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431" r:id="rId3"/>
    <p:sldId id="410" r:id="rId4"/>
    <p:sldId id="411" r:id="rId5"/>
    <p:sldId id="412" r:id="rId6"/>
    <p:sldId id="417" r:id="rId7"/>
    <p:sldId id="420" r:id="rId8"/>
    <p:sldId id="418" r:id="rId9"/>
    <p:sldId id="419" r:id="rId10"/>
    <p:sldId id="429" r:id="rId11"/>
    <p:sldId id="421" r:id="rId12"/>
    <p:sldId id="422" r:id="rId13"/>
    <p:sldId id="423" r:id="rId14"/>
    <p:sldId id="424" r:id="rId15"/>
    <p:sldId id="425" r:id="rId16"/>
    <p:sldId id="426" r:id="rId17"/>
    <p:sldId id="430" r:id="rId18"/>
    <p:sldId id="427" r:id="rId19"/>
    <p:sldId id="42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Welcome to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Javascript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35023" y="1674745"/>
            <a:ext cx="67913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34090" y="5002123"/>
            <a:ext cx="2939905" cy="64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findIndex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98927" y="1837894"/>
            <a:ext cx="77247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0113" y="5768067"/>
            <a:ext cx="27717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findLast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90762" y="1936682"/>
            <a:ext cx="76104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4735" y="5733643"/>
            <a:ext cx="24479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findLastIndex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19275" y="1998617"/>
            <a:ext cx="8553450" cy="3431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0241" y="5841683"/>
            <a:ext cx="22383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26574" y="1698556"/>
            <a:ext cx="70866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9161" y="5088664"/>
            <a:ext cx="15430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95512" y="2062821"/>
            <a:ext cx="780097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0071" y="5588726"/>
            <a:ext cx="2038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59836" y="1436076"/>
            <a:ext cx="8220075" cy="312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1375" y="4918574"/>
            <a:ext cx="43815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copywithin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4137" y="1841863"/>
            <a:ext cx="11038114" cy="4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copywithin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4727" y="1528195"/>
            <a:ext cx="85915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1831" y="4930277"/>
            <a:ext cx="31242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Copywithin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31645" y="1876538"/>
            <a:ext cx="836295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7673" y="5398363"/>
            <a:ext cx="54959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 Dimension Array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7097" y="1515813"/>
            <a:ext cx="8830492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5211" y="4448175"/>
            <a:ext cx="10162902" cy="213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Arrays method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7193" y="1384664"/>
            <a:ext cx="10339116" cy="522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Arrays method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6300" y="1891394"/>
            <a:ext cx="7225528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Arrays method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6300" y="1891394"/>
            <a:ext cx="7225528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32746" y="1444784"/>
            <a:ext cx="73247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9428" y="5349512"/>
            <a:ext cx="7040879" cy="110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with index value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28850" y="2339181"/>
            <a:ext cx="77343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0788" y="5909310"/>
            <a:ext cx="2876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09949" y="1627800"/>
            <a:ext cx="74676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1006" y="5656216"/>
            <a:ext cx="3918857" cy="88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9313" y="2048260"/>
            <a:ext cx="690562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5647" y="5687650"/>
            <a:ext cx="21717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7440</TotalTime>
  <Words>32</Words>
  <Application>Microsoft Office PowerPoint</Application>
  <PresentationFormat>Custom</PresentationFormat>
  <Paragraphs>19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Two Dimension Array</vt:lpstr>
      <vt:lpstr>Other Arrays method</vt:lpstr>
      <vt:lpstr>Other Arrays method</vt:lpstr>
      <vt:lpstr>Other Arrays method</vt:lpstr>
      <vt:lpstr>Map</vt:lpstr>
      <vt:lpstr>Map with index value</vt:lpstr>
      <vt:lpstr>Filter</vt:lpstr>
      <vt:lpstr>Find</vt:lpstr>
      <vt:lpstr>reduce</vt:lpstr>
      <vt:lpstr>findIndex</vt:lpstr>
      <vt:lpstr>findLast</vt:lpstr>
      <vt:lpstr>findLastIndex</vt:lpstr>
      <vt:lpstr>some</vt:lpstr>
      <vt:lpstr>every</vt:lpstr>
      <vt:lpstr>Fill</vt:lpstr>
      <vt:lpstr>copywithin</vt:lpstr>
      <vt:lpstr>copywithin</vt:lpstr>
      <vt:lpstr>Copywithin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372</cp:revision>
  <dcterms:created xsi:type="dcterms:W3CDTF">2021-03-13T13:53:48Z</dcterms:created>
  <dcterms:modified xsi:type="dcterms:W3CDTF">2022-08-04T05:21:02Z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