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75" r:id="rId3"/>
    <p:sldId id="404" r:id="rId4"/>
    <p:sldId id="405" r:id="rId5"/>
    <p:sldId id="406" r:id="rId6"/>
    <p:sldId id="376" r:id="rId7"/>
    <p:sldId id="377" r:id="rId8"/>
    <p:sldId id="41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</a:t>
            </a:r>
            <a:r>
              <a:rPr lang="en-US" sz="1500" dirty="0" smtClean="0">
                <a:solidFill>
                  <a:schemeClr val="tx1"/>
                </a:solidFill>
              </a:rPr>
              <a:t>'John',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548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object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8100" y="2313782"/>
            <a:ext cx="82550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and space complexity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5850" y="2000240"/>
            <a:ext cx="86995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use it?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8550" y="1870869"/>
            <a:ext cx="86741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</a:t>
            </a:r>
            <a:r>
              <a:rPr lang="en-US" b="1" dirty="0" smtClean="0"/>
              <a:t>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Or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</a:t>
            </a:r>
            <a:r>
              <a:rPr lang="en-US" sz="1500" dirty="0" smtClean="0">
                <a:solidFill>
                  <a:schemeClr val="tx1"/>
                </a:solidFill>
              </a:rPr>
              <a:t>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</p:spTree>
    <p:extLst>
      <p:ext uri="{BB962C8B-B14F-4D97-AF65-F5344CB8AC3E}">
        <p14:creationId xmlns="" xmlns:p14="http://schemas.microsoft.com/office/powerpoint/2010/main" val="3616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186682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 – for…in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81415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Loop </a:t>
            </a:r>
            <a:r>
              <a:rPr lang="en-US" dirty="0"/>
              <a:t>through an object Using for...in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17310" y="1122217"/>
            <a:ext cx="4973685" cy="42044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student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hobbies: ['reading', 'games', 'coding'],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using for...in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for (let key in student)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let value;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// get the value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value = student[key];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console.log(key + " - " +  value);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6888" y="974815"/>
            <a:ext cx="6297249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6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Map,Filter,Reduce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0189" y="1525180"/>
            <a:ext cx="10216119" cy="50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7440</TotalTime>
  <Words>210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What is object</vt:lpstr>
      <vt:lpstr>Time and space complexity</vt:lpstr>
      <vt:lpstr>When to use it?</vt:lpstr>
      <vt:lpstr>Slide 6</vt:lpstr>
      <vt:lpstr>Slide 7</vt:lpstr>
      <vt:lpstr>Map,Filter,Reduce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372</cp:revision>
  <dcterms:created xsi:type="dcterms:W3CDTF">2021-03-13T13:53:48Z</dcterms:created>
  <dcterms:modified xsi:type="dcterms:W3CDTF">2022-08-04T05:21:15Z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