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Math Methods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Math.ceil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5217" y="1925933"/>
            <a:ext cx="5029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572" y="2417854"/>
            <a:ext cx="2457314" cy="6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Math.Floor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8536" y="2256314"/>
            <a:ext cx="5010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170" y="2583589"/>
            <a:ext cx="2095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Math.max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664" y="2014651"/>
            <a:ext cx="55911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2583" y="2495006"/>
            <a:ext cx="1841863" cy="105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2" y="2158614"/>
            <a:ext cx="5324475" cy="16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1691" y="2547257"/>
            <a:ext cx="1429295" cy="71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4624" y="1644537"/>
            <a:ext cx="6524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5448" y="2455817"/>
            <a:ext cx="2190750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toFixed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8" y="1825625"/>
            <a:ext cx="103849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811" y="1838688"/>
            <a:ext cx="51080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7041" y="1933302"/>
            <a:ext cx="1820227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236" y="2048533"/>
            <a:ext cx="5762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3044" y="2103120"/>
            <a:ext cx="856841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parseFloat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8957" y="1619635"/>
            <a:ext cx="5635534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05" y="1946366"/>
            <a:ext cx="1073195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Math.PI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7257" y="1975054"/>
            <a:ext cx="3759246" cy="147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065" y="2299063"/>
            <a:ext cx="2028825" cy="66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458" y="1758292"/>
            <a:ext cx="5067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807" y="2281373"/>
            <a:ext cx="14097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Math.Sqrt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682" y="2063908"/>
            <a:ext cx="4242707" cy="159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065" y="2455817"/>
            <a:ext cx="1879146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Math.pow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057" y="1924844"/>
            <a:ext cx="4705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422" y="2189526"/>
            <a:ext cx="2332264" cy="9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Math.abs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727" y="2325029"/>
            <a:ext cx="4762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764" y="2758577"/>
            <a:ext cx="1638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7176</TotalTime>
  <Words>16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Number</vt:lpstr>
      <vt:lpstr>parseInt</vt:lpstr>
      <vt:lpstr>parseFloat</vt:lpstr>
      <vt:lpstr>Math.PI</vt:lpstr>
      <vt:lpstr>Math.round</vt:lpstr>
      <vt:lpstr>Math.Sqrt</vt:lpstr>
      <vt:lpstr>Math.pow</vt:lpstr>
      <vt:lpstr>Math.abs</vt:lpstr>
      <vt:lpstr>Math.ceil</vt:lpstr>
      <vt:lpstr>Math.Floor</vt:lpstr>
      <vt:lpstr>Math.max</vt:lpstr>
      <vt:lpstr>Math.min</vt:lpstr>
      <vt:lpstr>Math.random</vt:lpstr>
      <vt:lpstr>toFixed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341</cp:revision>
  <dcterms:created xsi:type="dcterms:W3CDTF">2021-03-13T13:53:48Z</dcterms:created>
  <dcterms:modified xsi:type="dcterms:W3CDTF">2022-08-04T08:10:42Z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