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11" r:id="rId3"/>
    <p:sldId id="312" r:id="rId4"/>
    <p:sldId id="313" r:id="rId5"/>
    <p:sldId id="314" r:id="rId6"/>
    <p:sldId id="315" r:id="rId7"/>
    <p:sldId id="400" r:id="rId8"/>
    <p:sldId id="401" r:id="rId9"/>
    <p:sldId id="426" r:id="rId10"/>
    <p:sldId id="402" r:id="rId11"/>
    <p:sldId id="403" r:id="rId12"/>
    <p:sldId id="404" r:id="rId13"/>
    <p:sldId id="418" r:id="rId14"/>
    <p:sldId id="40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onFocus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531" y="1433739"/>
            <a:ext cx="10672279" cy="483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onSelect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8" y="1394550"/>
            <a:ext cx="9773137" cy="473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onSubmit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1520" y="1606731"/>
            <a:ext cx="10724606" cy="47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 Object Collection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2513" y="1825625"/>
            <a:ext cx="1050253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onReset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6468" y="1825625"/>
            <a:ext cx="96273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465" y="2071678"/>
            <a:ext cx="85979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17" y="1714488"/>
            <a:ext cx="7391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66" y="2643182"/>
            <a:ext cx="87503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66" y="1785926"/>
            <a:ext cx="76073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63" y="1847057"/>
            <a:ext cx="8858311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11" y="1785926"/>
            <a:ext cx="952506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onBlur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5375" y="1825625"/>
            <a:ext cx="914125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onChange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2628" y="1642745"/>
            <a:ext cx="10392869" cy="474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onBlur</a:t>
            </a:r>
            <a:r>
              <a:rPr lang="en-US" dirty="0" smtClean="0"/>
              <a:t> and </a:t>
            </a:r>
            <a:r>
              <a:rPr lang="en-US" dirty="0" err="1" smtClean="0"/>
              <a:t>onChange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50" y="2024743"/>
            <a:ext cx="1029353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7431</TotalTime>
  <Words>20</Words>
  <Application>Microsoft Office PowerPoint</Application>
  <PresentationFormat>Custom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Events</vt:lpstr>
      <vt:lpstr>Events</vt:lpstr>
      <vt:lpstr>Events</vt:lpstr>
      <vt:lpstr>Events</vt:lpstr>
      <vt:lpstr>Events</vt:lpstr>
      <vt:lpstr>onBlur</vt:lpstr>
      <vt:lpstr>onChange</vt:lpstr>
      <vt:lpstr>Difference Between onBlur and onChange</vt:lpstr>
      <vt:lpstr>onFocus</vt:lpstr>
      <vt:lpstr>onSelect</vt:lpstr>
      <vt:lpstr>onSubmit</vt:lpstr>
      <vt:lpstr>Form Object Collection</vt:lpstr>
      <vt:lpstr>onReset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378</cp:revision>
  <dcterms:created xsi:type="dcterms:W3CDTF">2021-03-13T13:53:48Z</dcterms:created>
  <dcterms:modified xsi:type="dcterms:W3CDTF">2022-08-09T17:25:03Z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