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406" r:id="rId3"/>
    <p:sldId id="407" r:id="rId4"/>
    <p:sldId id="408" r:id="rId5"/>
    <p:sldId id="427" r:id="rId6"/>
    <p:sldId id="409" r:id="rId7"/>
    <p:sldId id="410" r:id="rId8"/>
    <p:sldId id="411" r:id="rId9"/>
    <p:sldId id="412" r:id="rId10"/>
    <p:sldId id="413" r:id="rId11"/>
    <p:sldId id="425" r:id="rId12"/>
    <p:sldId id="421" r:id="rId13"/>
    <p:sldId id="422" r:id="rId14"/>
    <p:sldId id="423" r:id="rId15"/>
    <p:sldId id="399" r:id="rId16"/>
    <p:sldId id="392" r:id="rId17"/>
    <p:sldId id="393" r:id="rId18"/>
    <p:sldId id="42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DOM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onError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9897" y="1825625"/>
            <a:ext cx="1067235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Modal - </a:t>
            </a:r>
            <a:r>
              <a:rPr lang="en-US" dirty="0" err="1" smtClean="0"/>
              <a:t>showModal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1337" y="1567542"/>
            <a:ext cx="10672354" cy="4807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Listener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62631" y="1825625"/>
            <a:ext cx="9266738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Listener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4865" y="1423851"/>
            <a:ext cx="9810750" cy="51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Remove Event Listener</a:t>
            </a:r>
            <a:endParaRPr 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9714" y="1489166"/>
            <a:ext cx="10293532" cy="4950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Bubbling and Capturing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0080" y="1502230"/>
            <a:ext cx="10946673" cy="4963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6965" y="362585"/>
            <a:ext cx="10586464" cy="6077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2749" y="584654"/>
            <a:ext cx="10350679" cy="572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Bubbling Example</a:t>
            </a:r>
            <a:endParaRPr 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5760" y="1606730"/>
            <a:ext cx="11103429" cy="4859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onKeyDown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4972" y="1825625"/>
            <a:ext cx="934205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onKeyPress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1337" y="1825625"/>
            <a:ext cx="1045028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onKeyUp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0709" y="1436914"/>
            <a:ext cx="10920548" cy="501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onKeyUp</a:t>
            </a:r>
            <a:r>
              <a:rPr lang="en-US" dirty="0" smtClean="0"/>
              <a:t> and </a:t>
            </a:r>
            <a:r>
              <a:rPr lang="en-US" dirty="0" err="1" smtClean="0"/>
              <a:t>onKeyPress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9713" y="2103120"/>
            <a:ext cx="10162903" cy="4232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onMouseOver</a:t>
            </a:r>
            <a:r>
              <a:rPr lang="en-IN" dirty="0" smtClean="0"/>
              <a:t> and </a:t>
            </a:r>
            <a:r>
              <a:rPr lang="en-IN" dirty="0" err="1" smtClean="0"/>
              <a:t>onMouseOut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81894"/>
            <a:ext cx="10515600" cy="40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onMouseDown</a:t>
            </a:r>
            <a:r>
              <a:rPr lang="en-IN" dirty="0" smtClean="0"/>
              <a:t> and </a:t>
            </a:r>
            <a:r>
              <a:rPr lang="en-IN" dirty="0" err="1" smtClean="0"/>
              <a:t>onMouseUp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5394" y="1825625"/>
            <a:ext cx="1098586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onDoubleClick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2149" y="1672046"/>
            <a:ext cx="10293531" cy="4624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onLoad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8903" y="1825625"/>
            <a:ext cx="10136777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7331</TotalTime>
  <Words>34</Words>
  <Application>Microsoft Office PowerPoint</Application>
  <PresentationFormat>Custom</PresentationFormat>
  <Paragraphs>16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onKeyDown</vt:lpstr>
      <vt:lpstr>onKeyPress</vt:lpstr>
      <vt:lpstr>onKeyUp</vt:lpstr>
      <vt:lpstr>onKeyUp and onKeyPress</vt:lpstr>
      <vt:lpstr>onMouseOver and onMouseOut</vt:lpstr>
      <vt:lpstr>onMouseDown and onMouseUp</vt:lpstr>
      <vt:lpstr>onDoubleClick</vt:lpstr>
      <vt:lpstr>onLoad</vt:lpstr>
      <vt:lpstr>onError</vt:lpstr>
      <vt:lpstr>DOM Modal - showModal()</vt:lpstr>
      <vt:lpstr>Event Listener</vt:lpstr>
      <vt:lpstr>Event Listener</vt:lpstr>
      <vt:lpstr>Remove Event Listener</vt:lpstr>
      <vt:lpstr>Bubbling and Capturing</vt:lpstr>
      <vt:lpstr>Slide 16</vt:lpstr>
      <vt:lpstr>Slide 17</vt:lpstr>
      <vt:lpstr>Event Bubbling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378</cp:revision>
  <dcterms:created xsi:type="dcterms:W3CDTF">2021-03-13T13:53:48Z</dcterms:created>
  <dcterms:modified xsi:type="dcterms:W3CDTF">2022-08-09T17:25:20Z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