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</a:t>
            </a:r>
            <a:r>
              <a:rPr lang="en-US" altLang="ja-JP" sz="5400" b="1" smtClean="0">
                <a:solidFill>
                  <a:srgbClr val="0064B5"/>
                </a:solidFill>
              </a:rPr>
              <a:t>- Assignment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457" y="391885"/>
            <a:ext cx="10620103" cy="568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6688" y="429146"/>
            <a:ext cx="10909255" cy="517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537" y="350519"/>
            <a:ext cx="10608400" cy="567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5129" y="384107"/>
            <a:ext cx="10521179" cy="434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9282" y="339635"/>
            <a:ext cx="11707586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769" y="462915"/>
            <a:ext cx="10388917" cy="480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061" y="385899"/>
            <a:ext cx="10635750" cy="513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444137"/>
            <a:ext cx="10737667" cy="596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138" y="472168"/>
            <a:ext cx="10803119" cy="565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7316" y="369274"/>
            <a:ext cx="10726375" cy="578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960" y="391885"/>
            <a:ext cx="10371907" cy="560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835" y="339634"/>
            <a:ext cx="10554788" cy="613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7237</TotalTime>
  <Words>4</Words>
  <Application>Microsoft Office PowerPoint</Application>
  <PresentationFormat>Custom</PresentationFormat>
  <Paragraphs>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310</cp:revision>
  <dcterms:created xsi:type="dcterms:W3CDTF">2021-03-13T13:53:48Z</dcterms:created>
  <dcterms:modified xsi:type="dcterms:W3CDTF">2022-06-22T06:13:30Z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