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28" r:id="rId3"/>
    <p:sldId id="331" r:id="rId4"/>
    <p:sldId id="33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</a:t>
            </a:r>
            <a:r>
              <a:rPr lang="en-IN" dirty="0" smtClean="0"/>
              <a:t>Operators or Ternary Operator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Logical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1094105"/>
            <a:ext cx="4347807" cy="39266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Logical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!= b) &amp;&amp; (a &lt;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&gt; b) || (a ==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&lt; b) || (a ==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&lt;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&gt; b);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7387551"/>
              </p:ext>
            </p:extLst>
          </p:nvPr>
        </p:nvGraphicFramePr>
        <p:xfrm>
          <a:off x="507983" y="1094105"/>
          <a:ext cx="6032154" cy="3926686"/>
        </p:xfrm>
        <a:graphic>
          <a:graphicData uri="http://schemas.openxmlformats.org/drawingml/2006/table">
            <a:tbl>
              <a:tblPr/>
              <a:tblGrid>
                <a:gridCol w="1089546">
                  <a:extLst>
                    <a:ext uri="{9D8B030D-6E8A-4147-A177-3AD203B41FA5}">
                      <a16:colId xmlns:a16="http://schemas.microsoft.com/office/drawing/2014/main" xmlns="" val="1946935215"/>
                    </a:ext>
                  </a:extLst>
                </a:gridCol>
                <a:gridCol w="4942608">
                  <a:extLst>
                    <a:ext uri="{9D8B030D-6E8A-4147-A177-3AD203B41FA5}">
                      <a16:colId xmlns:a16="http://schemas.microsoft.com/office/drawing/2014/main" xmlns="" val="2243260515"/>
                    </a:ext>
                  </a:extLst>
                </a:gridCol>
              </a:tblGrid>
              <a:tr h="244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9938400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&amp;&amp; is known as AND operator. It checks whether two operands are non-zero or not (0, false, undefined, null or "" are considered as zero). It returns 1 if they are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0142487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||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|| is known as OR operator. It checks whether any one of the two operands is non-zero or not (0, false, undefined, null or "" is considered as zero). It returns 1 if any one of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of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them is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1402229"/>
                  </a:ext>
                </a:extLst>
              </a:tr>
              <a:tr h="9761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!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! is known as NOT operator. It reverses the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result of the operand (or condition). !false returns true, and !true returns false.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853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126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Ternary 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2289601"/>
            <a:ext cx="4281731" cy="25087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&lt;condition&gt; ? &lt;value1&gt; : &lt;value2</a:t>
            </a:r>
            <a:r>
              <a:rPr lang="en-US" sz="1500" dirty="0" smtClean="0">
                <a:solidFill>
                  <a:schemeClr val="tx1"/>
                </a:solidFill>
              </a:rPr>
              <a:t>&gt;;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10, b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c = a &gt; b? a : b; // value of c would be 10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d = a &gt; b? b : a; // value of d would be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provides a special operator called ternary operator :? that assigns a value to a variable based on some condition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Ternary operator ?: is a short form of if-else condition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868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7440</TotalTime>
  <Words>359</Words>
  <Application>Microsoft Office PowerPoint</Application>
  <PresentationFormat>Custom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356</cp:revision>
  <dcterms:created xsi:type="dcterms:W3CDTF">2021-03-13T13:53:48Z</dcterms:created>
  <dcterms:modified xsi:type="dcterms:W3CDTF">2022-07-26T17:22:00Z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