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53" r:id="rId3"/>
    <p:sldId id="354" r:id="rId4"/>
    <p:sldId id="355" r:id="rId5"/>
    <p:sldId id="356" r:id="rId6"/>
    <p:sldId id="357" r:id="rId7"/>
    <p:sldId id="407" r:id="rId8"/>
    <p:sldId id="408" r:id="rId9"/>
    <p:sldId id="4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  <a:endParaRPr lang="en-IN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</a:t>
            </a:r>
            <a:r>
              <a:rPr lang="en-US" dirty="0" smtClean="0"/>
              <a:t>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</a:t>
            </a:r>
            <a:r>
              <a:rPr lang="fr-FR" sz="1500" dirty="0" smtClean="0">
                <a:solidFill>
                  <a:schemeClr val="tx1"/>
                </a:solidFill>
              </a:rPr>
              <a:t>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smtClean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</a:t>
            </a:r>
            <a:r>
              <a:rPr lang="en-IN" b="1" u="sng" dirty="0" smtClean="0"/>
              <a:t>Array:</a:t>
            </a:r>
            <a:endParaRPr lang="en-IN" b="1" u="sng" dirty="0"/>
          </a:p>
          <a:p>
            <a:r>
              <a:rPr lang="en-US" dirty="0"/>
              <a:t>The reverse() method reverses the elements in an array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 smtClean="0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5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Methods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indexOf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</a:t>
            </a:r>
            <a:r>
              <a:rPr lang="en-US" sz="1500" dirty="0" smtClean="0">
                <a:solidFill>
                  <a:schemeClr val="tx1"/>
                </a:solidFill>
              </a:rPr>
              <a:t>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</a:t>
            </a:r>
            <a:r>
              <a:rPr lang="en-US" sz="1500" dirty="0" err="1" smtClean="0">
                <a:solidFill>
                  <a:schemeClr val="tx1"/>
                </a:solidFill>
              </a:rPr>
              <a:t>testStringArray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</a:t>
            </a:r>
            <a:r>
              <a:rPr lang="en-US" sz="1500" dirty="0" smtClean="0">
                <a:solidFill>
                  <a:schemeClr val="tx1"/>
                </a:solidFill>
              </a:rPr>
              <a:t>); // false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91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 smtClean="0">
                <a:solidFill>
                  <a:srgbClr val="0064B5"/>
                </a:solidFill>
              </a:rPr>
              <a:t>Foreach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for: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for </a:t>
            </a:r>
            <a:r>
              <a:rPr lang="en-US" sz="1500" dirty="0">
                <a:solidFill>
                  <a:schemeClr val="tx1"/>
                </a:solidFill>
              </a:rPr>
              <a:t>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console.log(fruits[</a:t>
            </a:r>
            <a:r>
              <a:rPr lang="en-US" sz="1500" dirty="0" err="1" smtClean="0">
                <a:solidFill>
                  <a:schemeClr val="tx1"/>
                </a:solidFill>
              </a:rPr>
              <a:t>i</a:t>
            </a:r>
            <a:r>
              <a:rPr lang="en-US" sz="1500" dirty="0" smtClean="0">
                <a:solidFill>
                  <a:schemeClr val="tx1"/>
                </a:solidFill>
              </a:rPr>
              <a:t>]);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 smtClean="0"/>
              <a:t>foreach</a:t>
            </a:r>
            <a:r>
              <a:rPr lang="en-IN" b="1" u="sng" dirty="0" smtClean="0"/>
              <a:t>():</a:t>
            </a:r>
            <a:endParaRPr lang="en-IN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</a:t>
            </a:r>
            <a:r>
              <a:rPr lang="en-US" sz="1500" dirty="0" err="1" smtClean="0">
                <a:solidFill>
                  <a:schemeClr val="tx1"/>
                </a:solidFill>
              </a:rPr>
              <a:t>.forEach</a:t>
            </a:r>
            <a:r>
              <a:rPr lang="en-US" sz="1500" dirty="0" smtClean="0">
                <a:solidFill>
                  <a:schemeClr val="tx1"/>
                </a:solidFill>
              </a:rPr>
              <a:t>(function(item</a:t>
            </a:r>
            <a:r>
              <a:rPr lang="en-US" sz="1500" dirty="0">
                <a:solidFill>
                  <a:schemeClr val="tx1"/>
                </a:solidFill>
              </a:rPr>
              <a:t>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</a:t>
            </a:r>
            <a:r>
              <a:rPr lang="en-US" sz="1500" dirty="0" smtClean="0">
                <a:solidFill>
                  <a:schemeClr val="tx1"/>
                </a:solidFill>
              </a:rPr>
              <a:t>console.log(item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15" y="4558938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7518" y="852383"/>
            <a:ext cx="592743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4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while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19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</a:t>
            </a:r>
            <a:r>
              <a:rPr lang="en-US" sz="3600" b="1" dirty="0" smtClean="0">
                <a:solidFill>
                  <a:srgbClr val="0064B5"/>
                </a:solidFill>
              </a:rPr>
              <a:t>Loops - for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  <a:endParaRPr lang="en-US" sz="1500" b="1" u="sng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</a:t>
            </a:r>
            <a:r>
              <a:rPr lang="nn-NO" sz="1500" dirty="0" smtClean="0">
                <a:solidFill>
                  <a:schemeClr val="tx1"/>
                </a:solidFill>
              </a:rPr>
              <a:t>; i &lt; 5; </a:t>
            </a:r>
            <a:r>
              <a:rPr lang="nn-NO" sz="1500" dirty="0">
                <a:solidFill>
                  <a:schemeClr val="tx1"/>
                </a:solidFill>
              </a:rPr>
              <a:t>i++)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{</a:t>
            </a:r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88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 and break statement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12" y="1785927"/>
            <a:ext cx="923931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2938" y="1708060"/>
            <a:ext cx="788996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520711"/>
            <a:ext cx="7458891" cy="506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7361</TotalTime>
  <Words>484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Continue and break statement</vt:lpstr>
      <vt:lpstr>While Loop</vt:lpstr>
      <vt:lpstr>Do While Loop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370</cp:revision>
  <dcterms:created xsi:type="dcterms:W3CDTF">2021-03-13T13:53:48Z</dcterms:created>
  <dcterms:modified xsi:type="dcterms:W3CDTF">2022-08-02T17:22:59Z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