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5" r:id="rId3"/>
    <p:sldId id="404" r:id="rId4"/>
    <p:sldId id="405" r:id="rId5"/>
    <p:sldId id="406" r:id="rId6"/>
    <p:sldId id="3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object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313782"/>
            <a:ext cx="8255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and space complexity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013303"/>
            <a:ext cx="86995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it?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870869"/>
            <a:ext cx="86741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:p14="http://schemas.microsoft.com/office/powerpoint/2010/main" xmlns="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7499</TotalTime>
  <Words>136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What is object</vt:lpstr>
      <vt:lpstr>Time and space complexity</vt:lpstr>
      <vt:lpstr>When to use it?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378</cp:revision>
  <dcterms:created xsi:type="dcterms:W3CDTF">2021-03-13T13:53:48Z</dcterms:created>
  <dcterms:modified xsi:type="dcterms:W3CDTF">2022-08-04T17:25:36Z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