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17" r:id="rId3"/>
    <p:sldId id="426" r:id="rId4"/>
    <p:sldId id="418" r:id="rId5"/>
    <p:sldId id="419" r:id="rId6"/>
    <p:sldId id="420" r:id="rId7"/>
    <p:sldId id="298" r:id="rId8"/>
    <p:sldId id="310" r:id="rId9"/>
    <p:sldId id="311" r:id="rId10"/>
    <p:sldId id="312" r:id="rId11"/>
    <p:sldId id="313" r:id="rId12"/>
    <p:sldId id="314" r:id="rId13"/>
    <p:sldId id="315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25" r:id="rId29"/>
    <p:sldId id="421" r:id="rId30"/>
    <p:sldId id="422" r:id="rId31"/>
    <p:sldId id="423" r:id="rId32"/>
    <p:sldId id="399" r:id="rId33"/>
    <p:sldId id="392" r:id="rId34"/>
    <p:sldId id="393" r:id="rId35"/>
    <p:sldId id="42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17" y="1714488"/>
            <a:ext cx="7391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66" y="2643182"/>
            <a:ext cx="87503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66" y="1785926"/>
            <a:ext cx="76073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963" y="1847057"/>
            <a:ext cx="8858311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11" y="1785926"/>
            <a:ext cx="952506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onBlur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5375" y="1825625"/>
            <a:ext cx="914125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onChange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2628" y="1642745"/>
            <a:ext cx="10392869" cy="474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onFocus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531" y="1433739"/>
            <a:ext cx="10672279" cy="483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onSelect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8" y="1394550"/>
            <a:ext cx="9773137" cy="4731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onSubmit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1520" y="1606731"/>
            <a:ext cx="10724606" cy="474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onReset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6468" y="1825625"/>
            <a:ext cx="962732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</a:t>
            </a:r>
            <a:r>
              <a:rPr lang="en-IN" dirty="0" err="1" smtClean="0"/>
              <a:t>QuerySelector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6834" y="1825625"/>
            <a:ext cx="1060704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onKeyDown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4972" y="1825625"/>
            <a:ext cx="934205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onKeyPress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7" y="1825625"/>
            <a:ext cx="1045028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onKeyUp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9" y="1436914"/>
            <a:ext cx="10920548" cy="50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onMouseOver</a:t>
            </a:r>
            <a:r>
              <a:rPr lang="en-IN" dirty="0" smtClean="0"/>
              <a:t> and </a:t>
            </a:r>
            <a:r>
              <a:rPr lang="en-IN" dirty="0" err="1" smtClean="0"/>
              <a:t>onMouseOut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894"/>
            <a:ext cx="10515600" cy="40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onMouseDown</a:t>
            </a:r>
            <a:r>
              <a:rPr lang="en-IN" dirty="0" smtClean="0"/>
              <a:t> and </a:t>
            </a:r>
            <a:r>
              <a:rPr lang="en-IN" dirty="0" err="1" smtClean="0"/>
              <a:t>onMouseUp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1825625"/>
            <a:ext cx="1098586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onDoubleClick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149" y="1672046"/>
            <a:ext cx="10293531" cy="46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onLoad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825625"/>
            <a:ext cx="1013677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onError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7" y="1825625"/>
            <a:ext cx="1067235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Modal - </a:t>
            </a:r>
            <a:r>
              <a:rPr lang="en-US" dirty="0" err="1" smtClean="0"/>
              <a:t>showModal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7" y="1567542"/>
            <a:ext cx="10672354" cy="480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Listener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2631" y="1825625"/>
            <a:ext cx="926673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CSS QuerySelector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5411" y="1645899"/>
            <a:ext cx="4829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3552" y="2322877"/>
            <a:ext cx="53435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8275" y="2962275"/>
            <a:ext cx="8660674" cy="373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Listener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865" y="1423851"/>
            <a:ext cx="9810750" cy="51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Remove Event Listener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9714" y="1489166"/>
            <a:ext cx="10293532" cy="495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Bubbling and Capturing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0080" y="1502230"/>
            <a:ext cx="10946673" cy="496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6965" y="362585"/>
            <a:ext cx="10586464" cy="607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2749" y="584654"/>
            <a:ext cx="10350679" cy="57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Bubbling Example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760" y="1606730"/>
            <a:ext cx="11103429" cy="485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 Object Collection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2513" y="1825625"/>
            <a:ext cx="1050253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8272" y="1805668"/>
            <a:ext cx="1056172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Remove DOM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825625"/>
            <a:ext cx="100584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 accessing attributes and styles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dk1"/>
                </a:solidFill>
              </a:rPr>
              <a:t>getElementById</a:t>
            </a:r>
            <a:r>
              <a:rPr lang="en-US" b="1" dirty="0" smtClean="0">
                <a:solidFill>
                  <a:schemeClr val="dk1"/>
                </a:solidFill>
              </a:rPr>
              <a:t> - </a:t>
            </a:r>
            <a:r>
              <a:rPr lang="en-US" dirty="0"/>
              <a:t>To </a:t>
            </a:r>
            <a:r>
              <a:rPr lang="en-US" dirty="0" smtClean="0"/>
              <a:t>change/modify </a:t>
            </a:r>
            <a:r>
              <a:rPr lang="en-US" dirty="0"/>
              <a:t>the content of an HTML </a:t>
            </a:r>
            <a:r>
              <a:rPr lang="en-US" dirty="0" smtClean="0"/>
              <a:t>element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628" y="1211187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("p1").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 "New text!";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6626" y="2369082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myImage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"landscape.jpg";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04726" y="2445622"/>
            <a:ext cx="2912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the Value of an Attribute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94170" y="270380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704726" y="1439830"/>
            <a:ext cx="2699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HTML Content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794170" y="155551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8717089" y="2401381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704726" y="1251457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06627" y="3520815"/>
            <a:ext cx="6861121" cy="98406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myP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style.backgroundColor</a:t>
            </a:r>
            <a:r>
              <a:rPr lang="en-US" sz="1600" dirty="0">
                <a:solidFill>
                  <a:schemeClr val="tx1"/>
                </a:solidFill>
              </a:rPr>
              <a:t> = "red</a:t>
            </a:r>
            <a:r>
              <a:rPr lang="en-US" sz="1600" dirty="0" smtClean="0">
                <a:solidFill>
                  <a:schemeClr val="tx1"/>
                </a:solidFill>
              </a:rPr>
              <a:t>";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94171" y="3812191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8717089" y="3513910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795657" y="3669943"/>
            <a:ext cx="313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Style property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5691" y="48405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myP</a:t>
            </a:r>
            <a:r>
              <a:rPr lang="en-US" dirty="0" smtClean="0"/>
              <a:t>").</a:t>
            </a:r>
            <a:r>
              <a:rPr lang="en-US" dirty="0" err="1" smtClean="0"/>
              <a:t>classList.add</a:t>
            </a:r>
            <a:r>
              <a:rPr lang="en-US" dirty="0" smtClean="0"/>
              <a:t>(“box”); 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155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and class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4328" y="1917065"/>
            <a:ext cx="827815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465" y="2071678"/>
            <a:ext cx="85979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7214</TotalTime>
  <Words>146</Words>
  <Application>Microsoft Office PowerPoint</Application>
  <PresentationFormat>Custom</PresentationFormat>
  <Paragraphs>49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CSS QuerySelector</vt:lpstr>
      <vt:lpstr>CSS QuerySelector</vt:lpstr>
      <vt:lpstr>Form Object Collection</vt:lpstr>
      <vt:lpstr>ADD DOM</vt:lpstr>
      <vt:lpstr>Remove DOM</vt:lpstr>
      <vt:lpstr>Slide 7</vt:lpstr>
      <vt:lpstr>Style and class</vt:lpstr>
      <vt:lpstr>Events</vt:lpstr>
      <vt:lpstr>Events</vt:lpstr>
      <vt:lpstr>Events</vt:lpstr>
      <vt:lpstr>Events</vt:lpstr>
      <vt:lpstr>Events</vt:lpstr>
      <vt:lpstr>onBlur</vt:lpstr>
      <vt:lpstr>onChange</vt:lpstr>
      <vt:lpstr>onFocus</vt:lpstr>
      <vt:lpstr>onSelect</vt:lpstr>
      <vt:lpstr>onSubmit</vt:lpstr>
      <vt:lpstr>onReset</vt:lpstr>
      <vt:lpstr>onKeyDown</vt:lpstr>
      <vt:lpstr>onKeyPress</vt:lpstr>
      <vt:lpstr>onKeyUp</vt:lpstr>
      <vt:lpstr>onMouseOver and onMouseOut</vt:lpstr>
      <vt:lpstr>onMouseDown and onMouseUp</vt:lpstr>
      <vt:lpstr>onDoubleClick</vt:lpstr>
      <vt:lpstr>onLoad</vt:lpstr>
      <vt:lpstr>onError</vt:lpstr>
      <vt:lpstr>DOM Modal - showModal()</vt:lpstr>
      <vt:lpstr>Event Listener</vt:lpstr>
      <vt:lpstr>Event Listener</vt:lpstr>
      <vt:lpstr>Remove Event Listener</vt:lpstr>
      <vt:lpstr>Bubbling and Capturing</vt:lpstr>
      <vt:lpstr>Slide 33</vt:lpstr>
      <vt:lpstr>Slide 34</vt:lpstr>
      <vt:lpstr>Event Bubbling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362</cp:revision>
  <dcterms:created xsi:type="dcterms:W3CDTF">2021-03-13T13:53:48Z</dcterms:created>
  <dcterms:modified xsi:type="dcterms:W3CDTF">2022-08-07T06:28:52Z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