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1" r:id="rId3"/>
    <p:sldId id="290" r:id="rId4"/>
    <p:sldId id="292" r:id="rId5"/>
    <p:sldId id="295" r:id="rId6"/>
    <p:sldId id="297" r:id="rId7"/>
    <p:sldId id="294" r:id="rId8"/>
    <p:sldId id="298" r:id="rId9"/>
    <p:sldId id="299" r:id="rId10"/>
    <p:sldId id="30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 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 - for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101" y="2096652"/>
            <a:ext cx="4973685" cy="41426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for(initializer; condition; iteration)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(var i = 0</a:t>
            </a:r>
            <a:r>
              <a:rPr lang="nn-NO" sz="1500" dirty="0" smtClean="0">
                <a:solidFill>
                  <a:schemeClr val="tx1"/>
                </a:solidFill>
              </a:rPr>
              <a:t>; i &lt; 5; </a:t>
            </a:r>
            <a:r>
              <a:rPr lang="nn-NO" sz="1500" dirty="0">
                <a:solidFill>
                  <a:schemeClr val="tx1"/>
                </a:solidFill>
              </a:rPr>
              <a:t>i++)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{</a:t>
            </a:r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    console.log(i);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let n = 5;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// looping from i = 1 to 5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(let i = 1; i &lt;= n; i++)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console.log(`I am learning JavaScript.`);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640" y="1519912"/>
            <a:ext cx="3165292" cy="43776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6350" y="561651"/>
            <a:ext cx="74076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for loop requires following three parts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Initializer</a:t>
            </a:r>
            <a:r>
              <a:rPr lang="en-US" dirty="0"/>
              <a:t>: Initialize a counter variable to start with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Condition</a:t>
            </a:r>
            <a:r>
              <a:rPr lang="en-US" dirty="0"/>
              <a:t>: specify a condition that must evaluate to true for next iteration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Iteration</a:t>
            </a:r>
            <a:r>
              <a:rPr lang="en-US" dirty="0"/>
              <a:t>: increase or decrease counter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38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10050" y="2010569"/>
            <a:ext cx="37719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STRUCTURE THAT CONSISTS OF NODES IN A PARENT/CHILD RELATIONSHIP.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Tree are non-linear ( many different path).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EXAMPLE LINKEDIN FRIENDS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4712" y="2129631"/>
            <a:ext cx="53625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1497" y="1580606"/>
            <a:ext cx="8569233" cy="499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DOM ?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a web page is loaded, the browser creates a </a:t>
            </a:r>
            <a:r>
              <a:rPr lang="en-US" b="1" dirty="0">
                <a:solidFill>
                  <a:schemeClr val="dk1"/>
                </a:solidFill>
              </a:rPr>
              <a:t>Document Object Model </a:t>
            </a:r>
            <a:r>
              <a:rPr lang="en-US" dirty="0">
                <a:solidFill>
                  <a:schemeClr val="dk1"/>
                </a:solidFill>
              </a:rPr>
              <a:t>of the </a:t>
            </a:r>
            <a:r>
              <a:rPr lang="en-US" dirty="0" smtClean="0">
                <a:solidFill>
                  <a:schemeClr val="dk1"/>
                </a:solidFill>
              </a:rPr>
              <a:t>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HTML DOM </a:t>
            </a:r>
            <a:r>
              <a:rPr lang="en-US" dirty="0">
                <a:solidFill>
                  <a:schemeClr val="dk1"/>
                </a:solidFill>
              </a:rPr>
              <a:t>model is constructed as a tree of </a:t>
            </a:r>
            <a:r>
              <a:rPr lang="en-US" b="1" dirty="0">
                <a:solidFill>
                  <a:schemeClr val="dk1"/>
                </a:solidFill>
              </a:rPr>
              <a:t>Objects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65" y="1538940"/>
            <a:ext cx="8164829" cy="47140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31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7097" y="1727403"/>
            <a:ext cx="8712926" cy="370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dk1"/>
                </a:solidFill>
              </a:rPr>
              <a:t>getElementById</a:t>
            </a:r>
            <a:r>
              <a:rPr lang="en-US" b="1" dirty="0" smtClean="0">
                <a:solidFill>
                  <a:schemeClr val="dk1"/>
                </a:solidFill>
              </a:rPr>
              <a:t> - </a:t>
            </a:r>
            <a:r>
              <a:rPr lang="en-US" dirty="0"/>
              <a:t>To </a:t>
            </a:r>
            <a:r>
              <a:rPr lang="en-US" dirty="0" smtClean="0"/>
              <a:t>change/modify </a:t>
            </a:r>
            <a:r>
              <a:rPr lang="en-US" dirty="0"/>
              <a:t>the content of an HTML </a:t>
            </a:r>
            <a:r>
              <a:rPr lang="en-US" dirty="0" smtClean="0"/>
              <a:t>element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628" y="1211187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("p1").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 "New text!";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626" y="2369082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myImage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"landscape.jpg";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04726" y="2445622"/>
            <a:ext cx="291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the Value of an Attribute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94170" y="270380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704726" y="1439830"/>
            <a:ext cx="2699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HTML Content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794170" y="155551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8717089" y="2401381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704726" y="1251457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06627" y="3520815"/>
            <a:ext cx="6861121" cy="98406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myP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style.backgroundColor</a:t>
            </a:r>
            <a:r>
              <a:rPr lang="en-US" sz="1600" dirty="0">
                <a:solidFill>
                  <a:schemeClr val="tx1"/>
                </a:solidFill>
              </a:rPr>
              <a:t> = "red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94171" y="3812191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8717089" y="3513910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795657" y="3669943"/>
            <a:ext cx="313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Style property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5691" y="48405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myP</a:t>
            </a:r>
            <a:r>
              <a:rPr lang="en-US" dirty="0" smtClean="0"/>
              <a:t>").</a:t>
            </a:r>
            <a:r>
              <a:rPr lang="en-US" dirty="0" err="1" smtClean="0"/>
              <a:t>classList.add</a:t>
            </a:r>
            <a:r>
              <a:rPr lang="en-US" dirty="0" smtClean="0"/>
              <a:t>(“box”); &lt;/</a:t>
            </a:r>
            <a:r>
              <a:rPr lang="en-US" dirty="0" smtClean="0"/>
              <a:t>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155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box and 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851" y="1828800"/>
            <a:ext cx="9692640" cy="412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6942</TotalTime>
  <Words>269</Words>
  <Application>Microsoft Office PowerPoint</Application>
  <PresentationFormat>Custom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TREE DATA STRUCTURE</vt:lpstr>
      <vt:lpstr>DESCRIPTION</vt:lpstr>
      <vt:lpstr>REAL TIME EXAMPLE LINKEDIN FRIENDS</vt:lpstr>
      <vt:lpstr>FILE SYSTEM</vt:lpstr>
      <vt:lpstr>Slide 6</vt:lpstr>
      <vt:lpstr>HTML DOM</vt:lpstr>
      <vt:lpstr>Slide 8</vt:lpstr>
      <vt:lpstr>Flex box and grid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262</cp:revision>
  <dcterms:created xsi:type="dcterms:W3CDTF">2021-03-13T13:53:48Z</dcterms:created>
  <dcterms:modified xsi:type="dcterms:W3CDTF">2022-06-10T05:57:11Z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