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0" r:id="rId3"/>
    <p:sldId id="371" r:id="rId4"/>
    <p:sldId id="372" r:id="rId5"/>
    <p:sldId id="410" r:id="rId6"/>
    <p:sldId id="411" r:id="rId7"/>
    <p:sldId id="412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3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82" y="1841727"/>
            <a:ext cx="8445272" cy="35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928" y="1776413"/>
            <a:ext cx="7628301" cy="27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536" y="1725385"/>
            <a:ext cx="7575504" cy="3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56" y="1728516"/>
            <a:ext cx="6534150" cy="289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184" y="1834651"/>
            <a:ext cx="7270976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Selector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Descendant Selector</a:t>
            </a:r>
          </a:p>
          <a:p>
            <a:pPr lvl="1"/>
            <a:r>
              <a:rPr lang="en-US" dirty="0" smtClean="0"/>
              <a:t>Direct Child Selector</a:t>
            </a:r>
          </a:p>
          <a:p>
            <a:pPr lvl="1"/>
            <a:r>
              <a:rPr lang="en-US" dirty="0" smtClean="0"/>
              <a:t>Adjacent sibling Selector</a:t>
            </a:r>
          </a:p>
          <a:p>
            <a:pPr lvl="1"/>
            <a:r>
              <a:rPr lang="en-US" dirty="0" smtClean="0"/>
              <a:t>General sibling Selectors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Descendant Selector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670" y="1812562"/>
            <a:ext cx="50406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83" y="1248864"/>
            <a:ext cx="35718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Direct Child Selector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6125" y="2377281"/>
            <a:ext cx="56197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996" y="1569040"/>
            <a:ext cx="28289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Adjacent Sibling Selector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9962" y="2539206"/>
            <a:ext cx="51720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944" y="1649866"/>
            <a:ext cx="358085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General Sibling Selectors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7227" y="2560048"/>
            <a:ext cx="54959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8046" y="1713525"/>
            <a:ext cx="10575199" cy="280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0649" y="1807141"/>
            <a:ext cx="11007362" cy="29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1419" y="1659913"/>
            <a:ext cx="9829392" cy="279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937" y="1907042"/>
            <a:ext cx="10651126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001" y="1785529"/>
            <a:ext cx="8060055" cy="338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118" y="1854381"/>
            <a:ext cx="6153013" cy="29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93965"/>
            <a:ext cx="7362552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55" y="1798729"/>
            <a:ext cx="7429908" cy="3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5" y="1854108"/>
            <a:ext cx="7258050" cy="31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8686</TotalTime>
  <Words>172</Words>
  <Application>Microsoft Office PowerPoint</Application>
  <PresentationFormat>Custom</PresentationFormat>
  <Paragraphs>59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Advanced CSS Selector</vt:lpstr>
      <vt:lpstr>Combinators – Descendant Selector</vt:lpstr>
      <vt:lpstr>Combinators – Direct Child Selector</vt:lpstr>
      <vt:lpstr>Combinators – Adjacent Sibling Selector</vt:lpstr>
      <vt:lpstr>Combinators – General Sibling Selectors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484</cp:revision>
  <dcterms:created xsi:type="dcterms:W3CDTF">2021-03-13T13:53:48Z</dcterms:created>
  <dcterms:modified xsi:type="dcterms:W3CDTF">2022-07-01T07:09:33Z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