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8" r:id="rId3"/>
    <p:sldId id="309" r:id="rId4"/>
    <p:sldId id="310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12" r:id="rId13"/>
    <p:sldId id="304" r:id="rId14"/>
    <p:sldId id="305" r:id="rId15"/>
    <p:sldId id="306" r:id="rId16"/>
    <p:sldId id="313" r:id="rId17"/>
    <p:sldId id="30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>
        <p:scale>
          <a:sx n="70" d="100"/>
          <a:sy n="70" d="100"/>
        </p:scale>
        <p:origin x="-72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001691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OOPS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Chain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19" y="1528468"/>
            <a:ext cx="11149149" cy="532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Prototypal  Inheritance on Built in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6096" y="2477851"/>
            <a:ext cx="91440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Prototypal  Inheritance on Built in Objects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0626" y="1487607"/>
            <a:ext cx="10208525" cy="495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3.How </a:t>
            </a:r>
            <a:r>
              <a:rPr lang="en-US" dirty="0" err="1" smtClean="0"/>
              <a:t>Object.create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77672" y="1514901"/>
            <a:ext cx="11714327" cy="494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8741" y="2001043"/>
            <a:ext cx="10232436" cy="438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2949" y="1910190"/>
            <a:ext cx="6946711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1503" y="1600200"/>
            <a:ext cx="9212239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412" y="1742293"/>
            <a:ext cx="993557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Datatypes</a:t>
            </a:r>
            <a:r>
              <a:rPr lang="en-IN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38462" y="2535237"/>
            <a:ext cx="63150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Primitive </a:t>
            </a:r>
            <a:r>
              <a:rPr lang="en-IN" dirty="0" err="1" smtClean="0"/>
              <a:t>vs</a:t>
            </a:r>
            <a:r>
              <a:rPr lang="en-IN" dirty="0" smtClean="0"/>
              <a:t> Reference Types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1436913"/>
            <a:ext cx="10789920" cy="510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copy of Array and Object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3577" y="1877877"/>
            <a:ext cx="438944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6641" y="2099991"/>
            <a:ext cx="5959929" cy="417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68976" y="1600200"/>
            <a:ext cx="10454047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Ways of Implementing  Prototypal Inheritance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5448" y="1604395"/>
            <a:ext cx="9984105" cy="443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1.Constructor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457" y="1580606"/>
            <a:ext cx="10972800" cy="483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714500"/>
            <a:ext cx="105632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Prototypal Inheritance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61704" y="1632858"/>
            <a:ext cx="11077302" cy="488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7445</TotalTime>
  <Words>56</Words>
  <Application>Microsoft Office PowerPoint</Application>
  <PresentationFormat>Custom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Slide 1</vt:lpstr>
      <vt:lpstr>Datatypes:</vt:lpstr>
      <vt:lpstr>Primitive vs Reference Types</vt:lpstr>
      <vt:lpstr>Deep copy of Array and Object</vt:lpstr>
      <vt:lpstr>OOPS in Javascript</vt:lpstr>
      <vt:lpstr>3 Ways of Implementing  Prototypal Inheritance in Javascript</vt:lpstr>
      <vt:lpstr>1.Constructor Function</vt:lpstr>
      <vt:lpstr>Prototypes</vt:lpstr>
      <vt:lpstr>How Prototypal Inheritance</vt:lpstr>
      <vt:lpstr>Prototype Chain</vt:lpstr>
      <vt:lpstr>Prototypal  Inheritance on Built in Objects</vt:lpstr>
      <vt:lpstr>Prototypal  Inheritance on Built in Objects</vt:lpstr>
      <vt:lpstr>3.How Object.create Works</vt:lpstr>
      <vt:lpstr>Inheritance in Object.create</vt:lpstr>
      <vt:lpstr>Inheritance – Object.create</vt:lpstr>
      <vt:lpstr>Abstraction</vt:lpstr>
      <vt:lpstr>Chaining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382</cp:revision>
  <dcterms:created xsi:type="dcterms:W3CDTF">2021-03-13T13:53:48Z</dcterms:created>
  <dcterms:modified xsi:type="dcterms:W3CDTF">2022-08-27T16:49:19Z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