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8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2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0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80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9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 </a:t>
            </a:r>
            <a:r>
              <a:rPr lang="en-US" dirty="0" err="1"/>
              <a:t>Aanchal</a:t>
            </a:r>
            <a:r>
              <a:rPr lang="en-US" dirty="0"/>
              <a:t> </a:t>
            </a:r>
            <a:r>
              <a:rPr lang="en-US" dirty="0" err="1"/>
              <a:t>Pahwa</a:t>
            </a:r>
            <a:r>
              <a:rPr lang="en-US" dirty="0"/>
              <a:t> and </a:t>
            </a:r>
          </a:p>
          <a:p>
            <a:r>
              <a:rPr lang="en-US" dirty="0" err="1"/>
              <a:t>Aesha</a:t>
            </a:r>
            <a:r>
              <a:rPr lang="en-US"/>
              <a:t> Agrawal</a:t>
            </a:r>
            <a:br>
              <a:rPr lang="en-US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78889"/>
            <a:ext cx="10058929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901899"/>
            <a:ext cx="6013450" cy="26065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53440"/>
            <a:ext cx="10058929" cy="549232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895658"/>
            <a:ext cx="6013450" cy="36553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219" y="1895658"/>
            <a:ext cx="4722813" cy="341709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323550"/>
            <a:ext cx="6013450" cy="3763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" y="750163"/>
            <a:ext cx="5186343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4" y="2148134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79212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05434"/>
            <a:ext cx="10125137" cy="582169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583724"/>
            <a:ext cx="6013450" cy="32428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algn="just"/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7" y="868680"/>
            <a:ext cx="10425545" cy="5029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304137"/>
            <a:ext cx="6013450" cy="3802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8017"/>
            <a:ext cx="4625266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660124"/>
            <a:ext cx="4531862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Manhattan &amp;Queens have higher number of 30 day bookings compared to the others. The reason could be either tourists booking long stays or mid-level employees who opt for budget bookings due company visits.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634</TotalTime>
  <Words>657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circular</vt:lpstr>
      <vt:lpstr>Times New Roman</vt:lpstr>
      <vt:lpstr>Wingdings</vt:lpstr>
      <vt:lpstr>Gallery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User44</cp:lastModifiedBy>
  <cp:revision>14</cp:revision>
  <dcterms:created xsi:type="dcterms:W3CDTF">2022-01-03T15:55:11Z</dcterms:created>
  <dcterms:modified xsi:type="dcterms:W3CDTF">2024-05-05T09:33:20Z</dcterms:modified>
</cp:coreProperties>
</file>