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70" r:id="rId4"/>
    <p:sldId id="258" r:id="rId5"/>
    <p:sldId id="272" r:id="rId6"/>
    <p:sldId id="267" r:id="rId7"/>
    <p:sldId id="273" r:id="rId8"/>
    <p:sldId id="268" r:id="rId9"/>
    <p:sldId id="259" r:id="rId10"/>
    <p:sldId id="260" r:id="rId11"/>
    <p:sldId id="271" r:id="rId12"/>
    <p:sldId id="261" r:id="rId13"/>
    <p:sldId id="274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730" autoAdjust="0"/>
  </p:normalViewPr>
  <p:slideViewPr>
    <p:cSldViewPr snapToGrid="0" snapToObjects="1">
      <p:cViewPr varScale="1">
        <p:scale>
          <a:sx n="78" d="100"/>
          <a:sy n="78" d="100"/>
        </p:scale>
        <p:origin x="15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0969-F9FA-44CC-B911-67B83F46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AF43D-F35F-44CC-A72C-D9543F9F9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1D42D8-5531-45EE-B8E7-A68EB8F2BD35}"/>
              </a:ext>
            </a:extLst>
          </p:cNvPr>
          <p:cNvSpPr/>
          <p:nvPr/>
        </p:nvSpPr>
        <p:spPr>
          <a:xfrm>
            <a:off x="352425" y="4514850"/>
            <a:ext cx="3028950" cy="647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Aanchal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Vyas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DS6A2101</a:t>
            </a:r>
          </a:p>
        </p:txBody>
      </p:sp>
    </p:spTree>
    <p:extLst>
      <p:ext uri="{BB962C8B-B14F-4D97-AF65-F5344CB8AC3E}">
        <p14:creationId xmlns:p14="http://schemas.microsoft.com/office/powerpoint/2010/main" val="264819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Lane Detection Code (OpenCV)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gray = cv2.cvtColor(image, cv2.COLOR_BGR2GRAY)</a:t>
            </a:r>
          </a:p>
          <a:p>
            <a:r>
              <a:t>blur = cv2.GaussianBlur(gray, (5, 5), 0)</a:t>
            </a:r>
          </a:p>
          <a:p>
            <a:r>
              <a:t>edges = cv2.Canny(blur, 50, 150)</a:t>
            </a:r>
          </a:p>
          <a:p>
            <a:r>
              <a:t>lines = cv2.HoughLinesP(edges, 1, np.pi/180, 50, maxLineGap=50)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41E5-A98A-49BA-99E9-9925694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084"/>
            <a:ext cx="9158748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The final output : </a:t>
            </a:r>
            <a:r>
              <a:rPr lang="en-IN" sz="2700" dirty="0"/>
              <a:t>(After applying augmentation techniques)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17617-0263-454B-9255-5559DC586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8129"/>
            <a:ext cx="8229600" cy="3470787"/>
          </a:xfrm>
        </p:spPr>
      </p:pic>
    </p:spTree>
    <p:extLst>
      <p:ext uri="{BB962C8B-B14F-4D97-AF65-F5344CB8AC3E}">
        <p14:creationId xmlns:p14="http://schemas.microsoft.com/office/powerpoint/2010/main" val="195855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Steering Angle Prediction with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a Convolutional Neural Network (CNN) to predict steering angles from camera images.</a:t>
            </a:r>
          </a:p>
          <a:p>
            <a:endParaRPr/>
          </a:p>
          <a:p>
            <a:r>
              <a:t>The architecture typically includes:</a:t>
            </a:r>
          </a:p>
          <a:p>
            <a:r>
              <a:t>- Convolutional layers for feature extraction</a:t>
            </a:r>
          </a:p>
          <a:p>
            <a:r>
              <a:t>- Fully connected layers for angle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E68E9-BE0A-4ED8-9CFE-28D7E0823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11" y="375110"/>
            <a:ext cx="7249516" cy="38210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CA6C3-703F-48FD-853E-B06586A1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71" y="4767154"/>
            <a:ext cx="6947856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3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CNN Model for Steering Angle (Keras)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= Sequential()</a:t>
            </a:r>
          </a:p>
          <a:p>
            <a:r>
              <a:rPr dirty="0" err="1"/>
              <a:t>model.add</a:t>
            </a:r>
            <a:r>
              <a:rPr dirty="0"/>
              <a:t>(Conv2D(24, (5, 5), strides=(2, 2), activation='</a:t>
            </a:r>
            <a:r>
              <a:rPr dirty="0" err="1"/>
              <a:t>relu</a:t>
            </a:r>
            <a:r>
              <a:rPr dirty="0"/>
              <a:t>’))</a:t>
            </a:r>
            <a:endParaRPr lang="en-IN" dirty="0"/>
          </a:p>
          <a:p>
            <a:r>
              <a:rPr lang="en-IN" dirty="0"/>
              <a:t>……………</a:t>
            </a:r>
            <a:endParaRPr dirty="0"/>
          </a:p>
          <a:p>
            <a:r>
              <a:rPr dirty="0" err="1"/>
              <a:t>model.add</a:t>
            </a:r>
            <a:r>
              <a:rPr dirty="0"/>
              <a:t>(Dense(1))  # Output layer for steering angle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Traffic Sign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Traffic sign recognition helps the car identify and respond to road signs.</a:t>
            </a:r>
          </a:p>
          <a:p>
            <a:endParaRPr/>
          </a:p>
          <a:p>
            <a:r>
              <a:t>Steps:</a:t>
            </a:r>
          </a:p>
          <a:p>
            <a:r>
              <a:t>- Use labeled traffic sign dataset (e.g., GTSRB)</a:t>
            </a:r>
          </a:p>
          <a:p>
            <a:r>
              <a:t>- Train classification model using CNN</a:t>
            </a:r>
          </a:p>
          <a:p>
            <a:r>
              <a:t>- Integrate with main driving logic to enforce rules.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Real World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Sensor noise and occlusion</a:t>
            </a:r>
          </a:p>
          <a:p>
            <a:r>
              <a:t>- Adapting to weather and lighting changes</a:t>
            </a:r>
          </a:p>
          <a:p>
            <a:r>
              <a:t>- Real-time decision-making</a:t>
            </a:r>
          </a:p>
          <a:p>
            <a:r>
              <a:t>- Regulatory and safety compliance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a basic self-driving pipeline using simulation.</a:t>
            </a:r>
          </a:p>
          <a:p>
            <a:endParaRPr/>
          </a:p>
          <a:p>
            <a:r>
              <a:t>Future work includes:</a:t>
            </a:r>
          </a:p>
          <a:p>
            <a:r>
              <a:t>- Real car implementation</a:t>
            </a:r>
          </a:p>
          <a:p>
            <a:r>
              <a:t>- LiDAR and Radar fusion</a:t>
            </a:r>
          </a:p>
          <a:p>
            <a:r>
              <a:t>- Reinforcement Learning for policy 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Self-Driving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Self-driving cars, also known as autonomous vehicles, use a combination of sensors, cameras, radar, and AI to travel between destinations without a human operator.</a:t>
            </a:r>
          </a:p>
          <a:p>
            <a:endParaRPr/>
          </a:p>
          <a:p>
            <a:r>
              <a:t>They use deep learning, sensor fusion, and computer vision to perceive and react to the environment around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9F71-6F6C-4A12-9CAD-8A51A3B4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8537A-2D17-4D90-AFEA-46771FE65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2993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Simulator Setup and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driving simulator is used to collect training data. The simulator replicates real-world driving conditions.</a:t>
            </a:r>
          </a:p>
          <a:p>
            <a:endParaRPr dirty="0"/>
          </a:p>
          <a:p>
            <a:r>
              <a:rPr dirty="0"/>
              <a:t>Key steps:</a:t>
            </a:r>
          </a:p>
          <a:p>
            <a:r>
              <a:rPr dirty="0"/>
              <a:t>- Download and configure simulator</a:t>
            </a:r>
            <a:r>
              <a:rPr lang="en-IN" dirty="0"/>
              <a:t> (Udacity)</a:t>
            </a:r>
            <a:endParaRPr dirty="0"/>
          </a:p>
          <a:p>
            <a:r>
              <a:rPr dirty="0"/>
              <a:t>- Capture camera images and steering angles</a:t>
            </a:r>
          </a:p>
          <a:p>
            <a:r>
              <a:rPr dirty="0"/>
              <a:t>- Store dataset for training CNN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7F361-FA49-4D3F-BFD9-42D1BD26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98" y="255639"/>
            <a:ext cx="8371601" cy="6327723"/>
          </a:xfrm>
        </p:spPr>
      </p:pic>
    </p:spTree>
    <p:extLst>
      <p:ext uri="{BB962C8B-B14F-4D97-AF65-F5344CB8AC3E}">
        <p14:creationId xmlns:p14="http://schemas.microsoft.com/office/powerpoint/2010/main" val="352694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E88-9039-416D-968B-C03BBC8E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076BE-84F9-4508-A398-DE5B4AE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2192594"/>
            <a:ext cx="8342671" cy="3677264"/>
          </a:xfrm>
        </p:spPr>
      </p:pic>
    </p:spTree>
    <p:extLst>
      <p:ext uri="{BB962C8B-B14F-4D97-AF65-F5344CB8AC3E}">
        <p14:creationId xmlns:p14="http://schemas.microsoft.com/office/powerpoint/2010/main" val="248172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66D9A-86C2-4190-B6C5-5B64E963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2" y="2416278"/>
            <a:ext cx="6747696" cy="38468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A8AF47-3409-483A-A49C-B4B0A1916958}"/>
              </a:ext>
            </a:extLst>
          </p:cNvPr>
          <p:cNvSpPr txBox="1"/>
          <p:nvPr/>
        </p:nvSpPr>
        <p:spPr>
          <a:xfrm>
            <a:off x="442452" y="385605"/>
            <a:ext cx="83377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Behavior cloning:</a:t>
            </a:r>
          </a:p>
          <a:p>
            <a:r>
              <a:rPr lang="en-US" sz="2000" dirty="0"/>
              <a:t>It  is a form of supervised imitation learning where an agent learns a policy by directly mimicking expert demonstrations. This involves training a model to predict the actions an expert would take in a given state, effectively reproducing the expert's behavior.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81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65DA-170F-41BE-BECA-A5FEF303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4E5EA-2BEC-448A-BD75-8ACF2E05C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72929"/>
            <a:ext cx="8229600" cy="28619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467BB6-E763-49AD-9485-B5797E58773E}"/>
              </a:ext>
            </a:extLst>
          </p:cNvPr>
          <p:cNvSpPr/>
          <p:nvPr/>
        </p:nvSpPr>
        <p:spPr>
          <a:xfrm>
            <a:off x="579585" y="5102620"/>
            <a:ext cx="26293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acquire in real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C69C2-DF13-40D6-BF7B-885CB3E62DD8}"/>
              </a:ext>
            </a:extLst>
          </p:cNvPr>
          <p:cNvSpPr txBox="1"/>
          <p:nvPr/>
        </p:nvSpPr>
        <p:spPr>
          <a:xfrm>
            <a:off x="4201557" y="5130246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Trained DNN</a:t>
            </a:r>
            <a:endParaRPr lang="en-GB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76F7-02A1-42F3-8D73-6D8EA0358E0E}"/>
              </a:ext>
            </a:extLst>
          </p:cNvPr>
          <p:cNvSpPr txBox="1"/>
          <p:nvPr/>
        </p:nvSpPr>
        <p:spPr>
          <a:xfrm>
            <a:off x="7219950" y="5122128"/>
            <a:ext cx="160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Steering Angle</a:t>
            </a:r>
            <a:endParaRPr lang="en-GB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48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Lane Detection with 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Lane detection is achieved using image processing techniques:</a:t>
            </a:r>
          </a:p>
          <a:p>
            <a:r>
              <a:rPr dirty="0"/>
              <a:t>- Convert to grayscale</a:t>
            </a:r>
          </a:p>
          <a:p>
            <a:r>
              <a:rPr dirty="0"/>
              <a:t>- Apply Gaussian blur</a:t>
            </a:r>
          </a:p>
          <a:p>
            <a:r>
              <a:rPr dirty="0"/>
              <a:t>- Canny edge detection</a:t>
            </a:r>
          </a:p>
          <a:p>
            <a:r>
              <a:rPr dirty="0"/>
              <a:t>- Use Hough Transform to detect lines representing lanes.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475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Introduction to Self-Driving Cars</vt:lpstr>
      <vt:lpstr>PowerPoint Presentation</vt:lpstr>
      <vt:lpstr>Simulator Setup and Data Collection</vt:lpstr>
      <vt:lpstr>PowerPoint Presentation</vt:lpstr>
      <vt:lpstr>CNN Architecture:</vt:lpstr>
      <vt:lpstr>PowerPoint Presentation</vt:lpstr>
      <vt:lpstr>Implementation :</vt:lpstr>
      <vt:lpstr>Lane Detection with OpenCV</vt:lpstr>
      <vt:lpstr>Lane Detection Code (OpenCV)</vt:lpstr>
      <vt:lpstr>The final output : (After applying augmentation techniques)</vt:lpstr>
      <vt:lpstr>Steering Angle Prediction with CNN</vt:lpstr>
      <vt:lpstr>PowerPoint Presentation</vt:lpstr>
      <vt:lpstr>CNN Model for Steering Angle (Keras)</vt:lpstr>
      <vt:lpstr>Traffic Sign Recognition</vt:lpstr>
      <vt:lpstr>Challenges in Real World Deployment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 with Computer Vision</dc:title>
  <dc:subject/>
  <dc:creator/>
  <cp:keywords/>
  <dc:description>generated using python-pptx</dc:description>
  <cp:lastModifiedBy>ANJALI VYAS</cp:lastModifiedBy>
  <cp:revision>11</cp:revision>
  <dcterms:created xsi:type="dcterms:W3CDTF">2013-01-27T09:14:16Z</dcterms:created>
  <dcterms:modified xsi:type="dcterms:W3CDTF">2025-04-26T07:44:34Z</dcterms:modified>
  <cp:category/>
</cp:coreProperties>
</file>