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7" name="Shape 419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8" name="Google Shape;419430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9" name="Google Shape;419430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10" name="Google Shape;419431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1" name="Google Shape;419431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3" name="Google Shape;419431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4" name="Google Shape;41943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5" name="Google Shape;4194315;p1"/>
          <p:cNvSpPr txBox="1"/>
          <p:nvPr>
            <p:ph idx="7" type="sldNum"/>
          </p:nvPr>
        </p:nvSpPr>
        <p:spPr>
          <a:xfrm>
            <a:off x="11353418" y="6473337"/>
            <a:ext cx="15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6" name="Google Shape;4194316;p1"/>
          <p:cNvSpPr txBox="1"/>
          <p:nvPr/>
        </p:nvSpPr>
        <p:spPr>
          <a:xfrm>
            <a:off x="1114424" y="302133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rrois Gothic SC"/>
                <a:ea typeface="Carrois Gothic SC"/>
                <a:cs typeface="Carrois Gothic SC"/>
                <a:sym typeface="Carrois Gothic SC"/>
              </a:rPr>
              <a:t>STUDENT NAME:ANANDHARAJ S</a:t>
            </a:r>
            <a:endParaRPr sz="2400">
              <a:solidFill>
                <a:schemeClr val="dk1"/>
              </a:solidFill>
              <a:latin typeface="Carrois Gothic SC"/>
              <a:ea typeface="Carrois Gothic SC"/>
              <a:cs typeface="Carrois Gothic SC"/>
              <a:sym typeface="Carrois Gothic S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rrois Gothic SC"/>
                <a:ea typeface="Carrois Gothic SC"/>
                <a:cs typeface="Carrois Gothic SC"/>
                <a:sym typeface="Carrois Gothic SC"/>
              </a:rPr>
              <a:t>REGISTER NO:422200686</a:t>
            </a:r>
            <a:endParaRPr sz="1800">
              <a:solidFill>
                <a:schemeClr val="dk1"/>
              </a:solidFill>
              <a:latin typeface="Carrois Gothic SC"/>
              <a:ea typeface="Carrois Gothic SC"/>
              <a:cs typeface="Carrois Gothic SC"/>
              <a:sym typeface="Carrois Gothic S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rrois Gothic SC"/>
                <a:ea typeface="Carrois Gothic SC"/>
                <a:cs typeface="Carrois Gothic SC"/>
                <a:sym typeface="Carrois Gothic SC"/>
              </a:rPr>
              <a:t>DEPARTMENT:B.COM(INFORMATION System management)</a:t>
            </a:r>
            <a:endParaRPr sz="1800">
              <a:solidFill>
                <a:schemeClr val="dk1"/>
              </a:solidFill>
              <a:latin typeface="Carrois Gothic SC"/>
              <a:ea typeface="Carrois Gothic SC"/>
              <a:cs typeface="Carrois Gothic SC"/>
              <a:sym typeface="Carrois Gothic S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rrois Gothic SC"/>
                <a:ea typeface="Carrois Gothic SC"/>
                <a:cs typeface="Carrois Gothic SC"/>
                <a:sym typeface="Carrois Gothic SC"/>
              </a:rPr>
              <a:t>COLLEGE : THIRUTHANGAL NADAR COLLEGE</a:t>
            </a:r>
            <a:endParaRPr sz="1800">
              <a:solidFill>
                <a:schemeClr val="dk1"/>
              </a:solidFill>
              <a:latin typeface="Carrois Gothic SC"/>
              <a:ea typeface="Carrois Gothic SC"/>
              <a:cs typeface="Carrois Gothic SC"/>
              <a:sym typeface="Carrois Gothic S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