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86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2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5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1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3429000"/>
            <a:ext cx="6620968" cy="1348382"/>
          </a:xfrm>
        </p:spPr>
        <p:txBody>
          <a:bodyPr/>
          <a:lstStyle/>
          <a:p>
            <a:r>
              <a:rPr sz="4000" dirty="0"/>
              <a:t>Event Ticketing System Database Schema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Event Ticketing System Database and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71FCC-CD7C-E11C-0574-56A01788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16" y="1065613"/>
            <a:ext cx="6030167" cy="18481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This database schema is designed for an event ticketing system with the following key tables:</a:t>
            </a:r>
          </a:p>
          <a:p>
            <a:r>
              <a:t>- Users: Stores information about users.</a:t>
            </a:r>
          </a:p>
          <a:p>
            <a:r>
              <a:t>- Events: Stores event details such as event name, date, location, and ticket availability.</a:t>
            </a:r>
          </a:p>
          <a:p>
            <a:r>
              <a:t>- Bookings: Records bookings made by users for events, along with the number of tickets booked.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Table Structure:</a:t>
            </a:r>
          </a:p>
          <a:p>
            <a:r>
              <a:t>- user_id (Primary Key): Unique identifier for each user.</a:t>
            </a:r>
          </a:p>
          <a:p>
            <a:r>
              <a:t>- name: Name of the user.</a:t>
            </a:r>
          </a:p>
          <a:p>
            <a:r>
              <a:t>- email: Email address (Unique).</a:t>
            </a:r>
          </a:p>
          <a:p>
            <a:r>
              <a:t>- phone: Phone number.</a:t>
            </a:r>
          </a:p>
          <a:p>
            <a:endParaRPr/>
          </a:p>
          <a:p>
            <a:r>
              <a:t>Sample Data:</a:t>
            </a:r>
          </a:p>
          <a:p>
            <a:r>
              <a:t>- Aanish | aanish@example.com | 9086343245</a:t>
            </a:r>
          </a:p>
          <a:p>
            <a:r>
              <a:t>- Delma | delma@example.com | 9876543211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Table Structure:</a:t>
            </a:r>
          </a:p>
          <a:p>
            <a:r>
              <a:t>- event_id (Primary Key): Unique identifier for each event.</a:t>
            </a:r>
          </a:p>
          <a:p>
            <a:r>
              <a:t>- event_name: Name of the event.</a:t>
            </a:r>
          </a:p>
          <a:p>
            <a:r>
              <a:t>- event_date: Date of the event.</a:t>
            </a:r>
          </a:p>
          <a:p>
            <a:r>
              <a:t>- location: Location where the event is held.</a:t>
            </a:r>
          </a:p>
          <a:p>
            <a:r>
              <a:t>- total_tickets: Total number of tickets available for the event.</a:t>
            </a:r>
          </a:p>
          <a:p>
            <a:r>
              <a:t>- available_tickets: Tickets left for the event.</a:t>
            </a:r>
          </a:p>
          <a:p>
            <a:endParaRPr/>
          </a:p>
          <a:p>
            <a:r>
              <a:t>Sample Data:</a:t>
            </a:r>
          </a:p>
          <a:p>
            <a:r>
              <a:t>- Music | 2024-05-01 | Auditorium A | 200 tickets | 200 available</a:t>
            </a:r>
          </a:p>
          <a:p>
            <a:r>
              <a:t>- Art | 2024-06-15 | Auditorium B | 150 tickets | 150 available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Table Structure:</a:t>
            </a:r>
          </a:p>
          <a:p>
            <a:r>
              <a:t>- booking_id (Primary Key): Unique identifier for each booking.</a:t>
            </a:r>
          </a:p>
          <a:p>
            <a:r>
              <a:t>- user_id (Foreign Key): References the user making the booking.</a:t>
            </a:r>
          </a:p>
          <a:p>
            <a:r>
              <a:t>- event_id (Foreign Key): References the event being booked.</a:t>
            </a:r>
          </a:p>
          <a:p>
            <a:r>
              <a:t>- booking_date: Date of the booking.</a:t>
            </a:r>
          </a:p>
          <a:p>
            <a:r>
              <a:t>- tickets_booked: Number of tickets booked for the event.</a:t>
            </a:r>
          </a:p>
          <a:p>
            <a:endParaRPr/>
          </a:p>
          <a:p>
            <a:r>
              <a:t>This table creates a relationship between Users and Events.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Inserted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Inserted Data:</a:t>
            </a:r>
          </a:p>
          <a:p>
            <a:r>
              <a:t>- Users: Aanish, Delma</a:t>
            </a:r>
          </a:p>
          <a:p>
            <a:r>
              <a:t>- Events: Music (200 tickets), Art (150 tickets)</a:t>
            </a:r>
          </a:p>
          <a:p>
            <a:r>
              <a:t>- Booking: Aanish books 2 tickets for the Music event.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Queries and SQL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List all Users.</a:t>
            </a:r>
          </a:p>
          <a:p>
            <a:r>
              <a:t>- List all Events.</a:t>
            </a:r>
          </a:p>
          <a:p>
            <a:r>
              <a:t>- Fetch events booked by a user.</a:t>
            </a:r>
          </a:p>
          <a:p>
            <a:r>
              <a:t>- List events with available tickets.</a:t>
            </a:r>
          </a:p>
          <a:p>
            <a:r>
              <a:t>- Total tickets booked per user.</a:t>
            </a:r>
          </a:p>
          <a:p>
            <a:r>
              <a:t>- String Functions: CONCAT, SUBSTRING_INDEX, UPPER, LENGTH, REPLACE.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 and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Stored Procedure: Add a new event to the system.</a:t>
            </a:r>
          </a:p>
          <a:p>
            <a:r>
              <a:t>- Trigger 1: Decrease available tickets when a booking is made.</a:t>
            </a:r>
          </a:p>
          <a:p>
            <a:r>
              <a:t>- Trigger 2: Increase available tickets when a booking is canceled.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Indexing: Created an index on the event_name column to optimize search queries.</a:t>
            </a:r>
          </a:p>
          <a:p>
            <a:r>
              <a:t>- Subquery: Find the event with the highest total tickets.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491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Event Ticketing System Database Schema</vt:lpstr>
      <vt:lpstr>Database Schema Overview</vt:lpstr>
      <vt:lpstr>Users Table</vt:lpstr>
      <vt:lpstr>Events Table</vt:lpstr>
      <vt:lpstr>Bookings Table</vt:lpstr>
      <vt:lpstr>Sample Data Inserted</vt:lpstr>
      <vt:lpstr>Queries and SQL Operations</vt:lpstr>
      <vt:lpstr>Triggers and Stored Procedures</vt:lpstr>
      <vt:lpstr>Indexing and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BIBIN BOSE J</cp:lastModifiedBy>
  <cp:revision>2</cp:revision>
  <dcterms:created xsi:type="dcterms:W3CDTF">2013-01-27T09:14:16Z</dcterms:created>
  <dcterms:modified xsi:type="dcterms:W3CDTF">2024-12-25T14:23:20Z</dcterms:modified>
  <cp:category/>
</cp:coreProperties>
</file>