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8"/>
  </p:notesMasterIdLst>
  <p:sldIdLst>
    <p:sldId id="256" r:id="rId2"/>
    <p:sldId id="260" r:id="rId3"/>
    <p:sldId id="262" r:id="rId4"/>
    <p:sldId id="261" r:id="rId5"/>
    <p:sldId id="259" r:id="rId6"/>
    <p:sldId id="308" r:id="rId7"/>
    <p:sldId id="310" r:id="rId8"/>
    <p:sldId id="313" r:id="rId9"/>
    <p:sldId id="309" r:id="rId10"/>
    <p:sldId id="258" r:id="rId11"/>
    <p:sldId id="311" r:id="rId12"/>
    <p:sldId id="306" r:id="rId13"/>
    <p:sldId id="312" r:id="rId14"/>
    <p:sldId id="275" r:id="rId15"/>
    <p:sldId id="270" r:id="rId16"/>
    <p:sldId id="263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Nunito Black" pitchFamily="2" charset="0"/>
      <p:bold r:id="rId23"/>
      <p:boldItalic r:id="rId24"/>
    </p:embeddedFont>
    <p:embeddedFont>
      <p:font typeface="Nunito ExtraBold" pitchFamily="2" charset="0"/>
      <p:bold r:id="rId25"/>
      <p:boldItalic r:id="rId26"/>
    </p:embeddedFont>
    <p:embeddedFont>
      <p:font typeface="Nunito SemiBold" pitchFamily="2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132D970-9FDC-4D77-B6C1-BFB75EA013F1}">
          <p14:sldIdLst>
            <p14:sldId id="256"/>
          </p14:sldIdLst>
        </p14:section>
        <p14:section name="Untitled Section" id="{8477E292-E27E-47EC-B732-CFCE8E7F5E02}">
          <p14:sldIdLst>
            <p14:sldId id="260"/>
            <p14:sldId id="262"/>
            <p14:sldId id="261"/>
            <p14:sldId id="259"/>
            <p14:sldId id="308"/>
            <p14:sldId id="310"/>
            <p14:sldId id="313"/>
            <p14:sldId id="309"/>
            <p14:sldId id="258"/>
            <p14:sldId id="311"/>
            <p14:sldId id="306"/>
            <p14:sldId id="312"/>
            <p14:sldId id="275"/>
            <p14:sldId id="27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5862-4EEC-48A8-BEBE-320C3FAAB5B9}" v="13" dt="2025-03-13T12:24:48.730"/>
  </p1510:revLst>
</p1510:revInfo>
</file>

<file path=ppt/tableStyles.xml><?xml version="1.0" encoding="utf-8"?>
<a:tblStyleLst xmlns:a="http://schemas.openxmlformats.org/drawingml/2006/main" def="{9993244D-46CD-47F7-976C-1CC3107B066D}">
  <a:tblStyle styleId="{9993244D-46CD-47F7-976C-1CC3107B06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17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itha Matsa" userId="5a0bcccce2a018e4" providerId="LiveId" clId="{43EB5862-4EEC-48A8-BEBE-320C3FAAB5B9}"/>
    <pc:docChg chg="undo custSel addSld delSld modSld sldOrd modSection">
      <pc:chgData name="Likitha Matsa" userId="5a0bcccce2a018e4" providerId="LiveId" clId="{43EB5862-4EEC-48A8-BEBE-320C3FAAB5B9}" dt="2025-03-13T12:41:30.173" v="372" actId="2711"/>
      <pc:docMkLst>
        <pc:docMk/>
      </pc:docMkLst>
      <pc:sldChg chg="addSp delSp modSp add del mod ord">
        <pc:chgData name="Likitha Matsa" userId="5a0bcccce2a018e4" providerId="LiveId" clId="{43EB5862-4EEC-48A8-BEBE-320C3FAAB5B9}" dt="2025-03-13T12:28:52.337" v="161"/>
        <pc:sldMkLst>
          <pc:docMk/>
          <pc:sldMk cId="0" sldId="258"/>
        </pc:sldMkLst>
        <pc:spChg chg="add del mod">
          <ac:chgData name="Likitha Matsa" userId="5a0bcccce2a018e4" providerId="LiveId" clId="{43EB5862-4EEC-48A8-BEBE-320C3FAAB5B9}" dt="2025-03-13T12:16:32.315" v="68" actId="21"/>
          <ac:spMkLst>
            <pc:docMk/>
            <pc:sldMk cId="0" sldId="258"/>
            <ac:spMk id="5" creationId="{D3D72EE0-DED9-6FD6-DA4B-173B344C0626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6" creationId="{39F5B875-6A01-505B-C2F8-636D612DDC7E}"/>
          </ac:spMkLst>
        </pc:spChg>
        <pc:spChg chg="del mod">
          <ac:chgData name="Likitha Matsa" userId="5a0bcccce2a018e4" providerId="LiveId" clId="{43EB5862-4EEC-48A8-BEBE-320C3FAAB5B9}" dt="2025-03-13T12:16:23.836" v="66" actId="21"/>
          <ac:spMkLst>
            <pc:docMk/>
            <pc:sldMk cId="0" sldId="258"/>
            <ac:spMk id="8" creationId="{CB129131-D3BF-D145-C940-6A6A79A8D2CC}"/>
          </ac:spMkLst>
        </pc:spChg>
        <pc:spChg chg="del">
          <ac:chgData name="Likitha Matsa" userId="5a0bcccce2a018e4" providerId="LiveId" clId="{43EB5862-4EEC-48A8-BEBE-320C3FAAB5B9}" dt="2025-03-13T11:41:15.676" v="24" actId="21"/>
          <ac:spMkLst>
            <pc:docMk/>
            <pc:sldMk cId="0" sldId="258"/>
            <ac:spMk id="10" creationId="{01E36C69-6166-0C4E-B23B-67D2D2375A16}"/>
          </ac:spMkLst>
        </pc:spChg>
        <pc:spChg chg="del mod">
          <ac:chgData name="Likitha Matsa" userId="5a0bcccce2a018e4" providerId="LiveId" clId="{43EB5862-4EEC-48A8-BEBE-320C3FAAB5B9}" dt="2025-03-13T12:16:26.881" v="67" actId="21"/>
          <ac:spMkLst>
            <pc:docMk/>
            <pc:sldMk cId="0" sldId="258"/>
            <ac:spMk id="12" creationId="{9FABDD19-99C6-BF4E-3512-9CE20AF6F664}"/>
          </ac:spMkLst>
        </pc:spChg>
        <pc:spChg chg="add del mod">
          <ac:chgData name="Likitha Matsa" userId="5a0bcccce2a018e4" providerId="LiveId" clId="{43EB5862-4EEC-48A8-BEBE-320C3FAAB5B9}" dt="2025-03-13T11:41:12.614" v="23" actId="21"/>
          <ac:spMkLst>
            <pc:docMk/>
            <pc:sldMk cId="0" sldId="258"/>
            <ac:spMk id="14" creationId="{9C2FEDFD-6A6D-741F-8305-E417CC9B06FE}"/>
          </ac:spMkLst>
        </pc:spChg>
        <pc:spChg chg="del mod">
          <ac:chgData name="Likitha Matsa" userId="5a0bcccce2a018e4" providerId="LiveId" clId="{43EB5862-4EEC-48A8-BEBE-320C3FAAB5B9}" dt="2025-03-13T12:16:41.012" v="69" actId="21"/>
          <ac:spMkLst>
            <pc:docMk/>
            <pc:sldMk cId="0" sldId="258"/>
            <ac:spMk id="16" creationId="{3AF77E92-BA22-96F9-F254-1096BBAF0774}"/>
          </ac:spMkLst>
        </pc:spChg>
        <pc:spChg chg="add del mod">
          <ac:chgData name="Likitha Matsa" userId="5a0bcccce2a018e4" providerId="LiveId" clId="{43EB5862-4EEC-48A8-BEBE-320C3FAAB5B9}" dt="2025-03-13T11:41:23.842" v="25" actId="21"/>
          <ac:spMkLst>
            <pc:docMk/>
            <pc:sldMk cId="0" sldId="258"/>
            <ac:spMk id="18" creationId="{BD83FD8E-9D71-CE36-2D9B-779516107432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19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20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3.879" v="17" actId="21"/>
          <ac:spMkLst>
            <pc:docMk/>
            <pc:sldMk cId="0" sldId="258"/>
            <ac:spMk id="1521" creationId="{00000000-0000-0000-0000-000000000000}"/>
          </ac:spMkLst>
        </pc:spChg>
        <pc:spChg chg="del mod">
          <ac:chgData name="Likitha Matsa" userId="5a0bcccce2a018e4" providerId="LiveId" clId="{43EB5862-4EEC-48A8-BEBE-320C3FAAB5B9}" dt="2025-03-13T11:41:01.135" v="16" actId="21"/>
          <ac:spMkLst>
            <pc:docMk/>
            <pc:sldMk cId="0" sldId="258"/>
            <ac:spMk id="1522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24" creationId="{00000000-0000-0000-0000-000000000000}"/>
          </ac:spMkLst>
        </pc:spChg>
        <pc:spChg chg="del mod">
          <ac:chgData name="Likitha Matsa" userId="5a0bcccce2a018e4" providerId="LiveId" clId="{43EB5862-4EEC-48A8-BEBE-320C3FAAB5B9}" dt="2025-03-13T11:40:52.900" v="14" actId="21"/>
          <ac:spMkLst>
            <pc:docMk/>
            <pc:sldMk cId="0" sldId="258"/>
            <ac:spMk id="1525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32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36" creationId="{00000000-0000-0000-0000-000000000000}"/>
          </ac:spMkLst>
        </pc:spChg>
        <pc:spChg chg="del">
          <ac:chgData name="Likitha Matsa" userId="5a0bcccce2a018e4" providerId="LiveId" clId="{43EB5862-4EEC-48A8-BEBE-320C3FAAB5B9}" dt="2025-03-13T11:41:06.196" v="18" actId="478"/>
          <ac:spMkLst>
            <pc:docMk/>
            <pc:sldMk cId="0" sldId="258"/>
            <ac:spMk id="1537" creationId="{00000000-0000-0000-0000-000000000000}"/>
          </ac:spMkLst>
        </pc:spChg>
        <pc:picChg chg="add mod">
          <ac:chgData name="Likitha Matsa" userId="5a0bcccce2a018e4" providerId="LiveId" clId="{43EB5862-4EEC-48A8-BEBE-320C3FAAB5B9}" dt="2025-03-13T12:21:10.972" v="94" actId="14100"/>
          <ac:picMkLst>
            <pc:docMk/>
            <pc:sldMk cId="0" sldId="258"/>
            <ac:picMk id="19" creationId="{9341851A-CB13-91BD-805C-34E9F1F2936C}"/>
          </ac:picMkLst>
        </pc:picChg>
      </pc:sldChg>
      <pc:sldChg chg="modSp mod">
        <pc:chgData name="Likitha Matsa" userId="5a0bcccce2a018e4" providerId="LiveId" clId="{43EB5862-4EEC-48A8-BEBE-320C3FAAB5B9}" dt="2025-03-13T12:41:30.173" v="372" actId="2711"/>
        <pc:sldMkLst>
          <pc:docMk/>
          <pc:sldMk cId="0" sldId="262"/>
        </pc:sldMkLst>
        <pc:spChg chg="mod">
          <ac:chgData name="Likitha Matsa" userId="5a0bcccce2a018e4" providerId="LiveId" clId="{43EB5862-4EEC-48A8-BEBE-320C3FAAB5B9}" dt="2025-03-13T12:41:30.173" v="372" actId="2711"/>
          <ac:spMkLst>
            <pc:docMk/>
            <pc:sldMk cId="0" sldId="262"/>
            <ac:spMk id="3" creationId="{5F3B4410-02A5-BDB3-F666-C4727D20F877}"/>
          </ac:spMkLst>
        </pc:spChg>
      </pc:sldChg>
      <pc:sldChg chg="addSp delSp modSp add del mod">
        <pc:chgData name="Likitha Matsa" userId="5a0bcccce2a018e4" providerId="LiveId" clId="{43EB5862-4EEC-48A8-BEBE-320C3FAAB5B9}" dt="2025-03-13T12:26:56.778" v="159" actId="255"/>
        <pc:sldMkLst>
          <pc:docMk/>
          <pc:sldMk cId="0" sldId="263"/>
        </pc:sldMkLst>
        <pc:spChg chg="add del mod">
          <ac:chgData name="Likitha Matsa" userId="5a0bcccce2a018e4" providerId="LiveId" clId="{43EB5862-4EEC-48A8-BEBE-320C3FAAB5B9}" dt="2025-03-13T12:24:19.844" v="109" actId="21"/>
          <ac:spMkLst>
            <pc:docMk/>
            <pc:sldMk cId="0" sldId="263"/>
            <ac:spMk id="3" creationId="{1F2703C9-D0F5-8842-E607-34A1475AF1D0}"/>
          </ac:spMkLst>
        </pc:spChg>
        <pc:spChg chg="add del mod">
          <ac:chgData name="Likitha Matsa" userId="5a0bcccce2a018e4" providerId="LiveId" clId="{43EB5862-4EEC-48A8-BEBE-320C3FAAB5B9}" dt="2025-03-13T12:24:41.685" v="117" actId="21"/>
          <ac:spMkLst>
            <pc:docMk/>
            <pc:sldMk cId="0" sldId="263"/>
            <ac:spMk id="5" creationId="{FC60E1DE-375E-A069-B327-0D1A6E89C22B}"/>
          </ac:spMkLst>
        </pc:spChg>
        <pc:spChg chg="add del mod">
          <ac:chgData name="Likitha Matsa" userId="5a0bcccce2a018e4" providerId="LiveId" clId="{43EB5862-4EEC-48A8-BEBE-320C3FAAB5B9}" dt="2025-03-13T12:24:55.469" v="119" actId="21"/>
          <ac:spMkLst>
            <pc:docMk/>
            <pc:sldMk cId="0" sldId="263"/>
            <ac:spMk id="6" creationId="{FC60E1DE-375E-A069-B327-0D1A6E89C22B}"/>
          </ac:spMkLst>
        </pc:spChg>
        <pc:spChg chg="add mod">
          <ac:chgData name="Likitha Matsa" userId="5a0bcccce2a018e4" providerId="LiveId" clId="{43EB5862-4EEC-48A8-BEBE-320C3FAAB5B9}" dt="2025-03-13T12:26:56.778" v="159" actId="255"/>
          <ac:spMkLst>
            <pc:docMk/>
            <pc:sldMk cId="0" sldId="263"/>
            <ac:spMk id="8" creationId="{C083A8A5-7049-10BD-E61A-5F1636B4467A}"/>
          </ac:spMkLst>
        </pc:spChg>
        <pc:spChg chg="del">
          <ac:chgData name="Likitha Matsa" userId="5a0bcccce2a018e4" providerId="LiveId" clId="{43EB5862-4EEC-48A8-BEBE-320C3FAAB5B9}" dt="2025-03-13T12:24:15.914" v="108" actId="21"/>
          <ac:spMkLst>
            <pc:docMk/>
            <pc:sldMk cId="0" sldId="263"/>
            <ac:spMk id="2031" creationId="{00000000-0000-0000-0000-000000000000}"/>
          </ac:spMkLst>
        </pc:spChg>
        <pc:spChg chg="del mod">
          <ac:chgData name="Likitha Matsa" userId="5a0bcccce2a018e4" providerId="LiveId" clId="{43EB5862-4EEC-48A8-BEBE-320C3FAAB5B9}" dt="2025-03-13T12:24:35.708" v="116" actId="21"/>
          <ac:spMkLst>
            <pc:docMk/>
            <pc:sldMk cId="0" sldId="263"/>
            <ac:spMk id="2032" creationId="{00000000-0000-0000-0000-000000000000}"/>
          </ac:spMkLst>
        </pc:spChg>
      </pc:sldChg>
      <pc:sldChg chg="modSp mod">
        <pc:chgData name="Likitha Matsa" userId="5a0bcccce2a018e4" providerId="LiveId" clId="{43EB5862-4EEC-48A8-BEBE-320C3FAAB5B9}" dt="2025-03-13T12:30:02.806" v="163" actId="20577"/>
        <pc:sldMkLst>
          <pc:docMk/>
          <pc:sldMk cId="0" sldId="270"/>
        </pc:sldMkLst>
        <pc:spChg chg="mod">
          <ac:chgData name="Likitha Matsa" userId="5a0bcccce2a018e4" providerId="LiveId" clId="{43EB5862-4EEC-48A8-BEBE-320C3FAAB5B9}" dt="2025-03-13T12:30:02.806" v="163" actId="20577"/>
          <ac:spMkLst>
            <pc:docMk/>
            <pc:sldMk cId="0" sldId="270"/>
            <ac:spMk id="2964" creationId="{00000000-0000-0000-0000-000000000000}"/>
          </ac:spMkLst>
        </pc:spChg>
      </pc:sldChg>
      <pc:sldChg chg="modSp mod">
        <pc:chgData name="Likitha Matsa" userId="5a0bcccce2a018e4" providerId="LiveId" clId="{43EB5862-4EEC-48A8-BEBE-320C3FAAB5B9}" dt="2025-03-13T12:36:44.341" v="369" actId="20577"/>
        <pc:sldMkLst>
          <pc:docMk/>
          <pc:sldMk cId="0" sldId="275"/>
        </pc:sldMkLst>
        <pc:spChg chg="mod">
          <ac:chgData name="Likitha Matsa" userId="5a0bcccce2a018e4" providerId="LiveId" clId="{43EB5862-4EEC-48A8-BEBE-320C3FAAB5B9}" dt="2025-03-13T12:36:44.341" v="369" actId="20577"/>
          <ac:spMkLst>
            <pc:docMk/>
            <pc:sldMk cId="0" sldId="275"/>
            <ac:spMk id="4041" creationId="{00000000-0000-0000-0000-000000000000}"/>
          </ac:spMkLst>
        </pc:spChg>
      </pc:sldChg>
      <pc:sldChg chg="addSp delSp modSp mod ord">
        <pc:chgData name="Likitha Matsa" userId="5a0bcccce2a018e4" providerId="LiveId" clId="{43EB5862-4EEC-48A8-BEBE-320C3FAAB5B9}" dt="2025-03-13T12:18:02.583" v="81"/>
        <pc:sldMkLst>
          <pc:docMk/>
          <pc:sldMk cId="3929623390" sldId="306"/>
        </pc:sldMkLst>
        <pc:spChg chg="mod">
          <ac:chgData name="Likitha Matsa" userId="5a0bcccce2a018e4" providerId="LiveId" clId="{43EB5862-4EEC-48A8-BEBE-320C3FAAB5B9}" dt="2025-03-13T12:17:32.805" v="76" actId="1076"/>
          <ac:spMkLst>
            <pc:docMk/>
            <pc:sldMk cId="3929623390" sldId="306"/>
            <ac:spMk id="2005" creationId="{01741A14-5E7F-C594-4366-790831033D79}"/>
          </ac:spMkLst>
        </pc:spChg>
        <pc:spChg chg="add del mod">
          <ac:chgData name="Likitha Matsa" userId="5a0bcccce2a018e4" providerId="LiveId" clId="{43EB5862-4EEC-48A8-BEBE-320C3FAAB5B9}" dt="2025-03-13T12:16:51.018" v="71" actId="21"/>
          <ac:spMkLst>
            <pc:docMk/>
            <pc:sldMk cId="3929623390" sldId="306"/>
            <ac:spMk id="2006" creationId="{DB6B9A13-3E0F-489A-84AB-CC4C849EB813}"/>
          </ac:spMkLst>
        </pc:spChg>
        <pc:picChg chg="add">
          <ac:chgData name="Likitha Matsa" userId="5a0bcccce2a018e4" providerId="LiveId" clId="{43EB5862-4EEC-48A8-BEBE-320C3FAAB5B9}" dt="2025-03-13T12:09:40.681" v="41"/>
          <ac:picMkLst>
            <pc:docMk/>
            <pc:sldMk cId="3929623390" sldId="306"/>
            <ac:picMk id="2" creationId="{3B792122-0023-92E1-70D0-8064EF236D20}"/>
          </ac:picMkLst>
        </pc:picChg>
        <pc:picChg chg="add mod">
          <ac:chgData name="Likitha Matsa" userId="5a0bcccce2a018e4" providerId="LiveId" clId="{43EB5862-4EEC-48A8-BEBE-320C3FAAB5B9}" dt="2025-03-13T12:16:04.506" v="59" actId="1076"/>
          <ac:picMkLst>
            <pc:docMk/>
            <pc:sldMk cId="3929623390" sldId="306"/>
            <ac:picMk id="3" creationId="{2E08761D-69CA-9424-A872-1C95041315B6}"/>
          </ac:picMkLst>
        </pc:picChg>
        <pc:picChg chg="add mod">
          <ac:chgData name="Likitha Matsa" userId="5a0bcccce2a018e4" providerId="LiveId" clId="{43EB5862-4EEC-48A8-BEBE-320C3FAAB5B9}" dt="2025-03-13T12:17:46.573" v="79" actId="1076"/>
          <ac:picMkLst>
            <pc:docMk/>
            <pc:sldMk cId="3929623390" sldId="306"/>
            <ac:picMk id="4" creationId="{B1D7B76D-9FC5-ED9D-695D-3CB6BC3F2322}"/>
          </ac:picMkLst>
        </pc:picChg>
      </pc:sldChg>
      <pc:sldChg chg="del">
        <pc:chgData name="Likitha Matsa" userId="5a0bcccce2a018e4" providerId="LiveId" clId="{43EB5862-4EEC-48A8-BEBE-320C3FAAB5B9}" dt="2025-03-13T11:41:32.902" v="26" actId="2696"/>
        <pc:sldMkLst>
          <pc:docMk/>
          <pc:sldMk cId="1612830685" sldId="307"/>
        </pc:sldMkLst>
      </pc:sldChg>
      <pc:sldChg chg="addSp delSp modSp mod">
        <pc:chgData name="Likitha Matsa" userId="5a0bcccce2a018e4" providerId="LiveId" clId="{43EB5862-4EEC-48A8-BEBE-320C3FAAB5B9}" dt="2025-03-13T11:37:42.430" v="4" actId="14100"/>
        <pc:sldMkLst>
          <pc:docMk/>
          <pc:sldMk cId="2701145853" sldId="309"/>
        </pc:sldMkLst>
        <pc:picChg chg="add mod">
          <ac:chgData name="Likitha Matsa" userId="5a0bcccce2a018e4" providerId="LiveId" clId="{43EB5862-4EEC-48A8-BEBE-320C3FAAB5B9}" dt="2025-03-13T11:37:42.430" v="4" actId="14100"/>
          <ac:picMkLst>
            <pc:docMk/>
            <pc:sldMk cId="2701145853" sldId="309"/>
            <ac:picMk id="2" creationId="{E5210BCA-FED2-E8F7-521B-BEE49833B95D}"/>
          </ac:picMkLst>
        </pc:picChg>
        <pc:picChg chg="del">
          <ac:chgData name="Likitha Matsa" userId="5a0bcccce2a018e4" providerId="LiveId" clId="{43EB5862-4EEC-48A8-BEBE-320C3FAAB5B9}" dt="2025-03-13T11:37:12.263" v="0" actId="21"/>
          <ac:picMkLst>
            <pc:docMk/>
            <pc:sldMk cId="2701145853" sldId="309"/>
            <ac:picMk id="8" creationId="{4009214B-E529-A782-275E-90A6B6677939}"/>
          </ac:picMkLst>
        </pc:picChg>
      </pc:sldChg>
      <pc:sldChg chg="addSp delSp modSp mod">
        <pc:chgData name="Likitha Matsa" userId="5a0bcccce2a018e4" providerId="LiveId" clId="{43EB5862-4EEC-48A8-BEBE-320C3FAAB5B9}" dt="2025-03-13T11:38:41.962" v="12" actId="1076"/>
        <pc:sldMkLst>
          <pc:docMk/>
          <pc:sldMk cId="318519120" sldId="311"/>
        </pc:sldMkLst>
        <pc:picChg chg="add mod">
          <ac:chgData name="Likitha Matsa" userId="5a0bcccce2a018e4" providerId="LiveId" clId="{43EB5862-4EEC-48A8-BEBE-320C3FAAB5B9}" dt="2025-03-13T11:38:41.962" v="12" actId="1076"/>
          <ac:picMkLst>
            <pc:docMk/>
            <pc:sldMk cId="318519120" sldId="311"/>
            <ac:picMk id="2" creationId="{770595D0-B6DC-055C-F2A9-F5171F694F71}"/>
          </ac:picMkLst>
        </pc:picChg>
        <pc:picChg chg="del">
          <ac:chgData name="Likitha Matsa" userId="5a0bcccce2a018e4" providerId="LiveId" clId="{43EB5862-4EEC-48A8-BEBE-320C3FAAB5B9}" dt="2025-03-13T11:37:54.058" v="5" actId="21"/>
          <ac:picMkLst>
            <pc:docMk/>
            <pc:sldMk cId="318519120" sldId="311"/>
            <ac:picMk id="6" creationId="{726AC5CE-1BA0-85AD-2947-8B8ABEE18841}"/>
          </ac:picMkLst>
        </pc:picChg>
      </pc:sldChg>
      <pc:sldChg chg="addSp delSp modSp mod">
        <pc:chgData name="Likitha Matsa" userId="5a0bcccce2a018e4" providerId="LiveId" clId="{43EB5862-4EEC-48A8-BEBE-320C3FAAB5B9}" dt="2025-03-13T12:19:18.985" v="87" actId="14100"/>
        <pc:sldMkLst>
          <pc:docMk/>
          <pc:sldMk cId="3811141792" sldId="312"/>
        </pc:sldMkLst>
        <pc:picChg chg="add mod">
          <ac:chgData name="Likitha Matsa" userId="5a0bcccce2a018e4" providerId="LiveId" clId="{43EB5862-4EEC-48A8-BEBE-320C3FAAB5B9}" dt="2025-03-13T12:19:18.985" v="87" actId="14100"/>
          <ac:picMkLst>
            <pc:docMk/>
            <pc:sldMk cId="3811141792" sldId="312"/>
            <ac:picMk id="2" creationId="{6195CB97-C611-606A-4D9E-EF68AD1D7177}"/>
          </ac:picMkLst>
        </pc:picChg>
        <pc:picChg chg="del">
          <ac:chgData name="Likitha Matsa" userId="5a0bcccce2a018e4" providerId="LiveId" clId="{43EB5862-4EEC-48A8-BEBE-320C3FAAB5B9}" dt="2025-03-13T12:18:16.071" v="82" actId="21"/>
          <ac:picMkLst>
            <pc:docMk/>
            <pc:sldMk cId="3811141792" sldId="312"/>
            <ac:picMk id="3" creationId="{479AE40D-DE2E-18FE-6D30-D95E039B02F4}"/>
          </ac:picMkLst>
        </pc:picChg>
      </pc:sldChg>
      <pc:sldMasterChg chg="addSldLayout delSldLayout">
        <pc:chgData name="Likitha Matsa" userId="5a0bcccce2a018e4" providerId="LiveId" clId="{43EB5862-4EEC-48A8-BEBE-320C3FAAB5B9}" dt="2025-03-13T12:16:10.366" v="65" actId="2696"/>
        <pc:sldMasterMkLst>
          <pc:docMk/>
          <pc:sldMasterMk cId="0" sldId="2147483682"/>
        </pc:sldMasterMkLst>
        <pc:sldLayoutChg chg="add del">
          <pc:chgData name="Likitha Matsa" userId="5a0bcccce2a018e4" providerId="LiveId" clId="{43EB5862-4EEC-48A8-BEBE-320C3FAAB5B9}" dt="2025-03-13T12:16:10.366" v="65" actId="2696"/>
          <pc:sldLayoutMkLst>
            <pc:docMk/>
            <pc:sldMasterMk cId="0" sldId="2147483682"/>
            <pc:sldLayoutMk cId="0" sldId="2147483668"/>
          </pc:sldLayoutMkLst>
        </pc:sldLayoutChg>
        <pc:sldLayoutChg chg="add del">
          <pc:chgData name="Likitha Matsa" userId="5a0bcccce2a018e4" providerId="LiveId" clId="{43EB5862-4EEC-48A8-BEBE-320C3FAAB5B9}" dt="2025-03-13T12:16:09.989" v="64" actId="2696"/>
          <pc:sldLayoutMkLst>
            <pc:docMk/>
            <pc:sldMasterMk cId="0" sldId="2147483682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425068ee41_0_16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425068ee41_0_16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425068ee41_0_1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425068ee41_0_11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>
          <a:extLst>
            <a:ext uri="{FF2B5EF4-FFF2-40B4-BE49-F238E27FC236}">
              <a16:creationId xmlns:a16="http://schemas.microsoft.com/office/drawing/2014/main" id="{C2E67485-C689-99FA-E1BC-D7682EAA2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425068ee41_0_12826:notes">
            <a:extLst>
              <a:ext uri="{FF2B5EF4-FFF2-40B4-BE49-F238E27FC236}">
                <a16:creationId xmlns:a16="http://schemas.microsoft.com/office/drawing/2014/main" id="{3B718BB4-AA27-4789-B9CA-2EF53909E4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425068ee41_0_12826:notes">
            <a:extLst>
              <a:ext uri="{FF2B5EF4-FFF2-40B4-BE49-F238E27FC236}">
                <a16:creationId xmlns:a16="http://schemas.microsoft.com/office/drawing/2014/main" id="{A209FDBF-896D-CA4A-9B0C-87611B77D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5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>
          <a:extLst>
            <a:ext uri="{FF2B5EF4-FFF2-40B4-BE49-F238E27FC236}">
              <a16:creationId xmlns:a16="http://schemas.microsoft.com/office/drawing/2014/main" id="{84A59A68-E17D-AF6D-6D53-1459A103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425068ee41_0_12335:notes">
            <a:extLst>
              <a:ext uri="{FF2B5EF4-FFF2-40B4-BE49-F238E27FC236}">
                <a16:creationId xmlns:a16="http://schemas.microsoft.com/office/drawing/2014/main" id="{F896BC6D-F9E6-A93B-D321-9A01E977F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425068ee41_0_12335:notes">
            <a:extLst>
              <a:ext uri="{FF2B5EF4-FFF2-40B4-BE49-F238E27FC236}">
                <a16:creationId xmlns:a16="http://schemas.microsoft.com/office/drawing/2014/main" id="{DFDD95E2-0C9A-44E8-0440-0255CAC1E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03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>
          <a:extLst>
            <a:ext uri="{FF2B5EF4-FFF2-40B4-BE49-F238E27FC236}">
              <a16:creationId xmlns:a16="http://schemas.microsoft.com/office/drawing/2014/main" id="{14786E10-5315-5EC8-6FE7-77FA2AE0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425068ee41_0_12826:notes">
            <a:extLst>
              <a:ext uri="{FF2B5EF4-FFF2-40B4-BE49-F238E27FC236}">
                <a16:creationId xmlns:a16="http://schemas.microsoft.com/office/drawing/2014/main" id="{B3FD264E-DA70-2659-3E46-110DEA96B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425068ee41_0_12826:notes">
            <a:extLst>
              <a:ext uri="{FF2B5EF4-FFF2-40B4-BE49-F238E27FC236}">
                <a16:creationId xmlns:a16="http://schemas.microsoft.com/office/drawing/2014/main" id="{BC598ECB-3B17-06A3-C8A1-4C3B07F9B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33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1425068ee41_0_14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1425068ee41_0_14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g1425068ee41_0_1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2" name="Google Shape;2962;g1425068ee41_0_1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425068ee41_0_12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425068ee41_0_12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425068ee41_0_1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425068ee41_0_1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425068ee41_0_12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425068ee41_0_12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425068ee41_0_1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425068ee41_0_1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25068ee41_0_11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25068ee41_0_11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>
          <a:extLst>
            <a:ext uri="{FF2B5EF4-FFF2-40B4-BE49-F238E27FC236}">
              <a16:creationId xmlns:a16="http://schemas.microsoft.com/office/drawing/2014/main" id="{8EE9E293-701A-5C06-AB06-2C45099C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425068ee41_0_11883:notes">
            <a:extLst>
              <a:ext uri="{FF2B5EF4-FFF2-40B4-BE49-F238E27FC236}">
                <a16:creationId xmlns:a16="http://schemas.microsoft.com/office/drawing/2014/main" id="{E6B25B58-1E74-0AB3-03D4-BE9D72F24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425068ee41_0_11883:notes">
            <a:extLst>
              <a:ext uri="{FF2B5EF4-FFF2-40B4-BE49-F238E27FC236}">
                <a16:creationId xmlns:a16="http://schemas.microsoft.com/office/drawing/2014/main" id="{3218DFF9-7E38-0965-70B9-441AB4647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3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>
          <a:extLst>
            <a:ext uri="{FF2B5EF4-FFF2-40B4-BE49-F238E27FC236}">
              <a16:creationId xmlns:a16="http://schemas.microsoft.com/office/drawing/2014/main" id="{8EFA15BD-459E-49F9-9DB1-74DB324C9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425068ee41_0_12826:notes">
            <a:extLst>
              <a:ext uri="{FF2B5EF4-FFF2-40B4-BE49-F238E27FC236}">
                <a16:creationId xmlns:a16="http://schemas.microsoft.com/office/drawing/2014/main" id="{E2C06E85-9A78-F955-351A-6C4410402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425068ee41_0_12826:notes">
            <a:extLst>
              <a:ext uri="{FF2B5EF4-FFF2-40B4-BE49-F238E27FC236}">
                <a16:creationId xmlns:a16="http://schemas.microsoft.com/office/drawing/2014/main" id="{561E414E-2FAC-0F24-356B-76D689A31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92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>
          <a:extLst>
            <a:ext uri="{FF2B5EF4-FFF2-40B4-BE49-F238E27FC236}">
              <a16:creationId xmlns:a16="http://schemas.microsoft.com/office/drawing/2014/main" id="{408103AE-8376-D335-025F-F053ABBD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425068ee41_0_12335:notes">
            <a:extLst>
              <a:ext uri="{FF2B5EF4-FFF2-40B4-BE49-F238E27FC236}">
                <a16:creationId xmlns:a16="http://schemas.microsoft.com/office/drawing/2014/main" id="{61E65AFB-B603-9D70-F6D2-FC9CB2799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425068ee41_0_12335:notes">
            <a:extLst>
              <a:ext uri="{FF2B5EF4-FFF2-40B4-BE49-F238E27FC236}">
                <a16:creationId xmlns:a16="http://schemas.microsoft.com/office/drawing/2014/main" id="{59FA645F-F116-4CE9-7E70-1E3DC256B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72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2">
          <a:extLst>
            <a:ext uri="{FF2B5EF4-FFF2-40B4-BE49-F238E27FC236}">
              <a16:creationId xmlns:a16="http://schemas.microsoft.com/office/drawing/2014/main" id="{FC06918F-D5C1-DEBC-EF6B-C22B94F47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425068ee41_0_12826:notes">
            <a:extLst>
              <a:ext uri="{FF2B5EF4-FFF2-40B4-BE49-F238E27FC236}">
                <a16:creationId xmlns:a16="http://schemas.microsoft.com/office/drawing/2014/main" id="{D7B96FB4-7C5B-511F-1CC7-479A80527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425068ee41_0_12826:notes">
            <a:extLst>
              <a:ext uri="{FF2B5EF4-FFF2-40B4-BE49-F238E27FC236}">
                <a16:creationId xmlns:a16="http://schemas.microsoft.com/office/drawing/2014/main" id="{B4B053DA-F351-5599-7878-055314D14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83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187878" flipH="1">
            <a:off x="-2662968" y="1897242"/>
            <a:ext cx="13825288" cy="466797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064583" y="129459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597650" y="66644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99972" y="1818222"/>
            <a:ext cx="621664" cy="544428"/>
            <a:chOff x="2316475" y="944125"/>
            <a:chExt cx="662825" cy="580475"/>
          </a:xfrm>
        </p:grpSpPr>
        <p:sp>
          <p:nvSpPr>
            <p:cNvPr id="13" name="Google Shape;13;p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398222" y="2083072"/>
            <a:ext cx="621664" cy="544428"/>
            <a:chOff x="2316475" y="944125"/>
            <a:chExt cx="662825" cy="580475"/>
          </a:xfrm>
        </p:grpSpPr>
        <p:sp>
          <p:nvSpPr>
            <p:cNvPr id="18" name="Google Shape;18;p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935906" y="1472538"/>
            <a:ext cx="484923" cy="424676"/>
            <a:chOff x="2316475" y="944125"/>
            <a:chExt cx="662825" cy="580475"/>
          </a:xfrm>
        </p:grpSpPr>
        <p:sp>
          <p:nvSpPr>
            <p:cNvPr id="23" name="Google Shape;23;p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710800" y="1430550"/>
            <a:ext cx="5230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4500">
                <a:solidFill>
                  <a:srgbClr val="2012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710800" y="3330475"/>
            <a:ext cx="52308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emiBold"/>
              <a:buNone/>
              <a:defRPr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>
            <a:spLocks noGrp="1"/>
          </p:cNvSpPr>
          <p:nvPr>
            <p:ph type="title"/>
          </p:nvPr>
        </p:nvSpPr>
        <p:spPr>
          <a:xfrm>
            <a:off x="3702325" y="1165875"/>
            <a:ext cx="4599000" cy="12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body" idx="1"/>
          </p:nvPr>
        </p:nvSpPr>
        <p:spPr>
          <a:xfrm>
            <a:off x="3702325" y="2402975"/>
            <a:ext cx="45990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6150700" y="3365512"/>
            <a:ext cx="4380929" cy="3737313"/>
          </a:xfrm>
          <a:custGeom>
            <a:avLst/>
            <a:gdLst/>
            <a:ahLst/>
            <a:cxnLst/>
            <a:rect l="l" t="t" r="r" b="b"/>
            <a:pathLst>
              <a:path w="42794" h="36507" extrusionOk="0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"/>
          <p:cNvSpPr/>
          <p:nvPr/>
        </p:nvSpPr>
        <p:spPr>
          <a:xfrm rot="10164641">
            <a:off x="-1925000" y="-1935611"/>
            <a:ext cx="4380861" cy="3737255"/>
          </a:xfrm>
          <a:custGeom>
            <a:avLst/>
            <a:gdLst/>
            <a:ahLst/>
            <a:cxnLst/>
            <a:rect l="l" t="t" r="r" b="b"/>
            <a:pathLst>
              <a:path w="42794" h="36507" extrusionOk="0">
                <a:moveTo>
                  <a:pt x="29034" y="1"/>
                </a:moveTo>
                <a:cubicBezTo>
                  <a:pt x="26322" y="1"/>
                  <a:pt x="23203" y="1957"/>
                  <a:pt x="21164" y="5802"/>
                </a:cubicBezTo>
                <a:cubicBezTo>
                  <a:pt x="16717" y="14183"/>
                  <a:pt x="5766" y="8731"/>
                  <a:pt x="2352" y="14549"/>
                </a:cubicBezTo>
                <a:cubicBezTo>
                  <a:pt x="0" y="18557"/>
                  <a:pt x="10736" y="36506"/>
                  <a:pt x="23819" y="36506"/>
                </a:cubicBezTo>
                <a:cubicBezTo>
                  <a:pt x="26509" y="36506"/>
                  <a:pt x="29299" y="35747"/>
                  <a:pt x="32095" y="33951"/>
                </a:cubicBezTo>
                <a:cubicBezTo>
                  <a:pt x="42793" y="27079"/>
                  <a:pt x="33934" y="16738"/>
                  <a:pt x="34498" y="8273"/>
                </a:cubicBezTo>
                <a:cubicBezTo>
                  <a:pt x="34867" y="2722"/>
                  <a:pt x="32234" y="1"/>
                  <a:pt x="29034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"/>
          <p:cNvSpPr/>
          <p:nvPr/>
        </p:nvSpPr>
        <p:spPr>
          <a:xfrm>
            <a:off x="5229058" y="4704767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5"/>
          <p:cNvSpPr/>
          <p:nvPr/>
        </p:nvSpPr>
        <p:spPr>
          <a:xfrm>
            <a:off x="1918625" y="346173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25"/>
          <p:cNvGrpSpPr/>
          <p:nvPr/>
        </p:nvGrpSpPr>
        <p:grpSpPr>
          <a:xfrm>
            <a:off x="-396903" y="3584597"/>
            <a:ext cx="621664" cy="544428"/>
            <a:chOff x="2316475" y="944125"/>
            <a:chExt cx="662825" cy="580475"/>
          </a:xfrm>
        </p:grpSpPr>
        <p:sp>
          <p:nvSpPr>
            <p:cNvPr id="448" name="Google Shape;448;p25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5"/>
          <p:cNvGrpSpPr/>
          <p:nvPr/>
        </p:nvGrpSpPr>
        <p:grpSpPr>
          <a:xfrm>
            <a:off x="8377056" y="234263"/>
            <a:ext cx="484923" cy="424676"/>
            <a:chOff x="2316475" y="944125"/>
            <a:chExt cx="662825" cy="580475"/>
          </a:xfrm>
        </p:grpSpPr>
        <p:sp>
          <p:nvSpPr>
            <p:cNvPr id="453" name="Google Shape;453;p25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89147" y="4519735"/>
            <a:ext cx="621664" cy="544428"/>
            <a:chOff x="2316475" y="944125"/>
            <a:chExt cx="662825" cy="580475"/>
          </a:xfrm>
        </p:grpSpPr>
        <p:sp>
          <p:nvSpPr>
            <p:cNvPr id="458" name="Google Shape;458;p25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/>
          <p:nvPr/>
        </p:nvSpPr>
        <p:spPr>
          <a:xfrm>
            <a:off x="-1796717" y="1506060"/>
            <a:ext cx="13825282" cy="466793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2"/>
          <p:cNvSpPr/>
          <p:nvPr/>
        </p:nvSpPr>
        <p:spPr>
          <a:xfrm flipH="1">
            <a:off x="536247" y="133224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2"/>
          <p:cNvSpPr/>
          <p:nvPr/>
        </p:nvSpPr>
        <p:spPr>
          <a:xfrm flipH="1">
            <a:off x="299035" y="70409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2"/>
          <p:cNvGrpSpPr/>
          <p:nvPr/>
        </p:nvGrpSpPr>
        <p:grpSpPr>
          <a:xfrm flipH="1">
            <a:off x="7505663" y="1450322"/>
            <a:ext cx="621664" cy="544428"/>
            <a:chOff x="2316475" y="944125"/>
            <a:chExt cx="662825" cy="580475"/>
          </a:xfrm>
        </p:grpSpPr>
        <p:sp>
          <p:nvSpPr>
            <p:cNvPr id="599" name="Google Shape;599;p3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2"/>
          <p:cNvGrpSpPr/>
          <p:nvPr/>
        </p:nvGrpSpPr>
        <p:grpSpPr>
          <a:xfrm flipH="1">
            <a:off x="1335838" y="2120722"/>
            <a:ext cx="621664" cy="544428"/>
            <a:chOff x="2316475" y="944125"/>
            <a:chExt cx="662825" cy="580475"/>
          </a:xfrm>
        </p:grpSpPr>
        <p:sp>
          <p:nvSpPr>
            <p:cNvPr id="604" name="Google Shape;604;p3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2"/>
          <p:cNvGrpSpPr/>
          <p:nvPr/>
        </p:nvGrpSpPr>
        <p:grpSpPr>
          <a:xfrm flipH="1">
            <a:off x="-65105" y="1510188"/>
            <a:ext cx="484923" cy="424676"/>
            <a:chOff x="2316475" y="944125"/>
            <a:chExt cx="662825" cy="580475"/>
          </a:xfrm>
        </p:grpSpPr>
        <p:sp>
          <p:nvSpPr>
            <p:cNvPr id="609" name="Google Shape;609;p3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3"/>
          <p:cNvSpPr/>
          <p:nvPr/>
        </p:nvSpPr>
        <p:spPr>
          <a:xfrm flipH="1">
            <a:off x="-1796717" y="1506060"/>
            <a:ext cx="13825282" cy="466793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8940708" y="133224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3"/>
          <p:cNvSpPr/>
          <p:nvPr/>
        </p:nvSpPr>
        <p:spPr>
          <a:xfrm>
            <a:off x="9473775" y="70409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3"/>
          <p:cNvGrpSpPr/>
          <p:nvPr/>
        </p:nvGrpSpPr>
        <p:grpSpPr>
          <a:xfrm>
            <a:off x="2104522" y="1450322"/>
            <a:ext cx="621664" cy="544428"/>
            <a:chOff x="2316475" y="944125"/>
            <a:chExt cx="662825" cy="580475"/>
          </a:xfrm>
        </p:grpSpPr>
        <p:sp>
          <p:nvSpPr>
            <p:cNvPr id="618" name="Google Shape;618;p3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3"/>
          <p:cNvGrpSpPr/>
          <p:nvPr/>
        </p:nvGrpSpPr>
        <p:grpSpPr>
          <a:xfrm>
            <a:off x="8274347" y="2120722"/>
            <a:ext cx="621664" cy="544428"/>
            <a:chOff x="2316475" y="944125"/>
            <a:chExt cx="662825" cy="580475"/>
          </a:xfrm>
        </p:grpSpPr>
        <p:sp>
          <p:nvSpPr>
            <p:cNvPr id="623" name="Google Shape;623;p3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3"/>
          <p:cNvGrpSpPr/>
          <p:nvPr/>
        </p:nvGrpSpPr>
        <p:grpSpPr>
          <a:xfrm>
            <a:off x="9812031" y="1510188"/>
            <a:ext cx="484923" cy="424676"/>
            <a:chOff x="2316475" y="944125"/>
            <a:chExt cx="662825" cy="580475"/>
          </a:xfrm>
        </p:grpSpPr>
        <p:sp>
          <p:nvSpPr>
            <p:cNvPr id="628" name="Google Shape;628;p3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 rot="-187878" flipH="1">
            <a:off x="-2662968" y="1897242"/>
            <a:ext cx="13825288" cy="466797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064583" y="129459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597650" y="66644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399972" y="1818222"/>
            <a:ext cx="621664" cy="544428"/>
            <a:chOff x="2316475" y="944125"/>
            <a:chExt cx="662825" cy="580475"/>
          </a:xfrm>
        </p:grpSpPr>
        <p:sp>
          <p:nvSpPr>
            <p:cNvPr id="34" name="Google Shape;34;p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7398222" y="2083072"/>
            <a:ext cx="621664" cy="544428"/>
            <a:chOff x="2316475" y="944125"/>
            <a:chExt cx="662825" cy="580475"/>
          </a:xfrm>
        </p:grpSpPr>
        <p:sp>
          <p:nvSpPr>
            <p:cNvPr id="39" name="Google Shape;39;p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8935906" y="1472538"/>
            <a:ext cx="484923" cy="424676"/>
            <a:chOff x="2316475" y="944125"/>
            <a:chExt cx="662825" cy="580475"/>
          </a:xfrm>
        </p:grpSpPr>
        <p:sp>
          <p:nvSpPr>
            <p:cNvPr id="44" name="Google Shape;44;p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ctrTitle"/>
          </p:nvPr>
        </p:nvSpPr>
        <p:spPr>
          <a:xfrm>
            <a:off x="1832100" y="2263200"/>
            <a:ext cx="5479800" cy="8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561775" y="3265500"/>
            <a:ext cx="40887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rot="318109">
            <a:off x="-356354" y="4141304"/>
            <a:ext cx="2474393" cy="2094993"/>
          </a:xfrm>
          <a:custGeom>
            <a:avLst/>
            <a:gdLst/>
            <a:ahLst/>
            <a:cxnLst/>
            <a:rect l="l" t="t" r="r" b="b"/>
            <a:pathLst>
              <a:path w="23283" h="19713" extrusionOk="0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 rot="7528679">
            <a:off x="-797382" y="-846556"/>
            <a:ext cx="2474363" cy="2094967"/>
          </a:xfrm>
          <a:custGeom>
            <a:avLst/>
            <a:gdLst/>
            <a:ahLst/>
            <a:cxnLst/>
            <a:rect l="l" t="t" r="r" b="b"/>
            <a:pathLst>
              <a:path w="23283" h="19713" extrusionOk="0">
                <a:moveTo>
                  <a:pt x="3366" y="0"/>
                </a:moveTo>
                <a:cubicBezTo>
                  <a:pt x="2858" y="0"/>
                  <a:pt x="2368" y="198"/>
                  <a:pt x="1937" y="668"/>
                </a:cubicBezTo>
                <a:cubicBezTo>
                  <a:pt x="0" y="2788"/>
                  <a:pt x="4109" y="8565"/>
                  <a:pt x="2202" y="12462"/>
                </a:cubicBezTo>
                <a:cubicBezTo>
                  <a:pt x="372" y="16201"/>
                  <a:pt x="3158" y="19712"/>
                  <a:pt x="7682" y="19712"/>
                </a:cubicBezTo>
                <a:cubicBezTo>
                  <a:pt x="8270" y="19712"/>
                  <a:pt x="8886" y="19653"/>
                  <a:pt x="9526" y="19528"/>
                </a:cubicBezTo>
                <a:cubicBezTo>
                  <a:pt x="15085" y="18437"/>
                  <a:pt x="14288" y="13668"/>
                  <a:pt x="19050" y="12901"/>
                </a:cubicBezTo>
                <a:cubicBezTo>
                  <a:pt x="23282" y="12219"/>
                  <a:pt x="22432" y="6607"/>
                  <a:pt x="17885" y="6607"/>
                </a:cubicBezTo>
                <a:cubicBezTo>
                  <a:pt x="17764" y="6607"/>
                  <a:pt x="17640" y="6611"/>
                  <a:pt x="17514" y="6620"/>
                </a:cubicBezTo>
                <a:cubicBezTo>
                  <a:pt x="17227" y="6638"/>
                  <a:pt x="16942" y="6647"/>
                  <a:pt x="16658" y="6647"/>
                </a:cubicBezTo>
                <a:cubicBezTo>
                  <a:pt x="12122" y="6647"/>
                  <a:pt x="8026" y="4374"/>
                  <a:pt x="6929" y="2634"/>
                </a:cubicBezTo>
                <a:cubicBezTo>
                  <a:pt x="6092" y="1303"/>
                  <a:pt x="4670" y="0"/>
                  <a:pt x="3366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710797" y="445797"/>
            <a:ext cx="621664" cy="544428"/>
            <a:chOff x="2316475" y="944125"/>
            <a:chExt cx="662825" cy="580475"/>
          </a:xfrm>
        </p:grpSpPr>
        <p:sp>
          <p:nvSpPr>
            <p:cNvPr id="112" name="Google Shape;112;p7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>
            <a:off x="499615" y="3871964"/>
            <a:ext cx="762448" cy="667720"/>
            <a:chOff x="2316475" y="944125"/>
            <a:chExt cx="662825" cy="580475"/>
          </a:xfrm>
        </p:grpSpPr>
        <p:sp>
          <p:nvSpPr>
            <p:cNvPr id="117" name="Google Shape;117;p7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7"/>
          <p:cNvSpPr txBox="1">
            <a:spLocks noGrp="1"/>
          </p:cNvSpPr>
          <p:nvPr>
            <p:ph type="ctrTitle"/>
          </p:nvPr>
        </p:nvSpPr>
        <p:spPr>
          <a:xfrm>
            <a:off x="710800" y="1494175"/>
            <a:ext cx="47157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0800" y="2421100"/>
            <a:ext cx="47157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-1807992" y="1450335"/>
            <a:ext cx="13825282" cy="466793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flipH="1">
            <a:off x="536247" y="133224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flipH="1">
            <a:off x="299035" y="70409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9"/>
          <p:cNvGrpSpPr/>
          <p:nvPr/>
        </p:nvGrpSpPr>
        <p:grpSpPr>
          <a:xfrm flipH="1">
            <a:off x="7505663" y="1450322"/>
            <a:ext cx="621664" cy="544428"/>
            <a:chOff x="2316475" y="944125"/>
            <a:chExt cx="662825" cy="580475"/>
          </a:xfrm>
        </p:grpSpPr>
        <p:sp>
          <p:nvSpPr>
            <p:cNvPr id="138" name="Google Shape;138;p9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9"/>
          <p:cNvGrpSpPr/>
          <p:nvPr/>
        </p:nvGrpSpPr>
        <p:grpSpPr>
          <a:xfrm flipH="1">
            <a:off x="1335838" y="2120722"/>
            <a:ext cx="621664" cy="544428"/>
            <a:chOff x="2316475" y="944125"/>
            <a:chExt cx="662825" cy="580475"/>
          </a:xfrm>
        </p:grpSpPr>
        <p:sp>
          <p:nvSpPr>
            <p:cNvPr id="143" name="Google Shape;143;p9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9"/>
          <p:cNvGrpSpPr/>
          <p:nvPr/>
        </p:nvGrpSpPr>
        <p:grpSpPr>
          <a:xfrm flipH="1">
            <a:off x="-65105" y="1510188"/>
            <a:ext cx="484923" cy="424676"/>
            <a:chOff x="2316475" y="944125"/>
            <a:chExt cx="662825" cy="580475"/>
          </a:xfrm>
        </p:grpSpPr>
        <p:sp>
          <p:nvSpPr>
            <p:cNvPr id="148" name="Google Shape;148;p9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868188" y="1724625"/>
            <a:ext cx="540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868325" y="2718825"/>
            <a:ext cx="5407500" cy="13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870750" y="1436550"/>
            <a:ext cx="3321300" cy="22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-684897" y="4404537"/>
            <a:ext cx="11221450" cy="1790075"/>
          </a:xfrm>
          <a:custGeom>
            <a:avLst/>
            <a:gdLst/>
            <a:ahLst/>
            <a:cxnLst/>
            <a:rect l="l" t="t" r="r" b="b"/>
            <a:pathLst>
              <a:path w="448858" h="71603" extrusionOk="0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157" name="Google Shape;157;p10"/>
          <p:cNvSpPr/>
          <p:nvPr/>
        </p:nvSpPr>
        <p:spPr>
          <a:xfrm rot="10661766">
            <a:off x="-966528" y="-1073881"/>
            <a:ext cx="11221544" cy="1790090"/>
          </a:xfrm>
          <a:custGeom>
            <a:avLst/>
            <a:gdLst/>
            <a:ahLst/>
            <a:cxnLst/>
            <a:rect l="l" t="t" r="r" b="b"/>
            <a:pathLst>
              <a:path w="448858" h="71603" extrusionOk="0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158" name="Google Shape;158;p10"/>
          <p:cNvGrpSpPr/>
          <p:nvPr/>
        </p:nvGrpSpPr>
        <p:grpSpPr>
          <a:xfrm>
            <a:off x="2671522" y="4649740"/>
            <a:ext cx="621664" cy="544428"/>
            <a:chOff x="2316475" y="944125"/>
            <a:chExt cx="662825" cy="580475"/>
          </a:xfrm>
        </p:grpSpPr>
        <p:sp>
          <p:nvSpPr>
            <p:cNvPr id="159" name="Google Shape;159;p10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8737222" y="4334315"/>
            <a:ext cx="621664" cy="544428"/>
            <a:chOff x="2316475" y="944125"/>
            <a:chExt cx="662825" cy="580475"/>
          </a:xfrm>
        </p:grpSpPr>
        <p:sp>
          <p:nvSpPr>
            <p:cNvPr id="164" name="Google Shape;164;p10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6754122" y="-152860"/>
            <a:ext cx="621664" cy="544428"/>
            <a:chOff x="2316475" y="944125"/>
            <a:chExt cx="662825" cy="580475"/>
          </a:xfrm>
        </p:grpSpPr>
        <p:sp>
          <p:nvSpPr>
            <p:cNvPr id="169" name="Google Shape;169;p10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0"/>
          <p:cNvGrpSpPr/>
          <p:nvPr/>
        </p:nvGrpSpPr>
        <p:grpSpPr>
          <a:xfrm>
            <a:off x="200547" y="126322"/>
            <a:ext cx="621664" cy="544428"/>
            <a:chOff x="2316475" y="944125"/>
            <a:chExt cx="662825" cy="580475"/>
          </a:xfrm>
        </p:grpSpPr>
        <p:sp>
          <p:nvSpPr>
            <p:cNvPr id="174" name="Google Shape;174;p10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-1796717" y="1506060"/>
            <a:ext cx="13825282" cy="4667937"/>
          </a:xfrm>
          <a:custGeom>
            <a:avLst/>
            <a:gdLst/>
            <a:ahLst/>
            <a:cxnLst/>
            <a:rect l="l" t="t" r="r" b="b"/>
            <a:pathLst>
              <a:path w="75728" h="32607" extrusionOk="0">
                <a:moveTo>
                  <a:pt x="61034" y="0"/>
                </a:moveTo>
                <a:cubicBezTo>
                  <a:pt x="57451" y="26"/>
                  <a:pt x="53895" y="831"/>
                  <a:pt x="50624" y="2311"/>
                </a:cubicBezTo>
                <a:cubicBezTo>
                  <a:pt x="49689" y="2726"/>
                  <a:pt x="48780" y="3193"/>
                  <a:pt x="47898" y="3687"/>
                </a:cubicBezTo>
                <a:cubicBezTo>
                  <a:pt x="47041" y="4180"/>
                  <a:pt x="46262" y="4673"/>
                  <a:pt x="45328" y="5296"/>
                </a:cubicBezTo>
                <a:lnTo>
                  <a:pt x="45172" y="5400"/>
                </a:lnTo>
                <a:lnTo>
                  <a:pt x="45146" y="5426"/>
                </a:lnTo>
                <a:cubicBezTo>
                  <a:pt x="43562" y="6516"/>
                  <a:pt x="41901" y="7477"/>
                  <a:pt x="40161" y="8308"/>
                </a:cubicBezTo>
                <a:cubicBezTo>
                  <a:pt x="39175" y="8723"/>
                  <a:pt x="38137" y="9009"/>
                  <a:pt x="37072" y="9164"/>
                </a:cubicBezTo>
                <a:cubicBezTo>
                  <a:pt x="36449" y="9242"/>
                  <a:pt x="35826" y="9294"/>
                  <a:pt x="35229" y="9294"/>
                </a:cubicBezTo>
                <a:cubicBezTo>
                  <a:pt x="34346" y="9294"/>
                  <a:pt x="33490" y="9216"/>
                  <a:pt x="32633" y="9112"/>
                </a:cubicBezTo>
                <a:lnTo>
                  <a:pt x="32529" y="9112"/>
                </a:lnTo>
                <a:cubicBezTo>
                  <a:pt x="31179" y="8931"/>
                  <a:pt x="29803" y="8619"/>
                  <a:pt x="28894" y="8437"/>
                </a:cubicBezTo>
                <a:lnTo>
                  <a:pt x="28401" y="8334"/>
                </a:lnTo>
                <a:lnTo>
                  <a:pt x="28245" y="8282"/>
                </a:lnTo>
                <a:lnTo>
                  <a:pt x="28194" y="8282"/>
                </a:lnTo>
                <a:cubicBezTo>
                  <a:pt x="27207" y="8048"/>
                  <a:pt x="26169" y="7840"/>
                  <a:pt x="25208" y="7607"/>
                </a:cubicBezTo>
                <a:lnTo>
                  <a:pt x="23780" y="7243"/>
                </a:lnTo>
                <a:lnTo>
                  <a:pt x="23728" y="7243"/>
                </a:lnTo>
                <a:cubicBezTo>
                  <a:pt x="21833" y="6776"/>
                  <a:pt x="19860" y="6283"/>
                  <a:pt x="17887" y="5997"/>
                </a:cubicBezTo>
                <a:cubicBezTo>
                  <a:pt x="16771" y="5815"/>
                  <a:pt x="15629" y="5712"/>
                  <a:pt x="14512" y="5686"/>
                </a:cubicBezTo>
                <a:lnTo>
                  <a:pt x="14071" y="5686"/>
                </a:lnTo>
                <a:cubicBezTo>
                  <a:pt x="13422" y="5686"/>
                  <a:pt x="12773" y="5712"/>
                  <a:pt x="12124" y="5763"/>
                </a:cubicBezTo>
                <a:cubicBezTo>
                  <a:pt x="10644" y="5893"/>
                  <a:pt x="9190" y="6153"/>
                  <a:pt x="7762" y="6542"/>
                </a:cubicBezTo>
                <a:cubicBezTo>
                  <a:pt x="7036" y="6750"/>
                  <a:pt x="6309" y="7010"/>
                  <a:pt x="5634" y="7347"/>
                </a:cubicBezTo>
                <a:cubicBezTo>
                  <a:pt x="4959" y="7633"/>
                  <a:pt x="4336" y="7996"/>
                  <a:pt x="3739" y="8437"/>
                </a:cubicBezTo>
                <a:cubicBezTo>
                  <a:pt x="3167" y="8853"/>
                  <a:pt x="2674" y="9346"/>
                  <a:pt x="2233" y="9891"/>
                </a:cubicBezTo>
                <a:cubicBezTo>
                  <a:pt x="1817" y="10410"/>
                  <a:pt x="1506" y="11008"/>
                  <a:pt x="1272" y="11631"/>
                </a:cubicBezTo>
                <a:cubicBezTo>
                  <a:pt x="1168" y="11631"/>
                  <a:pt x="1065" y="11683"/>
                  <a:pt x="961" y="11786"/>
                </a:cubicBezTo>
                <a:cubicBezTo>
                  <a:pt x="883" y="11864"/>
                  <a:pt x="805" y="12020"/>
                  <a:pt x="805" y="12150"/>
                </a:cubicBezTo>
                <a:cubicBezTo>
                  <a:pt x="727" y="13084"/>
                  <a:pt x="623" y="14019"/>
                  <a:pt x="493" y="14980"/>
                </a:cubicBezTo>
                <a:cubicBezTo>
                  <a:pt x="182" y="16875"/>
                  <a:pt x="26" y="18796"/>
                  <a:pt x="26" y="20743"/>
                </a:cubicBezTo>
                <a:cubicBezTo>
                  <a:pt x="52" y="20925"/>
                  <a:pt x="52" y="21132"/>
                  <a:pt x="52" y="21314"/>
                </a:cubicBezTo>
                <a:lnTo>
                  <a:pt x="52" y="21444"/>
                </a:lnTo>
                <a:cubicBezTo>
                  <a:pt x="78" y="21729"/>
                  <a:pt x="78" y="22015"/>
                  <a:pt x="78" y="22352"/>
                </a:cubicBezTo>
                <a:cubicBezTo>
                  <a:pt x="52" y="22690"/>
                  <a:pt x="52" y="23027"/>
                  <a:pt x="52" y="23339"/>
                </a:cubicBezTo>
                <a:lnTo>
                  <a:pt x="52" y="23780"/>
                </a:lnTo>
                <a:cubicBezTo>
                  <a:pt x="0" y="24793"/>
                  <a:pt x="0" y="25831"/>
                  <a:pt x="104" y="26844"/>
                </a:cubicBezTo>
                <a:cubicBezTo>
                  <a:pt x="156" y="27648"/>
                  <a:pt x="338" y="28453"/>
                  <a:pt x="675" y="29180"/>
                </a:cubicBezTo>
                <a:cubicBezTo>
                  <a:pt x="961" y="29803"/>
                  <a:pt x="1428" y="30348"/>
                  <a:pt x="1999" y="30712"/>
                </a:cubicBezTo>
                <a:cubicBezTo>
                  <a:pt x="2622" y="31101"/>
                  <a:pt x="3297" y="31387"/>
                  <a:pt x="3998" y="31543"/>
                </a:cubicBezTo>
                <a:cubicBezTo>
                  <a:pt x="4803" y="31750"/>
                  <a:pt x="5608" y="31880"/>
                  <a:pt x="6412" y="31958"/>
                </a:cubicBezTo>
                <a:cubicBezTo>
                  <a:pt x="7503" y="32062"/>
                  <a:pt x="8593" y="32088"/>
                  <a:pt x="9658" y="32114"/>
                </a:cubicBezTo>
                <a:lnTo>
                  <a:pt x="9735" y="32114"/>
                </a:lnTo>
                <a:lnTo>
                  <a:pt x="10904" y="32140"/>
                </a:lnTo>
                <a:cubicBezTo>
                  <a:pt x="11397" y="32166"/>
                  <a:pt x="11864" y="32192"/>
                  <a:pt x="12383" y="32217"/>
                </a:cubicBezTo>
                <a:lnTo>
                  <a:pt x="12565" y="32217"/>
                </a:lnTo>
                <a:cubicBezTo>
                  <a:pt x="13084" y="32243"/>
                  <a:pt x="13552" y="32243"/>
                  <a:pt x="14045" y="32269"/>
                </a:cubicBezTo>
                <a:cubicBezTo>
                  <a:pt x="15265" y="32321"/>
                  <a:pt x="16511" y="32347"/>
                  <a:pt x="17783" y="32373"/>
                </a:cubicBezTo>
                <a:cubicBezTo>
                  <a:pt x="20172" y="32425"/>
                  <a:pt x="22534" y="32425"/>
                  <a:pt x="24507" y="32425"/>
                </a:cubicBezTo>
                <a:lnTo>
                  <a:pt x="32737" y="32425"/>
                </a:lnTo>
                <a:lnTo>
                  <a:pt x="38526" y="32373"/>
                </a:lnTo>
                <a:lnTo>
                  <a:pt x="38656" y="32373"/>
                </a:lnTo>
                <a:cubicBezTo>
                  <a:pt x="41719" y="32373"/>
                  <a:pt x="44782" y="32347"/>
                  <a:pt x="47820" y="32347"/>
                </a:cubicBezTo>
                <a:lnTo>
                  <a:pt x="49481" y="32347"/>
                </a:lnTo>
                <a:cubicBezTo>
                  <a:pt x="51922" y="32347"/>
                  <a:pt x="53739" y="32373"/>
                  <a:pt x="55374" y="32373"/>
                </a:cubicBezTo>
                <a:cubicBezTo>
                  <a:pt x="57737" y="32373"/>
                  <a:pt x="60255" y="32425"/>
                  <a:pt x="62747" y="32529"/>
                </a:cubicBezTo>
                <a:lnTo>
                  <a:pt x="63137" y="32529"/>
                </a:lnTo>
                <a:cubicBezTo>
                  <a:pt x="64201" y="32555"/>
                  <a:pt x="65291" y="32607"/>
                  <a:pt x="66382" y="32607"/>
                </a:cubicBezTo>
                <a:lnTo>
                  <a:pt x="66823" y="32607"/>
                </a:lnTo>
                <a:cubicBezTo>
                  <a:pt x="67862" y="32607"/>
                  <a:pt x="68900" y="32555"/>
                  <a:pt x="69938" y="32451"/>
                </a:cubicBezTo>
                <a:cubicBezTo>
                  <a:pt x="70380" y="32399"/>
                  <a:pt x="70821" y="32321"/>
                  <a:pt x="71236" y="32166"/>
                </a:cubicBezTo>
                <a:cubicBezTo>
                  <a:pt x="71600" y="32036"/>
                  <a:pt x="71911" y="31854"/>
                  <a:pt x="72223" y="31646"/>
                </a:cubicBezTo>
                <a:cubicBezTo>
                  <a:pt x="72535" y="31413"/>
                  <a:pt x="72846" y="31153"/>
                  <a:pt x="73080" y="30868"/>
                </a:cubicBezTo>
                <a:cubicBezTo>
                  <a:pt x="73313" y="30582"/>
                  <a:pt x="73521" y="30270"/>
                  <a:pt x="73703" y="29959"/>
                </a:cubicBezTo>
                <a:cubicBezTo>
                  <a:pt x="74456" y="28583"/>
                  <a:pt x="74793" y="27025"/>
                  <a:pt x="75105" y="25520"/>
                </a:cubicBezTo>
                <a:lnTo>
                  <a:pt x="75157" y="25338"/>
                </a:lnTo>
                <a:cubicBezTo>
                  <a:pt x="75546" y="23261"/>
                  <a:pt x="75728" y="21132"/>
                  <a:pt x="75676" y="18978"/>
                </a:cubicBezTo>
                <a:cubicBezTo>
                  <a:pt x="75650" y="16745"/>
                  <a:pt x="75494" y="14590"/>
                  <a:pt x="75312" y="12383"/>
                </a:cubicBezTo>
                <a:lnTo>
                  <a:pt x="75260" y="11890"/>
                </a:lnTo>
                <a:lnTo>
                  <a:pt x="75260" y="11760"/>
                </a:lnTo>
                <a:cubicBezTo>
                  <a:pt x="75234" y="11423"/>
                  <a:pt x="75208" y="11085"/>
                  <a:pt x="75183" y="10748"/>
                </a:cubicBezTo>
                <a:cubicBezTo>
                  <a:pt x="75131" y="10099"/>
                  <a:pt x="75131" y="9450"/>
                  <a:pt x="75131" y="9009"/>
                </a:cubicBezTo>
                <a:lnTo>
                  <a:pt x="75131" y="8801"/>
                </a:lnTo>
                <a:cubicBezTo>
                  <a:pt x="75157" y="7685"/>
                  <a:pt x="75079" y="6542"/>
                  <a:pt x="74923" y="5426"/>
                </a:cubicBezTo>
                <a:cubicBezTo>
                  <a:pt x="74871" y="5296"/>
                  <a:pt x="74793" y="5166"/>
                  <a:pt x="74663" y="5114"/>
                </a:cubicBezTo>
                <a:cubicBezTo>
                  <a:pt x="74585" y="5063"/>
                  <a:pt x="74482" y="5037"/>
                  <a:pt x="74404" y="5037"/>
                </a:cubicBezTo>
                <a:lnTo>
                  <a:pt x="74274" y="5037"/>
                </a:lnTo>
                <a:cubicBezTo>
                  <a:pt x="73495" y="4310"/>
                  <a:pt x="72690" y="3635"/>
                  <a:pt x="71808" y="3064"/>
                </a:cubicBezTo>
                <a:cubicBezTo>
                  <a:pt x="70847" y="2415"/>
                  <a:pt x="69835" y="1895"/>
                  <a:pt x="68770" y="1480"/>
                </a:cubicBezTo>
                <a:cubicBezTo>
                  <a:pt x="66745" y="649"/>
                  <a:pt x="64616" y="182"/>
                  <a:pt x="62436" y="52"/>
                </a:cubicBezTo>
                <a:cubicBezTo>
                  <a:pt x="61968" y="0"/>
                  <a:pt x="61501" y="0"/>
                  <a:pt x="61034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"/>
          <p:cNvSpPr/>
          <p:nvPr/>
        </p:nvSpPr>
        <p:spPr>
          <a:xfrm flipH="1">
            <a:off x="536247" y="133224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"/>
          <p:cNvSpPr/>
          <p:nvPr/>
        </p:nvSpPr>
        <p:spPr>
          <a:xfrm flipH="1">
            <a:off x="299035" y="704098"/>
            <a:ext cx="459039" cy="459000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 flipH="1">
            <a:off x="-54455" y="-12"/>
            <a:ext cx="484923" cy="424676"/>
            <a:chOff x="2316475" y="944125"/>
            <a:chExt cx="662825" cy="580475"/>
          </a:xfrm>
        </p:grpSpPr>
        <p:sp>
          <p:nvSpPr>
            <p:cNvPr id="206" name="Google Shape;206;p1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242825" y="1705263"/>
            <a:ext cx="3789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1129250" y="2948613"/>
            <a:ext cx="3789600" cy="8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>
            <a:spLocks noGrp="1"/>
          </p:cNvSpPr>
          <p:nvPr>
            <p:ph type="ctrTitle"/>
          </p:nvPr>
        </p:nvSpPr>
        <p:spPr>
          <a:xfrm>
            <a:off x="2041724" y="1576183"/>
            <a:ext cx="2251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2041726" y="20124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2" hasCustomPrompt="1"/>
          </p:nvPr>
        </p:nvSpPr>
        <p:spPr>
          <a:xfrm>
            <a:off x="892849" y="1444950"/>
            <a:ext cx="949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22"/>
          <p:cNvSpPr txBox="1">
            <a:spLocks noGrp="1"/>
          </p:cNvSpPr>
          <p:nvPr>
            <p:ph type="ctrTitle" idx="3"/>
          </p:nvPr>
        </p:nvSpPr>
        <p:spPr>
          <a:xfrm>
            <a:off x="5999374" y="1576183"/>
            <a:ext cx="2251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subTitle" idx="4"/>
          </p:nvPr>
        </p:nvSpPr>
        <p:spPr>
          <a:xfrm>
            <a:off x="5999373" y="20124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title" idx="5" hasCustomPrompt="1"/>
          </p:nvPr>
        </p:nvSpPr>
        <p:spPr>
          <a:xfrm>
            <a:off x="892836" y="2956325"/>
            <a:ext cx="949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22"/>
          <p:cNvSpPr txBox="1">
            <a:spLocks noGrp="1"/>
          </p:cNvSpPr>
          <p:nvPr>
            <p:ph type="ctrTitle" idx="6"/>
          </p:nvPr>
        </p:nvSpPr>
        <p:spPr>
          <a:xfrm>
            <a:off x="2041700" y="3109350"/>
            <a:ext cx="2251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7"/>
          </p:nvPr>
        </p:nvSpPr>
        <p:spPr>
          <a:xfrm>
            <a:off x="2041711" y="3531425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title" idx="8" hasCustomPrompt="1"/>
          </p:nvPr>
        </p:nvSpPr>
        <p:spPr>
          <a:xfrm>
            <a:off x="4803424" y="1442250"/>
            <a:ext cx="94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2"/>
          <p:cNvSpPr txBox="1">
            <a:spLocks noGrp="1"/>
          </p:cNvSpPr>
          <p:nvPr>
            <p:ph type="ctrTitle" idx="9"/>
          </p:nvPr>
        </p:nvSpPr>
        <p:spPr>
          <a:xfrm>
            <a:off x="710850" y="659887"/>
            <a:ext cx="7722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>
                <a:solidFill>
                  <a:srgbClr val="20124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22"/>
          <p:cNvSpPr txBox="1">
            <a:spLocks noGrp="1"/>
          </p:cNvSpPr>
          <p:nvPr>
            <p:ph type="ctrTitle" idx="13"/>
          </p:nvPr>
        </p:nvSpPr>
        <p:spPr>
          <a:xfrm>
            <a:off x="5999350" y="3125262"/>
            <a:ext cx="22518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7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subTitle" idx="14"/>
          </p:nvPr>
        </p:nvSpPr>
        <p:spPr>
          <a:xfrm>
            <a:off x="5999364" y="3616200"/>
            <a:ext cx="2251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2"/>
          <p:cNvSpPr txBox="1">
            <a:spLocks noGrp="1"/>
          </p:cNvSpPr>
          <p:nvPr>
            <p:ph type="title" idx="15" hasCustomPrompt="1"/>
          </p:nvPr>
        </p:nvSpPr>
        <p:spPr>
          <a:xfrm>
            <a:off x="4803411" y="3038400"/>
            <a:ext cx="949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20124D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2"/>
          <p:cNvSpPr/>
          <p:nvPr/>
        </p:nvSpPr>
        <p:spPr>
          <a:xfrm rot="2510430">
            <a:off x="-888748" y="-546440"/>
            <a:ext cx="2177296" cy="2763204"/>
          </a:xfrm>
          <a:custGeom>
            <a:avLst/>
            <a:gdLst/>
            <a:ahLst/>
            <a:cxnLst/>
            <a:rect l="l" t="t" r="r" b="b"/>
            <a:pathLst>
              <a:path w="25910" h="23135" extrusionOk="0">
                <a:moveTo>
                  <a:pt x="9958" y="0"/>
                </a:moveTo>
                <a:cubicBezTo>
                  <a:pt x="8222" y="0"/>
                  <a:pt x="6706" y="351"/>
                  <a:pt x="5834" y="1269"/>
                </a:cubicBezTo>
                <a:cubicBezTo>
                  <a:pt x="3034" y="4222"/>
                  <a:pt x="4439" y="8401"/>
                  <a:pt x="6129" y="11077"/>
                </a:cubicBezTo>
                <a:cubicBezTo>
                  <a:pt x="7820" y="13753"/>
                  <a:pt x="1" y="15665"/>
                  <a:pt x="5561" y="20945"/>
                </a:cubicBezTo>
                <a:cubicBezTo>
                  <a:pt x="7219" y="22520"/>
                  <a:pt x="9616" y="23134"/>
                  <a:pt x="12176" y="23134"/>
                </a:cubicBezTo>
                <a:cubicBezTo>
                  <a:pt x="18201" y="23134"/>
                  <a:pt x="25129" y="19729"/>
                  <a:pt x="25450" y="17423"/>
                </a:cubicBezTo>
                <a:cubicBezTo>
                  <a:pt x="25910" y="14137"/>
                  <a:pt x="19408" y="14395"/>
                  <a:pt x="19256" y="11568"/>
                </a:cubicBezTo>
                <a:cubicBezTo>
                  <a:pt x="19102" y="8740"/>
                  <a:pt x="23184" y="5314"/>
                  <a:pt x="20101" y="2829"/>
                </a:cubicBezTo>
                <a:cubicBezTo>
                  <a:pt x="18732" y="1725"/>
                  <a:pt x="13806" y="0"/>
                  <a:pt x="9958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 rot="3629760">
            <a:off x="7505425" y="3298567"/>
            <a:ext cx="2682179" cy="3391663"/>
          </a:xfrm>
          <a:custGeom>
            <a:avLst/>
            <a:gdLst/>
            <a:ahLst/>
            <a:cxnLst/>
            <a:rect l="l" t="t" r="r" b="b"/>
            <a:pathLst>
              <a:path w="31677" h="30678" extrusionOk="0">
                <a:moveTo>
                  <a:pt x="8950" y="0"/>
                </a:moveTo>
                <a:cubicBezTo>
                  <a:pt x="4733" y="0"/>
                  <a:pt x="0" y="4945"/>
                  <a:pt x="348" y="10849"/>
                </a:cubicBezTo>
                <a:cubicBezTo>
                  <a:pt x="782" y="18249"/>
                  <a:pt x="10813" y="19658"/>
                  <a:pt x="12612" y="26135"/>
                </a:cubicBezTo>
                <a:cubicBezTo>
                  <a:pt x="13468" y="29214"/>
                  <a:pt x="15539" y="30678"/>
                  <a:pt x="17552" y="30678"/>
                </a:cubicBezTo>
                <a:cubicBezTo>
                  <a:pt x="19857" y="30678"/>
                  <a:pt x="22086" y="28759"/>
                  <a:pt x="22327" y="25150"/>
                </a:cubicBezTo>
                <a:cubicBezTo>
                  <a:pt x="22831" y="17564"/>
                  <a:pt x="31676" y="14395"/>
                  <a:pt x="29794" y="9556"/>
                </a:cubicBezTo>
                <a:cubicBezTo>
                  <a:pt x="27740" y="4277"/>
                  <a:pt x="19097" y="10791"/>
                  <a:pt x="13228" y="2361"/>
                </a:cubicBezTo>
                <a:cubicBezTo>
                  <a:pt x="12081" y="714"/>
                  <a:pt x="10553" y="0"/>
                  <a:pt x="8950" y="0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1576150" y="110450"/>
            <a:ext cx="300300" cy="300275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6952983" y="4280842"/>
            <a:ext cx="754894" cy="754861"/>
          </a:xfrm>
          <a:custGeom>
            <a:avLst/>
            <a:gdLst/>
            <a:ahLst/>
            <a:cxnLst/>
            <a:rect l="l" t="t" r="r" b="b"/>
            <a:pathLst>
              <a:path w="12012" h="12011" extrusionOk="0">
                <a:moveTo>
                  <a:pt x="6008" y="1"/>
                </a:moveTo>
                <a:cubicBezTo>
                  <a:pt x="6008" y="1"/>
                  <a:pt x="6007" y="1"/>
                  <a:pt x="6006" y="1"/>
                </a:cubicBezTo>
                <a:cubicBezTo>
                  <a:pt x="2689" y="1"/>
                  <a:pt x="0" y="2690"/>
                  <a:pt x="0" y="6006"/>
                </a:cubicBezTo>
                <a:cubicBezTo>
                  <a:pt x="0" y="9323"/>
                  <a:pt x="2689" y="12011"/>
                  <a:pt x="6006" y="12011"/>
                </a:cubicBezTo>
                <a:cubicBezTo>
                  <a:pt x="9323" y="12011"/>
                  <a:pt x="12011" y="9323"/>
                  <a:pt x="12011" y="6006"/>
                </a:cubicBezTo>
                <a:cubicBezTo>
                  <a:pt x="12011" y="2690"/>
                  <a:pt x="9324" y="1"/>
                  <a:pt x="6008" y="1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2"/>
          <p:cNvGrpSpPr/>
          <p:nvPr/>
        </p:nvGrpSpPr>
        <p:grpSpPr>
          <a:xfrm>
            <a:off x="146772" y="4311553"/>
            <a:ext cx="621664" cy="544428"/>
            <a:chOff x="2316475" y="944125"/>
            <a:chExt cx="662825" cy="580475"/>
          </a:xfrm>
        </p:grpSpPr>
        <p:sp>
          <p:nvSpPr>
            <p:cNvPr id="389" name="Google Shape;389;p2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2"/>
          <p:cNvGrpSpPr/>
          <p:nvPr/>
        </p:nvGrpSpPr>
        <p:grpSpPr>
          <a:xfrm>
            <a:off x="8579372" y="3226115"/>
            <a:ext cx="621664" cy="544428"/>
            <a:chOff x="2316475" y="944125"/>
            <a:chExt cx="662825" cy="580475"/>
          </a:xfrm>
        </p:grpSpPr>
        <p:sp>
          <p:nvSpPr>
            <p:cNvPr id="394" name="Google Shape;394;p22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>
            <a:spLocks noGrp="1"/>
          </p:cNvSpPr>
          <p:nvPr>
            <p:ph type="ctrTitle"/>
          </p:nvPr>
        </p:nvSpPr>
        <p:spPr>
          <a:xfrm>
            <a:off x="792200" y="632402"/>
            <a:ext cx="7722300" cy="5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1"/>
          </p:nvPr>
        </p:nvSpPr>
        <p:spPr>
          <a:xfrm>
            <a:off x="1299375" y="2913550"/>
            <a:ext cx="1629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ubTitle" idx="2"/>
          </p:nvPr>
        </p:nvSpPr>
        <p:spPr>
          <a:xfrm>
            <a:off x="3726025" y="2913550"/>
            <a:ext cx="1629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3"/>
          <p:cNvSpPr txBox="1">
            <a:spLocks noGrp="1"/>
          </p:cNvSpPr>
          <p:nvPr>
            <p:ph type="subTitle" idx="3"/>
          </p:nvPr>
        </p:nvSpPr>
        <p:spPr>
          <a:xfrm>
            <a:off x="6250300" y="2913550"/>
            <a:ext cx="1629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-734347" y="4384787"/>
            <a:ext cx="11221450" cy="1790075"/>
          </a:xfrm>
          <a:custGeom>
            <a:avLst/>
            <a:gdLst/>
            <a:ahLst/>
            <a:cxnLst/>
            <a:rect l="l" t="t" r="r" b="b"/>
            <a:pathLst>
              <a:path w="448858" h="71603" extrusionOk="0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sp>
        <p:nvSpPr>
          <p:cNvPr id="404" name="Google Shape;404;p23"/>
          <p:cNvSpPr/>
          <p:nvPr/>
        </p:nvSpPr>
        <p:spPr>
          <a:xfrm rot="10661766">
            <a:off x="-966528" y="-1073881"/>
            <a:ext cx="11221544" cy="1790090"/>
          </a:xfrm>
          <a:custGeom>
            <a:avLst/>
            <a:gdLst/>
            <a:ahLst/>
            <a:cxnLst/>
            <a:rect l="l" t="t" r="r" b="b"/>
            <a:pathLst>
              <a:path w="448858" h="71603" extrusionOk="0">
                <a:moveTo>
                  <a:pt x="34278" y="1275"/>
                </a:moveTo>
                <a:cubicBezTo>
                  <a:pt x="50858" y="-6038"/>
                  <a:pt x="99467" y="20870"/>
                  <a:pt x="129612" y="22000"/>
                </a:cubicBezTo>
                <a:cubicBezTo>
                  <a:pt x="159757" y="23131"/>
                  <a:pt x="190718" y="7493"/>
                  <a:pt x="215148" y="8058"/>
                </a:cubicBezTo>
                <a:cubicBezTo>
                  <a:pt x="239578" y="8623"/>
                  <a:pt x="253206" y="25077"/>
                  <a:pt x="276192" y="25391"/>
                </a:cubicBezTo>
                <a:cubicBezTo>
                  <a:pt x="299178" y="25705"/>
                  <a:pt x="328130" y="9816"/>
                  <a:pt x="353062" y="9942"/>
                </a:cubicBezTo>
                <a:cubicBezTo>
                  <a:pt x="377995" y="10068"/>
                  <a:pt x="410401" y="20430"/>
                  <a:pt x="425787" y="26145"/>
                </a:cubicBezTo>
                <a:cubicBezTo>
                  <a:pt x="441174" y="31860"/>
                  <a:pt x="449212" y="37610"/>
                  <a:pt x="445381" y="44232"/>
                </a:cubicBezTo>
                <a:cubicBezTo>
                  <a:pt x="441550" y="50854"/>
                  <a:pt x="472009" y="62270"/>
                  <a:pt x="402801" y="65878"/>
                </a:cubicBezTo>
                <a:cubicBezTo>
                  <a:pt x="333593" y="69486"/>
                  <a:pt x="91554" y="76645"/>
                  <a:pt x="30133" y="65878"/>
                </a:cubicBezTo>
                <a:cubicBezTo>
                  <a:pt x="-31287" y="55111"/>
                  <a:pt x="17698" y="8588"/>
                  <a:pt x="34278" y="1275"/>
                </a:cubicBezTo>
                <a:close/>
              </a:path>
            </a:pathLst>
          </a:custGeom>
          <a:solidFill>
            <a:srgbClr val="7337D4">
              <a:alpha val="12960"/>
            </a:srgbClr>
          </a:solidFill>
          <a:ln>
            <a:noFill/>
          </a:ln>
        </p:spPr>
      </p:sp>
      <p:grpSp>
        <p:nvGrpSpPr>
          <p:cNvPr id="405" name="Google Shape;405;p23"/>
          <p:cNvGrpSpPr/>
          <p:nvPr/>
        </p:nvGrpSpPr>
        <p:grpSpPr>
          <a:xfrm>
            <a:off x="2671522" y="4649740"/>
            <a:ext cx="621664" cy="544428"/>
            <a:chOff x="2316475" y="944125"/>
            <a:chExt cx="662825" cy="580475"/>
          </a:xfrm>
        </p:grpSpPr>
        <p:sp>
          <p:nvSpPr>
            <p:cNvPr id="406" name="Google Shape;406;p2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3"/>
          <p:cNvGrpSpPr/>
          <p:nvPr/>
        </p:nvGrpSpPr>
        <p:grpSpPr>
          <a:xfrm>
            <a:off x="8737222" y="4334315"/>
            <a:ext cx="621664" cy="544428"/>
            <a:chOff x="2316475" y="944125"/>
            <a:chExt cx="662825" cy="580475"/>
          </a:xfrm>
        </p:grpSpPr>
        <p:sp>
          <p:nvSpPr>
            <p:cNvPr id="411" name="Google Shape;411;p2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6754122" y="-152860"/>
            <a:ext cx="621664" cy="544428"/>
            <a:chOff x="2316475" y="944125"/>
            <a:chExt cx="662825" cy="580475"/>
          </a:xfrm>
        </p:grpSpPr>
        <p:sp>
          <p:nvSpPr>
            <p:cNvPr id="416" name="Google Shape;416;p2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200547" y="126322"/>
            <a:ext cx="621664" cy="544428"/>
            <a:chOff x="2316475" y="944125"/>
            <a:chExt cx="662825" cy="580475"/>
          </a:xfrm>
        </p:grpSpPr>
        <p:sp>
          <p:nvSpPr>
            <p:cNvPr id="421" name="Google Shape;421;p23"/>
            <p:cNvSpPr/>
            <p:nvPr/>
          </p:nvSpPr>
          <p:spPr>
            <a:xfrm>
              <a:off x="2316475" y="944125"/>
              <a:ext cx="662825" cy="580475"/>
            </a:xfrm>
            <a:custGeom>
              <a:avLst/>
              <a:gdLst/>
              <a:ahLst/>
              <a:cxnLst/>
              <a:rect l="l" t="t" r="r" b="b"/>
              <a:pathLst>
                <a:path w="26513" h="23219" extrusionOk="0">
                  <a:moveTo>
                    <a:pt x="13286" y="0"/>
                  </a:moveTo>
                  <a:cubicBezTo>
                    <a:pt x="11228" y="0"/>
                    <a:pt x="9142" y="548"/>
                    <a:pt x="7254" y="1699"/>
                  </a:cubicBezTo>
                  <a:cubicBezTo>
                    <a:pt x="1766" y="5021"/>
                    <a:pt x="0" y="12169"/>
                    <a:pt x="3301" y="17635"/>
                  </a:cubicBezTo>
                  <a:cubicBezTo>
                    <a:pt x="5482" y="21224"/>
                    <a:pt x="9313" y="23218"/>
                    <a:pt x="13240" y="23218"/>
                  </a:cubicBezTo>
                  <a:cubicBezTo>
                    <a:pt x="15294" y="23218"/>
                    <a:pt x="17374" y="22673"/>
                    <a:pt x="19259" y="21525"/>
                  </a:cubicBezTo>
                  <a:cubicBezTo>
                    <a:pt x="24746" y="18203"/>
                    <a:pt x="26512" y="11055"/>
                    <a:pt x="23211" y="5588"/>
                  </a:cubicBezTo>
                  <a:cubicBezTo>
                    <a:pt x="21033" y="1989"/>
                    <a:pt x="17208" y="0"/>
                    <a:pt x="1328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2395300" y="1012950"/>
              <a:ext cx="505150" cy="442125"/>
            </a:xfrm>
            <a:custGeom>
              <a:avLst/>
              <a:gdLst/>
              <a:ahLst/>
              <a:cxnLst/>
              <a:rect l="l" t="t" r="r" b="b"/>
              <a:pathLst>
                <a:path w="20206" h="17685" extrusionOk="0">
                  <a:moveTo>
                    <a:pt x="10101" y="1"/>
                  </a:moveTo>
                  <a:cubicBezTo>
                    <a:pt x="8533" y="1"/>
                    <a:pt x="6946" y="413"/>
                    <a:pt x="5509" y="1279"/>
                  </a:cubicBezTo>
                  <a:cubicBezTo>
                    <a:pt x="1347" y="3802"/>
                    <a:pt x="1" y="9248"/>
                    <a:pt x="2524" y="13432"/>
                  </a:cubicBezTo>
                  <a:cubicBezTo>
                    <a:pt x="4195" y="16165"/>
                    <a:pt x="7117" y="17684"/>
                    <a:pt x="10111" y="17684"/>
                  </a:cubicBezTo>
                  <a:cubicBezTo>
                    <a:pt x="11676" y="17684"/>
                    <a:pt x="13261" y="17269"/>
                    <a:pt x="14697" y="16396"/>
                  </a:cubicBezTo>
                  <a:cubicBezTo>
                    <a:pt x="18860" y="13873"/>
                    <a:pt x="20205" y="8428"/>
                    <a:pt x="17682" y="4244"/>
                  </a:cubicBezTo>
                  <a:cubicBezTo>
                    <a:pt x="16026" y="1510"/>
                    <a:pt x="13100" y="1"/>
                    <a:pt x="10101" y="1"/>
                  </a:cubicBezTo>
                  <a:close/>
                </a:path>
              </a:pathLst>
            </a:custGeom>
            <a:solidFill>
              <a:srgbClr val="A788D9">
                <a:alpha val="22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2417375" y="1006875"/>
              <a:ext cx="417375" cy="348800"/>
            </a:xfrm>
            <a:custGeom>
              <a:avLst/>
              <a:gdLst/>
              <a:ahLst/>
              <a:cxnLst/>
              <a:rect l="l" t="t" r="r" b="b"/>
              <a:pathLst>
                <a:path w="16695" h="13952" extrusionOk="0">
                  <a:moveTo>
                    <a:pt x="8884" y="0"/>
                  </a:moveTo>
                  <a:cubicBezTo>
                    <a:pt x="8645" y="0"/>
                    <a:pt x="8401" y="16"/>
                    <a:pt x="8158" y="51"/>
                  </a:cubicBezTo>
                  <a:cubicBezTo>
                    <a:pt x="7696" y="72"/>
                    <a:pt x="7233" y="156"/>
                    <a:pt x="6792" y="282"/>
                  </a:cubicBezTo>
                  <a:cubicBezTo>
                    <a:pt x="6329" y="408"/>
                    <a:pt x="5888" y="555"/>
                    <a:pt x="5446" y="766"/>
                  </a:cubicBezTo>
                  <a:cubicBezTo>
                    <a:pt x="5026" y="976"/>
                    <a:pt x="4584" y="1207"/>
                    <a:pt x="4164" y="1459"/>
                  </a:cubicBezTo>
                  <a:cubicBezTo>
                    <a:pt x="3764" y="1733"/>
                    <a:pt x="3365" y="2048"/>
                    <a:pt x="3007" y="2363"/>
                  </a:cubicBezTo>
                  <a:cubicBezTo>
                    <a:pt x="2650" y="2700"/>
                    <a:pt x="2314" y="3036"/>
                    <a:pt x="2019" y="3415"/>
                  </a:cubicBezTo>
                  <a:cubicBezTo>
                    <a:pt x="1704" y="3751"/>
                    <a:pt x="1473" y="4150"/>
                    <a:pt x="1241" y="4550"/>
                  </a:cubicBezTo>
                  <a:cubicBezTo>
                    <a:pt x="1010" y="4907"/>
                    <a:pt x="821" y="5328"/>
                    <a:pt x="653" y="5727"/>
                  </a:cubicBezTo>
                  <a:cubicBezTo>
                    <a:pt x="337" y="6547"/>
                    <a:pt x="169" y="7325"/>
                    <a:pt x="85" y="8082"/>
                  </a:cubicBezTo>
                  <a:cubicBezTo>
                    <a:pt x="1" y="8860"/>
                    <a:pt x="22" y="9554"/>
                    <a:pt x="106" y="10184"/>
                  </a:cubicBezTo>
                  <a:cubicBezTo>
                    <a:pt x="295" y="11488"/>
                    <a:pt x="716" y="12434"/>
                    <a:pt x="1052" y="13065"/>
                  </a:cubicBezTo>
                  <a:cubicBezTo>
                    <a:pt x="1407" y="13656"/>
                    <a:pt x="1651" y="13952"/>
                    <a:pt x="1697" y="13952"/>
                  </a:cubicBezTo>
                  <a:cubicBezTo>
                    <a:pt x="1700" y="13952"/>
                    <a:pt x="1703" y="13950"/>
                    <a:pt x="1704" y="13948"/>
                  </a:cubicBezTo>
                  <a:cubicBezTo>
                    <a:pt x="1767" y="13927"/>
                    <a:pt x="1557" y="13590"/>
                    <a:pt x="1283" y="12960"/>
                  </a:cubicBezTo>
                  <a:cubicBezTo>
                    <a:pt x="1031" y="12329"/>
                    <a:pt x="695" y="11341"/>
                    <a:pt x="590" y="10142"/>
                  </a:cubicBezTo>
                  <a:cubicBezTo>
                    <a:pt x="527" y="9533"/>
                    <a:pt x="527" y="8860"/>
                    <a:pt x="632" y="8145"/>
                  </a:cubicBezTo>
                  <a:cubicBezTo>
                    <a:pt x="737" y="7430"/>
                    <a:pt x="926" y="6673"/>
                    <a:pt x="1241" y="5938"/>
                  </a:cubicBezTo>
                  <a:cubicBezTo>
                    <a:pt x="1389" y="5580"/>
                    <a:pt x="1578" y="5202"/>
                    <a:pt x="1788" y="4844"/>
                  </a:cubicBezTo>
                  <a:cubicBezTo>
                    <a:pt x="1998" y="4466"/>
                    <a:pt x="2230" y="4129"/>
                    <a:pt x="2524" y="3793"/>
                  </a:cubicBezTo>
                  <a:cubicBezTo>
                    <a:pt x="2818" y="3436"/>
                    <a:pt x="3113" y="3099"/>
                    <a:pt x="3449" y="2805"/>
                  </a:cubicBezTo>
                  <a:cubicBezTo>
                    <a:pt x="3785" y="2490"/>
                    <a:pt x="4143" y="2237"/>
                    <a:pt x="4521" y="1964"/>
                  </a:cubicBezTo>
                  <a:cubicBezTo>
                    <a:pt x="4921" y="1712"/>
                    <a:pt x="5320" y="1501"/>
                    <a:pt x="5741" y="1312"/>
                  </a:cubicBezTo>
                  <a:cubicBezTo>
                    <a:pt x="6161" y="1123"/>
                    <a:pt x="6582" y="976"/>
                    <a:pt x="7002" y="871"/>
                  </a:cubicBezTo>
                  <a:cubicBezTo>
                    <a:pt x="7423" y="766"/>
                    <a:pt x="7843" y="681"/>
                    <a:pt x="8264" y="639"/>
                  </a:cubicBezTo>
                  <a:cubicBezTo>
                    <a:pt x="8684" y="576"/>
                    <a:pt x="9105" y="576"/>
                    <a:pt x="9504" y="576"/>
                  </a:cubicBezTo>
                  <a:cubicBezTo>
                    <a:pt x="10303" y="576"/>
                    <a:pt x="11081" y="723"/>
                    <a:pt x="11754" y="913"/>
                  </a:cubicBezTo>
                  <a:cubicBezTo>
                    <a:pt x="12447" y="1102"/>
                    <a:pt x="13078" y="1396"/>
                    <a:pt x="13604" y="1691"/>
                  </a:cubicBezTo>
                  <a:cubicBezTo>
                    <a:pt x="14676" y="2258"/>
                    <a:pt x="15412" y="2973"/>
                    <a:pt x="15874" y="3457"/>
                  </a:cubicBezTo>
                  <a:cubicBezTo>
                    <a:pt x="16343" y="3945"/>
                    <a:pt x="16574" y="4257"/>
                    <a:pt x="16646" y="4257"/>
                  </a:cubicBezTo>
                  <a:cubicBezTo>
                    <a:pt x="16648" y="4257"/>
                    <a:pt x="16650" y="4256"/>
                    <a:pt x="16652" y="4256"/>
                  </a:cubicBezTo>
                  <a:cubicBezTo>
                    <a:pt x="16694" y="4235"/>
                    <a:pt x="16547" y="3898"/>
                    <a:pt x="16001" y="3394"/>
                  </a:cubicBezTo>
                  <a:cubicBezTo>
                    <a:pt x="15580" y="2826"/>
                    <a:pt x="14886" y="2048"/>
                    <a:pt x="13772" y="1354"/>
                  </a:cubicBezTo>
                  <a:cubicBezTo>
                    <a:pt x="13225" y="1018"/>
                    <a:pt x="12595" y="702"/>
                    <a:pt x="11859" y="471"/>
                  </a:cubicBezTo>
                  <a:cubicBezTo>
                    <a:pt x="11123" y="240"/>
                    <a:pt x="10324" y="51"/>
                    <a:pt x="9462" y="30"/>
                  </a:cubicBezTo>
                  <a:cubicBezTo>
                    <a:pt x="9273" y="11"/>
                    <a:pt x="9080" y="0"/>
                    <a:pt x="8884" y="0"/>
                  </a:cubicBezTo>
                  <a:close/>
                </a:path>
              </a:pathLst>
            </a:custGeom>
            <a:solidFill>
              <a:srgbClr val="37474F">
                <a:alpha val="152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529350" y="1092750"/>
              <a:ext cx="257050" cy="292800"/>
            </a:xfrm>
            <a:custGeom>
              <a:avLst/>
              <a:gdLst/>
              <a:ahLst/>
              <a:cxnLst/>
              <a:rect l="l" t="t" r="r" b="b"/>
              <a:pathLst>
                <a:path w="10282" h="11712" extrusionOk="0">
                  <a:moveTo>
                    <a:pt x="2881" y="3575"/>
                  </a:moveTo>
                  <a:lnTo>
                    <a:pt x="3932" y="5236"/>
                  </a:lnTo>
                  <a:cubicBezTo>
                    <a:pt x="3704" y="5301"/>
                    <a:pt x="3488" y="5341"/>
                    <a:pt x="3294" y="5341"/>
                  </a:cubicBezTo>
                  <a:cubicBezTo>
                    <a:pt x="2987" y="5341"/>
                    <a:pt x="2733" y="5241"/>
                    <a:pt x="2565" y="4983"/>
                  </a:cubicBezTo>
                  <a:cubicBezTo>
                    <a:pt x="2334" y="4605"/>
                    <a:pt x="2355" y="4100"/>
                    <a:pt x="2881" y="3575"/>
                  </a:cubicBezTo>
                  <a:close/>
                  <a:moveTo>
                    <a:pt x="6966" y="6424"/>
                  </a:moveTo>
                  <a:cubicBezTo>
                    <a:pt x="7294" y="6424"/>
                    <a:pt x="7553" y="6520"/>
                    <a:pt x="7716" y="6792"/>
                  </a:cubicBezTo>
                  <a:cubicBezTo>
                    <a:pt x="7926" y="7149"/>
                    <a:pt x="7884" y="7632"/>
                    <a:pt x="7380" y="8095"/>
                  </a:cubicBezTo>
                  <a:lnTo>
                    <a:pt x="6371" y="6497"/>
                  </a:lnTo>
                  <a:cubicBezTo>
                    <a:pt x="6586" y="6453"/>
                    <a:pt x="6786" y="6424"/>
                    <a:pt x="6966" y="6424"/>
                  </a:cubicBezTo>
                  <a:close/>
                  <a:moveTo>
                    <a:pt x="2292" y="1"/>
                  </a:moveTo>
                  <a:lnTo>
                    <a:pt x="1135" y="736"/>
                  </a:lnTo>
                  <a:lnTo>
                    <a:pt x="1934" y="2040"/>
                  </a:lnTo>
                  <a:cubicBezTo>
                    <a:pt x="210" y="3407"/>
                    <a:pt x="0" y="5025"/>
                    <a:pt x="757" y="6266"/>
                  </a:cubicBezTo>
                  <a:cubicBezTo>
                    <a:pt x="1312" y="7153"/>
                    <a:pt x="2047" y="7438"/>
                    <a:pt x="2841" y="7438"/>
                  </a:cubicBezTo>
                  <a:cubicBezTo>
                    <a:pt x="3552" y="7438"/>
                    <a:pt x="4310" y="7209"/>
                    <a:pt x="5025" y="6981"/>
                  </a:cubicBezTo>
                  <a:lnTo>
                    <a:pt x="6223" y="8915"/>
                  </a:lnTo>
                  <a:cubicBezTo>
                    <a:pt x="5437" y="9290"/>
                    <a:pt x="4534" y="9514"/>
                    <a:pt x="3736" y="9514"/>
                  </a:cubicBezTo>
                  <a:cubicBezTo>
                    <a:pt x="3639" y="9514"/>
                    <a:pt x="3542" y="9511"/>
                    <a:pt x="3448" y="9504"/>
                  </a:cubicBezTo>
                  <a:lnTo>
                    <a:pt x="3448" y="9504"/>
                  </a:lnTo>
                  <a:lnTo>
                    <a:pt x="3700" y="11333"/>
                  </a:lnTo>
                  <a:cubicBezTo>
                    <a:pt x="3815" y="11346"/>
                    <a:pt x="3936" y="11352"/>
                    <a:pt x="4061" y="11352"/>
                  </a:cubicBezTo>
                  <a:cubicBezTo>
                    <a:pt x="4970" y="11352"/>
                    <a:pt x="6137" y="11023"/>
                    <a:pt x="7191" y="10450"/>
                  </a:cubicBezTo>
                  <a:lnTo>
                    <a:pt x="7989" y="11711"/>
                  </a:lnTo>
                  <a:lnTo>
                    <a:pt x="9146" y="10975"/>
                  </a:lnTo>
                  <a:lnTo>
                    <a:pt x="8326" y="9651"/>
                  </a:lnTo>
                  <a:cubicBezTo>
                    <a:pt x="10029" y="8284"/>
                    <a:pt x="10281" y="6686"/>
                    <a:pt x="9482" y="5509"/>
                  </a:cubicBezTo>
                  <a:cubicBezTo>
                    <a:pt x="8939" y="4633"/>
                    <a:pt x="8214" y="4348"/>
                    <a:pt x="7432" y="4348"/>
                  </a:cubicBezTo>
                  <a:cubicBezTo>
                    <a:pt x="6730" y="4348"/>
                    <a:pt x="5983" y="4577"/>
                    <a:pt x="5277" y="4815"/>
                  </a:cubicBezTo>
                  <a:lnTo>
                    <a:pt x="4037" y="2818"/>
                  </a:lnTo>
                  <a:cubicBezTo>
                    <a:pt x="4647" y="2524"/>
                    <a:pt x="5382" y="2355"/>
                    <a:pt x="6202" y="2313"/>
                  </a:cubicBezTo>
                  <a:lnTo>
                    <a:pt x="5887" y="505"/>
                  </a:lnTo>
                  <a:cubicBezTo>
                    <a:pt x="5858" y="505"/>
                    <a:pt x="5830" y="504"/>
                    <a:pt x="5801" y="504"/>
                  </a:cubicBezTo>
                  <a:cubicBezTo>
                    <a:pt x="4921" y="504"/>
                    <a:pt x="3966" y="814"/>
                    <a:pt x="3070" y="1262"/>
                  </a:cubicBezTo>
                  <a:lnTo>
                    <a:pt x="229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3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unito Black"/>
              <a:buNone/>
              <a:defRPr sz="37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  <p:sldLayoutId id="2147483671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7"/>
          <p:cNvSpPr/>
          <p:nvPr/>
        </p:nvSpPr>
        <p:spPr>
          <a:xfrm>
            <a:off x="401079" y="3476493"/>
            <a:ext cx="2395263" cy="450668"/>
          </a:xfrm>
          <a:prstGeom prst="roundRect">
            <a:avLst>
              <a:gd name="adj" fmla="val 50000"/>
            </a:avLst>
          </a:prstGeom>
          <a:solidFill>
            <a:srgbClr val="674EA7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7"/>
          <p:cNvSpPr txBox="1">
            <a:spLocks noGrp="1"/>
          </p:cNvSpPr>
          <p:nvPr>
            <p:ph type="subTitle" idx="1"/>
          </p:nvPr>
        </p:nvSpPr>
        <p:spPr>
          <a:xfrm>
            <a:off x="267428" y="3565477"/>
            <a:ext cx="2662567" cy="1285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Eswari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22B91A61A2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Likitha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22B91A61A3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P. Anusha – 22B91A61C0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4.  SK.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Sumya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22B91A61D9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4" name="Google Shape;644;p37"/>
          <p:cNvSpPr txBox="1">
            <a:spLocks noGrp="1"/>
          </p:cNvSpPr>
          <p:nvPr>
            <p:ph type="ctrTitle"/>
          </p:nvPr>
        </p:nvSpPr>
        <p:spPr>
          <a:xfrm>
            <a:off x="599406" y="178688"/>
            <a:ext cx="7774361" cy="3078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Welcome </a:t>
            </a:r>
            <a:r>
              <a:rPr lang="en"/>
              <a:t>to Xpense </a:t>
            </a:r>
            <a:r>
              <a:rPr lang="en" dirty="0"/>
              <a:t>Ease</a:t>
            </a:r>
            <a:br>
              <a:rPr lang="en" dirty="0"/>
            </a:br>
            <a:r>
              <a:rPr lang="en" dirty="0"/>
              <a:t>             </a:t>
            </a:r>
            <a:r>
              <a:rPr lang="en-US" sz="2400" dirty="0"/>
              <a:t>Simplify-Track-Save</a:t>
            </a:r>
            <a:br>
              <a:rPr lang="en" dirty="0"/>
            </a:br>
            <a:endParaRPr dirty="0"/>
          </a:p>
        </p:txBody>
      </p:sp>
      <p:sp>
        <p:nvSpPr>
          <p:cNvPr id="645" name="Google Shape;645;p37"/>
          <p:cNvSpPr/>
          <p:nvPr/>
        </p:nvSpPr>
        <p:spPr>
          <a:xfrm>
            <a:off x="5174031" y="3257326"/>
            <a:ext cx="37964" cy="58163"/>
          </a:xfrm>
          <a:custGeom>
            <a:avLst/>
            <a:gdLst/>
            <a:ahLst/>
            <a:cxnLst/>
            <a:rect l="l" t="t" r="r" b="b"/>
            <a:pathLst>
              <a:path w="468" h="717" extrusionOk="0">
                <a:moveTo>
                  <a:pt x="243" y="0"/>
                </a:moveTo>
                <a:lnTo>
                  <a:pt x="243" y="0"/>
                </a:lnTo>
                <a:cubicBezTo>
                  <a:pt x="245" y="165"/>
                  <a:pt x="240" y="325"/>
                  <a:pt x="1" y="362"/>
                </a:cubicBezTo>
                <a:cubicBezTo>
                  <a:pt x="4" y="362"/>
                  <a:pt x="7" y="362"/>
                  <a:pt x="10" y="362"/>
                </a:cubicBezTo>
                <a:cubicBezTo>
                  <a:pt x="252" y="362"/>
                  <a:pt x="235" y="520"/>
                  <a:pt x="246" y="716"/>
                </a:cubicBezTo>
                <a:cubicBezTo>
                  <a:pt x="253" y="517"/>
                  <a:pt x="270" y="375"/>
                  <a:pt x="468" y="364"/>
                </a:cubicBezTo>
                <a:cubicBezTo>
                  <a:pt x="264" y="331"/>
                  <a:pt x="270" y="236"/>
                  <a:pt x="243" y="0"/>
                </a:cubicBezTo>
                <a:close/>
              </a:path>
            </a:pathLst>
          </a:custGeom>
          <a:solidFill>
            <a:srgbClr val="A788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37"/>
          <p:cNvGrpSpPr/>
          <p:nvPr/>
        </p:nvGrpSpPr>
        <p:grpSpPr>
          <a:xfrm>
            <a:off x="6596602" y="1718006"/>
            <a:ext cx="2547398" cy="2444004"/>
            <a:chOff x="5885717" y="1527681"/>
            <a:chExt cx="2547398" cy="2444004"/>
          </a:xfrm>
        </p:grpSpPr>
        <p:grpSp>
          <p:nvGrpSpPr>
            <p:cNvPr id="647" name="Google Shape;647;p37"/>
            <p:cNvGrpSpPr/>
            <p:nvPr/>
          </p:nvGrpSpPr>
          <p:grpSpPr>
            <a:xfrm>
              <a:off x="5885717" y="1536805"/>
              <a:ext cx="2547398" cy="2407631"/>
              <a:chOff x="1465950" y="2290150"/>
              <a:chExt cx="763975" cy="721950"/>
            </a:xfrm>
          </p:grpSpPr>
          <p:sp>
            <p:nvSpPr>
              <p:cNvPr id="648" name="Google Shape;648;p37"/>
              <p:cNvSpPr/>
              <p:nvPr/>
            </p:nvSpPr>
            <p:spPr>
              <a:xfrm>
                <a:off x="1465950" y="2341800"/>
                <a:ext cx="763975" cy="670300"/>
              </a:xfrm>
              <a:custGeom>
                <a:avLst/>
                <a:gdLst/>
                <a:ahLst/>
                <a:cxnLst/>
                <a:rect l="l" t="t" r="r" b="b"/>
                <a:pathLst>
                  <a:path w="30559" h="26812" extrusionOk="0">
                    <a:moveTo>
                      <a:pt x="11604" y="1"/>
                    </a:moveTo>
                    <a:cubicBezTo>
                      <a:pt x="11230" y="1"/>
                      <a:pt x="10835" y="48"/>
                      <a:pt x="10418" y="155"/>
                    </a:cubicBezTo>
                    <a:cubicBezTo>
                      <a:pt x="10349" y="171"/>
                      <a:pt x="10280" y="188"/>
                      <a:pt x="10214" y="207"/>
                    </a:cubicBezTo>
                    <a:cubicBezTo>
                      <a:pt x="9836" y="312"/>
                      <a:pt x="9479" y="460"/>
                      <a:pt x="9144" y="647"/>
                    </a:cubicBezTo>
                    <a:cubicBezTo>
                      <a:pt x="9072" y="688"/>
                      <a:pt x="9002" y="730"/>
                      <a:pt x="8932" y="774"/>
                    </a:cubicBezTo>
                    <a:cubicBezTo>
                      <a:pt x="8913" y="786"/>
                      <a:pt x="8893" y="798"/>
                      <a:pt x="8875" y="811"/>
                    </a:cubicBezTo>
                    <a:cubicBezTo>
                      <a:pt x="8753" y="892"/>
                      <a:pt x="8635" y="977"/>
                      <a:pt x="8521" y="1067"/>
                    </a:cubicBezTo>
                    <a:lnTo>
                      <a:pt x="8508" y="913"/>
                    </a:lnTo>
                    <a:lnTo>
                      <a:pt x="8496" y="1087"/>
                    </a:lnTo>
                    <a:cubicBezTo>
                      <a:pt x="8355" y="1199"/>
                      <a:pt x="8221" y="1320"/>
                      <a:pt x="8095" y="1447"/>
                    </a:cubicBezTo>
                    <a:cubicBezTo>
                      <a:pt x="7920" y="1622"/>
                      <a:pt x="7758" y="1812"/>
                      <a:pt x="7614" y="2013"/>
                    </a:cubicBezTo>
                    <a:lnTo>
                      <a:pt x="7390" y="2031"/>
                    </a:lnTo>
                    <a:lnTo>
                      <a:pt x="7590" y="2047"/>
                    </a:lnTo>
                    <a:cubicBezTo>
                      <a:pt x="7426" y="2276"/>
                      <a:pt x="7284" y="2518"/>
                      <a:pt x="7162" y="2776"/>
                    </a:cubicBezTo>
                    <a:cubicBezTo>
                      <a:pt x="7153" y="2797"/>
                      <a:pt x="7142" y="2818"/>
                      <a:pt x="7134" y="2839"/>
                    </a:cubicBezTo>
                    <a:cubicBezTo>
                      <a:pt x="6989" y="3155"/>
                      <a:pt x="6879" y="3489"/>
                      <a:pt x="6807" y="3838"/>
                    </a:cubicBezTo>
                    <a:lnTo>
                      <a:pt x="6807" y="3840"/>
                    </a:lnTo>
                    <a:cubicBezTo>
                      <a:pt x="6742" y="4148"/>
                      <a:pt x="6708" y="4469"/>
                      <a:pt x="6707" y="4796"/>
                    </a:cubicBezTo>
                    <a:cubicBezTo>
                      <a:pt x="6705" y="5008"/>
                      <a:pt x="6718" y="5218"/>
                      <a:pt x="6745" y="5423"/>
                    </a:cubicBezTo>
                    <a:cubicBezTo>
                      <a:pt x="6776" y="5670"/>
                      <a:pt x="6825" y="5911"/>
                      <a:pt x="6893" y="6145"/>
                    </a:cubicBezTo>
                    <a:cubicBezTo>
                      <a:pt x="7171" y="7106"/>
                      <a:pt x="7741" y="7941"/>
                      <a:pt x="8502" y="8551"/>
                    </a:cubicBezTo>
                    <a:cubicBezTo>
                      <a:pt x="8476" y="8574"/>
                      <a:pt x="8449" y="8598"/>
                      <a:pt x="8424" y="8624"/>
                    </a:cubicBezTo>
                    <a:cubicBezTo>
                      <a:pt x="8269" y="8772"/>
                      <a:pt x="8144" y="8926"/>
                      <a:pt x="8050" y="9085"/>
                    </a:cubicBezTo>
                    <a:cubicBezTo>
                      <a:pt x="8038" y="9105"/>
                      <a:pt x="8027" y="9123"/>
                      <a:pt x="8017" y="9143"/>
                    </a:cubicBezTo>
                    <a:cubicBezTo>
                      <a:pt x="8010" y="9154"/>
                      <a:pt x="8004" y="9167"/>
                      <a:pt x="7999" y="9178"/>
                    </a:cubicBezTo>
                    <a:cubicBezTo>
                      <a:pt x="7914" y="9341"/>
                      <a:pt x="7860" y="9506"/>
                      <a:pt x="7836" y="9673"/>
                    </a:cubicBezTo>
                    <a:cubicBezTo>
                      <a:pt x="7754" y="9707"/>
                      <a:pt x="7675" y="9743"/>
                      <a:pt x="7598" y="9780"/>
                    </a:cubicBezTo>
                    <a:cubicBezTo>
                      <a:pt x="7457" y="9847"/>
                      <a:pt x="7321" y="9919"/>
                      <a:pt x="7193" y="9997"/>
                    </a:cubicBezTo>
                    <a:cubicBezTo>
                      <a:pt x="7190" y="9998"/>
                      <a:pt x="7187" y="10001"/>
                      <a:pt x="7183" y="10002"/>
                    </a:cubicBezTo>
                    <a:cubicBezTo>
                      <a:pt x="7089" y="10060"/>
                      <a:pt x="6999" y="10119"/>
                      <a:pt x="6916" y="10182"/>
                    </a:cubicBezTo>
                    <a:cubicBezTo>
                      <a:pt x="6904" y="10190"/>
                      <a:pt x="6893" y="10198"/>
                      <a:pt x="6882" y="10207"/>
                    </a:cubicBezTo>
                    <a:cubicBezTo>
                      <a:pt x="6875" y="10212"/>
                      <a:pt x="6868" y="10217"/>
                      <a:pt x="6861" y="10223"/>
                    </a:cubicBezTo>
                    <a:cubicBezTo>
                      <a:pt x="6815" y="10256"/>
                      <a:pt x="6772" y="10292"/>
                      <a:pt x="6730" y="10328"/>
                    </a:cubicBezTo>
                    <a:cubicBezTo>
                      <a:pt x="6686" y="10366"/>
                      <a:pt x="6643" y="10403"/>
                      <a:pt x="6603" y="10443"/>
                    </a:cubicBezTo>
                    <a:cubicBezTo>
                      <a:pt x="6476" y="10566"/>
                      <a:pt x="6369" y="10691"/>
                      <a:pt x="6282" y="10820"/>
                    </a:cubicBezTo>
                    <a:cubicBezTo>
                      <a:pt x="6281" y="10821"/>
                      <a:pt x="6281" y="10823"/>
                      <a:pt x="6280" y="10823"/>
                    </a:cubicBezTo>
                    <a:cubicBezTo>
                      <a:pt x="6269" y="10839"/>
                      <a:pt x="6259" y="10852"/>
                      <a:pt x="6249" y="10868"/>
                    </a:cubicBezTo>
                    <a:cubicBezTo>
                      <a:pt x="6237" y="10887"/>
                      <a:pt x="6225" y="10907"/>
                      <a:pt x="6214" y="10925"/>
                    </a:cubicBezTo>
                    <a:lnTo>
                      <a:pt x="6175" y="10997"/>
                    </a:lnTo>
                    <a:cubicBezTo>
                      <a:pt x="6059" y="11220"/>
                      <a:pt x="6001" y="11447"/>
                      <a:pt x="6000" y="11677"/>
                    </a:cubicBezTo>
                    <a:lnTo>
                      <a:pt x="6000" y="11685"/>
                    </a:lnTo>
                    <a:lnTo>
                      <a:pt x="6000" y="11717"/>
                    </a:lnTo>
                    <a:lnTo>
                      <a:pt x="6000" y="11721"/>
                    </a:lnTo>
                    <a:lnTo>
                      <a:pt x="6001" y="12740"/>
                    </a:lnTo>
                    <a:cubicBezTo>
                      <a:pt x="6001" y="12801"/>
                      <a:pt x="6003" y="12861"/>
                      <a:pt x="6012" y="12920"/>
                    </a:cubicBezTo>
                    <a:cubicBezTo>
                      <a:pt x="6030" y="13070"/>
                      <a:pt x="6074" y="13218"/>
                      <a:pt x="6142" y="13363"/>
                    </a:cubicBezTo>
                    <a:lnTo>
                      <a:pt x="5859" y="13376"/>
                    </a:lnTo>
                    <a:lnTo>
                      <a:pt x="6154" y="13388"/>
                    </a:lnTo>
                    <a:cubicBezTo>
                      <a:pt x="6170" y="13421"/>
                      <a:pt x="6187" y="13455"/>
                      <a:pt x="6206" y="13486"/>
                    </a:cubicBezTo>
                    <a:cubicBezTo>
                      <a:pt x="6229" y="13529"/>
                      <a:pt x="6255" y="13571"/>
                      <a:pt x="6283" y="13613"/>
                    </a:cubicBezTo>
                    <a:cubicBezTo>
                      <a:pt x="6293" y="13629"/>
                      <a:pt x="6306" y="13646"/>
                      <a:pt x="6317" y="13661"/>
                    </a:cubicBezTo>
                    <a:lnTo>
                      <a:pt x="6325" y="13673"/>
                    </a:lnTo>
                    <a:cubicBezTo>
                      <a:pt x="6349" y="13706"/>
                      <a:pt x="6374" y="13739"/>
                      <a:pt x="6401" y="13771"/>
                    </a:cubicBezTo>
                    <a:cubicBezTo>
                      <a:pt x="6403" y="13773"/>
                      <a:pt x="6404" y="13776"/>
                      <a:pt x="6407" y="13779"/>
                    </a:cubicBezTo>
                    <a:cubicBezTo>
                      <a:pt x="6435" y="13813"/>
                      <a:pt x="6464" y="13846"/>
                      <a:pt x="6494" y="13879"/>
                    </a:cubicBezTo>
                    <a:cubicBezTo>
                      <a:pt x="6496" y="13880"/>
                      <a:pt x="6496" y="13882"/>
                      <a:pt x="6497" y="13882"/>
                    </a:cubicBezTo>
                    <a:cubicBezTo>
                      <a:pt x="6586" y="13979"/>
                      <a:pt x="6689" y="14074"/>
                      <a:pt x="6804" y="14167"/>
                    </a:cubicBezTo>
                    <a:cubicBezTo>
                      <a:pt x="6867" y="14217"/>
                      <a:pt x="6935" y="14267"/>
                      <a:pt x="7004" y="14315"/>
                    </a:cubicBezTo>
                    <a:cubicBezTo>
                      <a:pt x="6987" y="14368"/>
                      <a:pt x="6974" y="14421"/>
                      <a:pt x="6963" y="14474"/>
                    </a:cubicBezTo>
                    <a:cubicBezTo>
                      <a:pt x="6322" y="14692"/>
                      <a:pt x="5710" y="14939"/>
                      <a:pt x="5135" y="15216"/>
                    </a:cubicBezTo>
                    <a:cubicBezTo>
                      <a:pt x="5074" y="15245"/>
                      <a:pt x="5014" y="15275"/>
                      <a:pt x="4953" y="15304"/>
                    </a:cubicBezTo>
                    <a:cubicBezTo>
                      <a:pt x="4966" y="15270"/>
                      <a:pt x="4979" y="15234"/>
                      <a:pt x="4994" y="15200"/>
                    </a:cubicBezTo>
                    <a:cubicBezTo>
                      <a:pt x="5115" y="15172"/>
                      <a:pt x="5326" y="15109"/>
                      <a:pt x="5507" y="14822"/>
                    </a:cubicBezTo>
                    <a:cubicBezTo>
                      <a:pt x="5729" y="14470"/>
                      <a:pt x="5696" y="14095"/>
                      <a:pt x="5657" y="14080"/>
                    </a:cubicBezTo>
                    <a:cubicBezTo>
                      <a:pt x="5655" y="14080"/>
                      <a:pt x="5653" y="14079"/>
                      <a:pt x="5650" y="14079"/>
                    </a:cubicBezTo>
                    <a:cubicBezTo>
                      <a:pt x="5588" y="14079"/>
                      <a:pt x="5264" y="14236"/>
                      <a:pt x="5049" y="14498"/>
                    </a:cubicBezTo>
                    <a:cubicBezTo>
                      <a:pt x="4846" y="14744"/>
                      <a:pt x="4859" y="15005"/>
                      <a:pt x="4915" y="15166"/>
                    </a:cubicBezTo>
                    <a:cubicBezTo>
                      <a:pt x="4882" y="15233"/>
                      <a:pt x="4851" y="15302"/>
                      <a:pt x="4822" y="15371"/>
                    </a:cubicBezTo>
                    <a:cubicBezTo>
                      <a:pt x="4661" y="15454"/>
                      <a:pt x="4505" y="15538"/>
                      <a:pt x="4354" y="15623"/>
                    </a:cubicBezTo>
                    <a:cubicBezTo>
                      <a:pt x="4202" y="15312"/>
                      <a:pt x="3883" y="15110"/>
                      <a:pt x="3822" y="15110"/>
                    </a:cubicBezTo>
                    <a:cubicBezTo>
                      <a:pt x="3819" y="15110"/>
                      <a:pt x="3816" y="15111"/>
                      <a:pt x="3814" y="15112"/>
                    </a:cubicBezTo>
                    <a:cubicBezTo>
                      <a:pt x="3780" y="15134"/>
                      <a:pt x="3725" y="15477"/>
                      <a:pt x="3808" y="15822"/>
                    </a:cubicBezTo>
                    <a:cubicBezTo>
                      <a:pt x="3818" y="15861"/>
                      <a:pt x="3829" y="15897"/>
                      <a:pt x="3843" y="15930"/>
                    </a:cubicBezTo>
                    <a:cubicBezTo>
                      <a:pt x="3428" y="16194"/>
                      <a:pt x="3059" y="16468"/>
                      <a:pt x="2735" y="16752"/>
                    </a:cubicBezTo>
                    <a:cubicBezTo>
                      <a:pt x="2683" y="16631"/>
                      <a:pt x="2580" y="16503"/>
                      <a:pt x="2399" y="16423"/>
                    </a:cubicBezTo>
                    <a:cubicBezTo>
                      <a:pt x="2207" y="16337"/>
                      <a:pt x="1993" y="16311"/>
                      <a:pt x="1861" y="16311"/>
                    </a:cubicBezTo>
                    <a:cubicBezTo>
                      <a:pt x="1790" y="16311"/>
                      <a:pt x="1742" y="16318"/>
                      <a:pt x="1733" y="16328"/>
                    </a:cubicBezTo>
                    <a:cubicBezTo>
                      <a:pt x="1707" y="16356"/>
                      <a:pt x="1831" y="16677"/>
                      <a:pt x="2155" y="16872"/>
                    </a:cubicBezTo>
                    <a:cubicBezTo>
                      <a:pt x="2276" y="16946"/>
                      <a:pt x="2383" y="16979"/>
                      <a:pt x="2475" y="16990"/>
                    </a:cubicBezTo>
                    <a:cubicBezTo>
                      <a:pt x="2282" y="17178"/>
                      <a:pt x="2106" y="17368"/>
                      <a:pt x="1951" y="17562"/>
                    </a:cubicBezTo>
                    <a:cubicBezTo>
                      <a:pt x="1929" y="17576"/>
                      <a:pt x="1916" y="17589"/>
                      <a:pt x="1915" y="17595"/>
                    </a:cubicBezTo>
                    <a:cubicBezTo>
                      <a:pt x="1915" y="17597"/>
                      <a:pt x="1915" y="17600"/>
                      <a:pt x="1916" y="17604"/>
                    </a:cubicBezTo>
                    <a:cubicBezTo>
                      <a:pt x="0" y="20027"/>
                      <a:pt x="1074" y="22870"/>
                      <a:pt x="5135" y="24823"/>
                    </a:cubicBezTo>
                    <a:cubicBezTo>
                      <a:pt x="7895" y="26149"/>
                      <a:pt x="11513" y="26812"/>
                      <a:pt x="15131" y="26812"/>
                    </a:cubicBezTo>
                    <a:cubicBezTo>
                      <a:pt x="18748" y="26812"/>
                      <a:pt x="22366" y="26149"/>
                      <a:pt x="25126" y="24823"/>
                    </a:cubicBezTo>
                    <a:cubicBezTo>
                      <a:pt x="29944" y="22505"/>
                      <a:pt x="30558" y="18937"/>
                      <a:pt x="26970" y="16303"/>
                    </a:cubicBezTo>
                    <a:cubicBezTo>
                      <a:pt x="26972" y="16272"/>
                      <a:pt x="26975" y="16244"/>
                      <a:pt x="26975" y="16213"/>
                    </a:cubicBezTo>
                    <a:cubicBezTo>
                      <a:pt x="26975" y="16197"/>
                      <a:pt x="26976" y="16181"/>
                      <a:pt x="26976" y="16166"/>
                    </a:cubicBezTo>
                    <a:lnTo>
                      <a:pt x="26976" y="15118"/>
                    </a:lnTo>
                    <a:lnTo>
                      <a:pt x="26976" y="15092"/>
                    </a:lnTo>
                    <a:lnTo>
                      <a:pt x="26976" y="15089"/>
                    </a:lnTo>
                    <a:cubicBezTo>
                      <a:pt x="26975" y="15031"/>
                      <a:pt x="26971" y="14973"/>
                      <a:pt x="26962" y="14916"/>
                    </a:cubicBezTo>
                    <a:cubicBezTo>
                      <a:pt x="26922" y="14626"/>
                      <a:pt x="26790" y="14340"/>
                      <a:pt x="26567" y="14070"/>
                    </a:cubicBezTo>
                    <a:cubicBezTo>
                      <a:pt x="26558" y="14058"/>
                      <a:pt x="26549" y="14047"/>
                      <a:pt x="26538" y="14036"/>
                    </a:cubicBezTo>
                    <a:cubicBezTo>
                      <a:pt x="26393" y="13866"/>
                      <a:pt x="26211" y="13704"/>
                      <a:pt x="25994" y="13552"/>
                    </a:cubicBezTo>
                    <a:lnTo>
                      <a:pt x="25992" y="13552"/>
                    </a:lnTo>
                    <a:cubicBezTo>
                      <a:pt x="25800" y="13418"/>
                      <a:pt x="25580" y="13291"/>
                      <a:pt x="25332" y="13175"/>
                    </a:cubicBezTo>
                    <a:cubicBezTo>
                      <a:pt x="25171" y="13099"/>
                      <a:pt x="25004" y="13031"/>
                      <a:pt x="24830" y="12969"/>
                    </a:cubicBezTo>
                    <a:cubicBezTo>
                      <a:pt x="24623" y="12896"/>
                      <a:pt x="24407" y="12830"/>
                      <a:pt x="24185" y="12775"/>
                    </a:cubicBezTo>
                    <a:cubicBezTo>
                      <a:pt x="23543" y="12616"/>
                      <a:pt x="22853" y="12537"/>
                      <a:pt x="22164" y="12537"/>
                    </a:cubicBezTo>
                    <a:cubicBezTo>
                      <a:pt x="21317" y="12537"/>
                      <a:pt x="20473" y="12656"/>
                      <a:pt x="19726" y="12891"/>
                    </a:cubicBezTo>
                    <a:lnTo>
                      <a:pt x="19715" y="12896"/>
                    </a:lnTo>
                    <a:cubicBezTo>
                      <a:pt x="19698" y="12901"/>
                      <a:pt x="19682" y="12906"/>
                      <a:pt x="19665" y="12911"/>
                    </a:cubicBezTo>
                    <a:cubicBezTo>
                      <a:pt x="19629" y="12923"/>
                      <a:pt x="19594" y="12935"/>
                      <a:pt x="19560" y="12946"/>
                    </a:cubicBezTo>
                    <a:lnTo>
                      <a:pt x="19558" y="12946"/>
                    </a:lnTo>
                    <a:cubicBezTo>
                      <a:pt x="19354" y="13017"/>
                      <a:pt x="19159" y="13097"/>
                      <a:pt x="18972" y="13186"/>
                    </a:cubicBezTo>
                    <a:cubicBezTo>
                      <a:pt x="18839" y="13249"/>
                      <a:pt x="18713" y="13318"/>
                      <a:pt x="18591" y="13388"/>
                    </a:cubicBezTo>
                    <a:cubicBezTo>
                      <a:pt x="18580" y="13395"/>
                      <a:pt x="18569" y="13402"/>
                      <a:pt x="18558" y="13408"/>
                    </a:cubicBezTo>
                    <a:cubicBezTo>
                      <a:pt x="18548" y="13414"/>
                      <a:pt x="18539" y="13420"/>
                      <a:pt x="18529" y="13425"/>
                    </a:cubicBezTo>
                    <a:cubicBezTo>
                      <a:pt x="18210" y="13387"/>
                      <a:pt x="17886" y="13354"/>
                      <a:pt x="17562" y="13328"/>
                    </a:cubicBezTo>
                    <a:lnTo>
                      <a:pt x="17562" y="13025"/>
                    </a:lnTo>
                    <a:lnTo>
                      <a:pt x="17562" y="13001"/>
                    </a:lnTo>
                    <a:lnTo>
                      <a:pt x="17562" y="12997"/>
                    </a:lnTo>
                    <a:cubicBezTo>
                      <a:pt x="17561" y="12939"/>
                      <a:pt x="17557" y="12881"/>
                      <a:pt x="17548" y="12824"/>
                    </a:cubicBezTo>
                    <a:cubicBezTo>
                      <a:pt x="17508" y="12534"/>
                      <a:pt x="17376" y="12248"/>
                      <a:pt x="17153" y="11979"/>
                    </a:cubicBezTo>
                    <a:cubicBezTo>
                      <a:pt x="17144" y="11967"/>
                      <a:pt x="17135" y="11957"/>
                      <a:pt x="17124" y="11944"/>
                    </a:cubicBezTo>
                    <a:cubicBezTo>
                      <a:pt x="17109" y="11927"/>
                      <a:pt x="17094" y="11909"/>
                      <a:pt x="17078" y="11891"/>
                    </a:cubicBezTo>
                    <a:cubicBezTo>
                      <a:pt x="17166" y="11773"/>
                      <a:pt x="17239" y="11652"/>
                      <a:pt x="17293" y="11530"/>
                    </a:cubicBezTo>
                    <a:cubicBezTo>
                      <a:pt x="17303" y="11504"/>
                      <a:pt x="17314" y="11479"/>
                      <a:pt x="17323" y="11454"/>
                    </a:cubicBezTo>
                    <a:cubicBezTo>
                      <a:pt x="17327" y="11443"/>
                      <a:pt x="17331" y="11433"/>
                      <a:pt x="17335" y="11421"/>
                    </a:cubicBezTo>
                    <a:cubicBezTo>
                      <a:pt x="17347" y="11388"/>
                      <a:pt x="17357" y="11356"/>
                      <a:pt x="17367" y="11324"/>
                    </a:cubicBezTo>
                    <a:cubicBezTo>
                      <a:pt x="17393" y="11229"/>
                      <a:pt x="17409" y="11132"/>
                      <a:pt x="17415" y="11037"/>
                    </a:cubicBezTo>
                    <a:cubicBezTo>
                      <a:pt x="17418" y="11006"/>
                      <a:pt x="17418" y="10974"/>
                      <a:pt x="17418" y="10941"/>
                    </a:cubicBezTo>
                    <a:lnTo>
                      <a:pt x="17418" y="9893"/>
                    </a:lnTo>
                    <a:lnTo>
                      <a:pt x="17418" y="9868"/>
                    </a:lnTo>
                    <a:lnTo>
                      <a:pt x="17418" y="9864"/>
                    </a:lnTo>
                    <a:cubicBezTo>
                      <a:pt x="17416" y="9806"/>
                      <a:pt x="17413" y="9748"/>
                      <a:pt x="17405" y="9690"/>
                    </a:cubicBezTo>
                    <a:cubicBezTo>
                      <a:pt x="17364" y="9400"/>
                      <a:pt x="17232" y="9114"/>
                      <a:pt x="17009" y="8845"/>
                    </a:cubicBezTo>
                    <a:cubicBezTo>
                      <a:pt x="17000" y="8832"/>
                      <a:pt x="16991" y="8822"/>
                      <a:pt x="16981" y="8810"/>
                    </a:cubicBezTo>
                    <a:cubicBezTo>
                      <a:pt x="16835" y="8640"/>
                      <a:pt x="16654" y="8478"/>
                      <a:pt x="16435" y="8326"/>
                    </a:cubicBezTo>
                    <a:cubicBezTo>
                      <a:pt x="16434" y="8326"/>
                      <a:pt x="16434" y="8325"/>
                      <a:pt x="16433" y="8325"/>
                    </a:cubicBezTo>
                    <a:cubicBezTo>
                      <a:pt x="16242" y="8191"/>
                      <a:pt x="16022" y="8065"/>
                      <a:pt x="15775" y="7950"/>
                    </a:cubicBezTo>
                    <a:cubicBezTo>
                      <a:pt x="15615" y="7875"/>
                      <a:pt x="15447" y="7806"/>
                      <a:pt x="15273" y="7744"/>
                    </a:cubicBezTo>
                    <a:cubicBezTo>
                      <a:pt x="15704" y="7196"/>
                      <a:pt x="15974" y="6612"/>
                      <a:pt x="16123" y="6079"/>
                    </a:cubicBezTo>
                    <a:lnTo>
                      <a:pt x="16123" y="6084"/>
                    </a:lnTo>
                    <a:cubicBezTo>
                      <a:pt x="16638" y="4094"/>
                      <a:pt x="15991" y="2516"/>
                      <a:pt x="14913" y="1401"/>
                    </a:cubicBezTo>
                    <a:cubicBezTo>
                      <a:pt x="14150" y="698"/>
                      <a:pt x="13037" y="1"/>
                      <a:pt x="11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2099650" y="2433300"/>
                <a:ext cx="206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269" extrusionOk="0">
                    <a:moveTo>
                      <a:pt x="431" y="1"/>
                    </a:moveTo>
                    <a:lnTo>
                      <a:pt x="431" y="1"/>
                    </a:lnTo>
                    <a:cubicBezTo>
                      <a:pt x="433" y="293"/>
                      <a:pt x="422" y="576"/>
                      <a:pt x="1" y="641"/>
                    </a:cubicBezTo>
                    <a:cubicBezTo>
                      <a:pt x="5" y="641"/>
                      <a:pt x="10" y="641"/>
                      <a:pt x="15" y="641"/>
                    </a:cubicBezTo>
                    <a:cubicBezTo>
                      <a:pt x="446" y="641"/>
                      <a:pt x="412" y="919"/>
                      <a:pt x="435" y="1269"/>
                    </a:cubicBezTo>
                    <a:cubicBezTo>
                      <a:pt x="447" y="915"/>
                      <a:pt x="478" y="662"/>
                      <a:pt x="826" y="646"/>
                    </a:cubicBezTo>
                    <a:cubicBezTo>
                      <a:pt x="467" y="587"/>
                      <a:pt x="475" y="419"/>
                      <a:pt x="4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1517750" y="2425625"/>
                <a:ext cx="1570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962" extrusionOk="0">
                    <a:moveTo>
                      <a:pt x="328" y="1"/>
                    </a:moveTo>
                    <a:lnTo>
                      <a:pt x="328" y="1"/>
                    </a:lnTo>
                    <a:cubicBezTo>
                      <a:pt x="329" y="222"/>
                      <a:pt x="322" y="435"/>
                      <a:pt x="1" y="486"/>
                    </a:cubicBezTo>
                    <a:cubicBezTo>
                      <a:pt x="4" y="486"/>
                      <a:pt x="7" y="486"/>
                      <a:pt x="11" y="486"/>
                    </a:cubicBezTo>
                    <a:cubicBezTo>
                      <a:pt x="339" y="486"/>
                      <a:pt x="313" y="696"/>
                      <a:pt x="331" y="962"/>
                    </a:cubicBezTo>
                    <a:cubicBezTo>
                      <a:pt x="339" y="694"/>
                      <a:pt x="364" y="503"/>
                      <a:pt x="627" y="489"/>
                    </a:cubicBezTo>
                    <a:cubicBezTo>
                      <a:pt x="354" y="445"/>
                      <a:pt x="362" y="318"/>
                      <a:pt x="3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1669375" y="2290150"/>
                <a:ext cx="2430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493" extrusionOk="0">
                    <a:moveTo>
                      <a:pt x="506" y="0"/>
                    </a:moveTo>
                    <a:lnTo>
                      <a:pt x="506" y="0"/>
                    </a:lnTo>
                    <a:cubicBezTo>
                      <a:pt x="511" y="344"/>
                      <a:pt x="497" y="676"/>
                      <a:pt x="0" y="753"/>
                    </a:cubicBezTo>
                    <a:cubicBezTo>
                      <a:pt x="5" y="753"/>
                      <a:pt x="10" y="753"/>
                      <a:pt x="15" y="753"/>
                    </a:cubicBezTo>
                    <a:cubicBezTo>
                      <a:pt x="526" y="753"/>
                      <a:pt x="486" y="1081"/>
                      <a:pt x="512" y="1493"/>
                    </a:cubicBezTo>
                    <a:cubicBezTo>
                      <a:pt x="526" y="1077"/>
                      <a:pt x="561" y="780"/>
                      <a:pt x="972" y="761"/>
                    </a:cubicBezTo>
                    <a:cubicBezTo>
                      <a:pt x="549" y="691"/>
                      <a:pt x="559" y="495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1940575" y="2605525"/>
                <a:ext cx="1217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748" extrusionOk="0">
                    <a:moveTo>
                      <a:pt x="253" y="1"/>
                    </a:moveTo>
                    <a:lnTo>
                      <a:pt x="253" y="1"/>
                    </a:lnTo>
                    <a:cubicBezTo>
                      <a:pt x="256" y="174"/>
                      <a:pt x="250" y="338"/>
                      <a:pt x="1" y="378"/>
                    </a:cubicBezTo>
                    <a:cubicBezTo>
                      <a:pt x="4" y="378"/>
                      <a:pt x="7" y="378"/>
                      <a:pt x="11" y="378"/>
                    </a:cubicBezTo>
                    <a:cubicBezTo>
                      <a:pt x="263" y="378"/>
                      <a:pt x="244" y="542"/>
                      <a:pt x="256" y="748"/>
                    </a:cubicBezTo>
                    <a:cubicBezTo>
                      <a:pt x="264" y="540"/>
                      <a:pt x="281" y="391"/>
                      <a:pt x="486" y="380"/>
                    </a:cubicBezTo>
                    <a:cubicBezTo>
                      <a:pt x="274" y="345"/>
                      <a:pt x="280" y="248"/>
                      <a:pt x="2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2056650" y="2488975"/>
                <a:ext cx="3155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938" extrusionOk="0">
                    <a:moveTo>
                      <a:pt x="658" y="0"/>
                    </a:moveTo>
                    <a:cubicBezTo>
                      <a:pt x="663" y="447"/>
                      <a:pt x="647" y="877"/>
                      <a:pt x="0" y="977"/>
                    </a:cubicBezTo>
                    <a:cubicBezTo>
                      <a:pt x="7" y="977"/>
                      <a:pt x="13" y="977"/>
                      <a:pt x="20" y="977"/>
                    </a:cubicBezTo>
                    <a:cubicBezTo>
                      <a:pt x="681" y="977"/>
                      <a:pt x="631" y="1403"/>
                      <a:pt x="665" y="1937"/>
                    </a:cubicBezTo>
                    <a:cubicBezTo>
                      <a:pt x="684" y="1398"/>
                      <a:pt x="731" y="1012"/>
                      <a:pt x="1262" y="987"/>
                    </a:cubicBezTo>
                    <a:cubicBezTo>
                      <a:pt x="712" y="896"/>
                      <a:pt x="727" y="642"/>
                      <a:pt x="6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1905150" y="2411150"/>
                <a:ext cx="26500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628" extrusionOk="0">
                    <a:moveTo>
                      <a:pt x="552" y="1"/>
                    </a:moveTo>
                    <a:lnTo>
                      <a:pt x="552" y="1"/>
                    </a:lnTo>
                    <a:cubicBezTo>
                      <a:pt x="557" y="376"/>
                      <a:pt x="543" y="739"/>
                      <a:pt x="0" y="822"/>
                    </a:cubicBezTo>
                    <a:cubicBezTo>
                      <a:pt x="7" y="822"/>
                      <a:pt x="13" y="822"/>
                      <a:pt x="20" y="822"/>
                    </a:cubicBezTo>
                    <a:cubicBezTo>
                      <a:pt x="573" y="822"/>
                      <a:pt x="531" y="1181"/>
                      <a:pt x="558" y="1627"/>
                    </a:cubicBezTo>
                    <a:cubicBezTo>
                      <a:pt x="574" y="1176"/>
                      <a:pt x="613" y="851"/>
                      <a:pt x="1059" y="830"/>
                    </a:cubicBezTo>
                    <a:cubicBezTo>
                      <a:pt x="597" y="754"/>
                      <a:pt x="610" y="540"/>
                      <a:pt x="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2034475" y="2297325"/>
                <a:ext cx="116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719" extrusionOk="0">
                    <a:moveTo>
                      <a:pt x="243" y="1"/>
                    </a:moveTo>
                    <a:cubicBezTo>
                      <a:pt x="244" y="166"/>
                      <a:pt x="238" y="325"/>
                      <a:pt x="0" y="362"/>
                    </a:cubicBezTo>
                    <a:cubicBezTo>
                      <a:pt x="2" y="362"/>
                      <a:pt x="3" y="362"/>
                      <a:pt x="5" y="362"/>
                    </a:cubicBezTo>
                    <a:cubicBezTo>
                      <a:pt x="251" y="362"/>
                      <a:pt x="232" y="519"/>
                      <a:pt x="245" y="718"/>
                    </a:cubicBezTo>
                    <a:cubicBezTo>
                      <a:pt x="251" y="519"/>
                      <a:pt x="269" y="377"/>
                      <a:pt x="466" y="366"/>
                    </a:cubicBezTo>
                    <a:cubicBezTo>
                      <a:pt x="264" y="331"/>
                      <a:pt x="269" y="238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1565325" y="2636125"/>
                <a:ext cx="120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735" extrusionOk="0">
                    <a:moveTo>
                      <a:pt x="250" y="0"/>
                    </a:moveTo>
                    <a:cubicBezTo>
                      <a:pt x="251" y="169"/>
                      <a:pt x="244" y="333"/>
                      <a:pt x="1" y="371"/>
                    </a:cubicBezTo>
                    <a:cubicBezTo>
                      <a:pt x="3" y="371"/>
                      <a:pt x="6" y="370"/>
                      <a:pt x="8" y="370"/>
                    </a:cubicBezTo>
                    <a:cubicBezTo>
                      <a:pt x="259" y="370"/>
                      <a:pt x="239" y="533"/>
                      <a:pt x="253" y="734"/>
                    </a:cubicBezTo>
                    <a:cubicBezTo>
                      <a:pt x="259" y="531"/>
                      <a:pt x="277" y="384"/>
                      <a:pt x="480" y="375"/>
                    </a:cubicBezTo>
                    <a:cubicBezTo>
                      <a:pt x="271" y="341"/>
                      <a:pt x="276" y="244"/>
                      <a:pt x="2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1549250" y="2451950"/>
                <a:ext cx="3370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958" extrusionOk="0">
                    <a:moveTo>
                      <a:pt x="665" y="0"/>
                    </a:moveTo>
                    <a:lnTo>
                      <a:pt x="665" y="0"/>
                    </a:lnTo>
                    <a:cubicBezTo>
                      <a:pt x="669" y="452"/>
                      <a:pt x="652" y="886"/>
                      <a:pt x="0" y="989"/>
                    </a:cubicBezTo>
                    <a:cubicBezTo>
                      <a:pt x="8" y="989"/>
                      <a:pt x="15" y="989"/>
                      <a:pt x="22" y="989"/>
                    </a:cubicBezTo>
                    <a:cubicBezTo>
                      <a:pt x="688" y="989"/>
                      <a:pt x="637" y="1419"/>
                      <a:pt x="671" y="1957"/>
                    </a:cubicBezTo>
                    <a:cubicBezTo>
                      <a:pt x="690" y="1414"/>
                      <a:pt x="810" y="1006"/>
                      <a:pt x="1347" y="979"/>
                    </a:cubicBezTo>
                    <a:cubicBezTo>
                      <a:pt x="793" y="886"/>
                      <a:pt x="733" y="648"/>
                      <a:pt x="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2102500" y="2562600"/>
                <a:ext cx="81025" cy="6085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2434" extrusionOk="0">
                    <a:moveTo>
                      <a:pt x="991" y="0"/>
                    </a:moveTo>
                    <a:cubicBezTo>
                      <a:pt x="983" y="0"/>
                      <a:pt x="975" y="0"/>
                      <a:pt x="967" y="0"/>
                    </a:cubicBezTo>
                    <a:cubicBezTo>
                      <a:pt x="912" y="3"/>
                      <a:pt x="859" y="5"/>
                      <a:pt x="806" y="12"/>
                    </a:cubicBezTo>
                    <a:cubicBezTo>
                      <a:pt x="739" y="19"/>
                      <a:pt x="676" y="33"/>
                      <a:pt x="619" y="49"/>
                    </a:cubicBezTo>
                    <a:cubicBezTo>
                      <a:pt x="599" y="53"/>
                      <a:pt x="581" y="61"/>
                      <a:pt x="564" y="66"/>
                    </a:cubicBezTo>
                    <a:cubicBezTo>
                      <a:pt x="480" y="94"/>
                      <a:pt x="409" y="133"/>
                      <a:pt x="351" y="178"/>
                    </a:cubicBezTo>
                    <a:cubicBezTo>
                      <a:pt x="337" y="189"/>
                      <a:pt x="322" y="202"/>
                      <a:pt x="308" y="215"/>
                    </a:cubicBezTo>
                    <a:cubicBezTo>
                      <a:pt x="279" y="242"/>
                      <a:pt x="254" y="274"/>
                      <a:pt x="233" y="307"/>
                    </a:cubicBezTo>
                    <a:cubicBezTo>
                      <a:pt x="231" y="310"/>
                      <a:pt x="228" y="313"/>
                      <a:pt x="227" y="315"/>
                    </a:cubicBezTo>
                    <a:cubicBezTo>
                      <a:pt x="223" y="320"/>
                      <a:pt x="221" y="326"/>
                      <a:pt x="217" y="332"/>
                    </a:cubicBezTo>
                    <a:cubicBezTo>
                      <a:pt x="214" y="336"/>
                      <a:pt x="211" y="341"/>
                      <a:pt x="208" y="345"/>
                    </a:cubicBezTo>
                    <a:lnTo>
                      <a:pt x="201" y="361"/>
                    </a:lnTo>
                    <a:cubicBezTo>
                      <a:pt x="198" y="366"/>
                      <a:pt x="196" y="373"/>
                      <a:pt x="192" y="378"/>
                    </a:cubicBezTo>
                    <a:lnTo>
                      <a:pt x="49" y="696"/>
                    </a:lnTo>
                    <a:cubicBezTo>
                      <a:pt x="39" y="715"/>
                      <a:pt x="33" y="735"/>
                      <a:pt x="27" y="754"/>
                    </a:cubicBezTo>
                    <a:cubicBezTo>
                      <a:pt x="7" y="817"/>
                      <a:pt x="0" y="885"/>
                      <a:pt x="7" y="958"/>
                    </a:cubicBezTo>
                    <a:cubicBezTo>
                      <a:pt x="8" y="975"/>
                      <a:pt x="11" y="991"/>
                      <a:pt x="13" y="1009"/>
                    </a:cubicBezTo>
                    <a:cubicBezTo>
                      <a:pt x="15" y="1017"/>
                      <a:pt x="16" y="1026"/>
                      <a:pt x="18" y="1035"/>
                    </a:cubicBezTo>
                    <a:cubicBezTo>
                      <a:pt x="18" y="1037"/>
                      <a:pt x="20" y="1041"/>
                      <a:pt x="20" y="1043"/>
                    </a:cubicBezTo>
                    <a:lnTo>
                      <a:pt x="24" y="1063"/>
                    </a:lnTo>
                    <a:cubicBezTo>
                      <a:pt x="26" y="1065"/>
                      <a:pt x="26" y="1069"/>
                      <a:pt x="27" y="1072"/>
                    </a:cubicBezTo>
                    <a:cubicBezTo>
                      <a:pt x="28" y="1080"/>
                      <a:pt x="31" y="1086"/>
                      <a:pt x="33" y="1094"/>
                    </a:cubicBezTo>
                    <a:cubicBezTo>
                      <a:pt x="34" y="1096"/>
                      <a:pt x="34" y="1100"/>
                      <a:pt x="36" y="1102"/>
                    </a:cubicBezTo>
                    <a:lnTo>
                      <a:pt x="44" y="1126"/>
                    </a:lnTo>
                    <a:lnTo>
                      <a:pt x="48" y="1138"/>
                    </a:lnTo>
                    <a:cubicBezTo>
                      <a:pt x="49" y="1143"/>
                      <a:pt x="52" y="1148"/>
                      <a:pt x="53" y="1153"/>
                    </a:cubicBezTo>
                    <a:cubicBezTo>
                      <a:pt x="54" y="1158"/>
                      <a:pt x="55" y="1162"/>
                      <a:pt x="58" y="1167"/>
                    </a:cubicBezTo>
                    <a:cubicBezTo>
                      <a:pt x="61" y="1172"/>
                      <a:pt x="63" y="1179"/>
                      <a:pt x="65" y="1184"/>
                    </a:cubicBezTo>
                    <a:cubicBezTo>
                      <a:pt x="74" y="1207"/>
                      <a:pt x="86" y="1232"/>
                      <a:pt x="98" y="1257"/>
                    </a:cubicBezTo>
                    <a:cubicBezTo>
                      <a:pt x="112" y="1285"/>
                      <a:pt x="128" y="1315"/>
                      <a:pt x="147" y="1343"/>
                    </a:cubicBezTo>
                    <a:cubicBezTo>
                      <a:pt x="165" y="1373"/>
                      <a:pt x="184" y="1402"/>
                      <a:pt x="206" y="1432"/>
                    </a:cubicBezTo>
                    <a:cubicBezTo>
                      <a:pt x="231" y="1466"/>
                      <a:pt x="258" y="1500"/>
                      <a:pt x="287" y="1534"/>
                    </a:cubicBezTo>
                    <a:cubicBezTo>
                      <a:pt x="323" y="1576"/>
                      <a:pt x="363" y="1617"/>
                      <a:pt x="403" y="1659"/>
                    </a:cubicBezTo>
                    <a:cubicBezTo>
                      <a:pt x="433" y="1686"/>
                      <a:pt x="461" y="1713"/>
                      <a:pt x="492" y="1742"/>
                    </a:cubicBezTo>
                    <a:cubicBezTo>
                      <a:pt x="508" y="1755"/>
                      <a:pt x="523" y="1768"/>
                      <a:pt x="538" y="1781"/>
                    </a:cubicBezTo>
                    <a:cubicBezTo>
                      <a:pt x="539" y="1781"/>
                      <a:pt x="539" y="1782"/>
                      <a:pt x="541" y="1782"/>
                    </a:cubicBezTo>
                    <a:cubicBezTo>
                      <a:pt x="556" y="1796"/>
                      <a:pt x="571" y="1807"/>
                      <a:pt x="587" y="1821"/>
                    </a:cubicBezTo>
                    <a:cubicBezTo>
                      <a:pt x="875" y="2049"/>
                      <a:pt x="1230" y="2229"/>
                      <a:pt x="1589" y="2334"/>
                    </a:cubicBezTo>
                    <a:lnTo>
                      <a:pt x="1590" y="2334"/>
                    </a:lnTo>
                    <a:cubicBezTo>
                      <a:pt x="1613" y="2340"/>
                      <a:pt x="1635" y="2346"/>
                      <a:pt x="1658" y="2352"/>
                    </a:cubicBezTo>
                    <a:cubicBezTo>
                      <a:pt x="1732" y="2372"/>
                      <a:pt x="1809" y="2389"/>
                      <a:pt x="1884" y="2402"/>
                    </a:cubicBezTo>
                    <a:lnTo>
                      <a:pt x="1885" y="2402"/>
                    </a:lnTo>
                    <a:cubicBezTo>
                      <a:pt x="1932" y="2410"/>
                      <a:pt x="1978" y="2417"/>
                      <a:pt x="2023" y="2422"/>
                    </a:cubicBezTo>
                    <a:lnTo>
                      <a:pt x="2027" y="2422"/>
                    </a:lnTo>
                    <a:cubicBezTo>
                      <a:pt x="2075" y="2428"/>
                      <a:pt x="2125" y="2431"/>
                      <a:pt x="2173" y="2433"/>
                    </a:cubicBezTo>
                    <a:cubicBezTo>
                      <a:pt x="2192" y="2433"/>
                      <a:pt x="2211" y="2434"/>
                      <a:pt x="2230" y="2434"/>
                    </a:cubicBezTo>
                    <a:cubicBezTo>
                      <a:pt x="2249" y="2434"/>
                      <a:pt x="2268" y="2433"/>
                      <a:pt x="2286" y="2433"/>
                    </a:cubicBezTo>
                    <a:cubicBezTo>
                      <a:pt x="2337" y="2431"/>
                      <a:pt x="2384" y="2428"/>
                      <a:pt x="2432" y="2422"/>
                    </a:cubicBezTo>
                    <a:cubicBezTo>
                      <a:pt x="2476" y="2417"/>
                      <a:pt x="2520" y="2409"/>
                      <a:pt x="2561" y="2399"/>
                    </a:cubicBezTo>
                    <a:cubicBezTo>
                      <a:pt x="2594" y="2392"/>
                      <a:pt x="2626" y="2383"/>
                      <a:pt x="2654" y="2375"/>
                    </a:cubicBezTo>
                    <a:cubicBezTo>
                      <a:pt x="2684" y="2365"/>
                      <a:pt x="2712" y="2355"/>
                      <a:pt x="2739" y="2343"/>
                    </a:cubicBezTo>
                    <a:cubicBezTo>
                      <a:pt x="2818" y="2308"/>
                      <a:pt x="2884" y="2264"/>
                      <a:pt x="2937" y="2212"/>
                    </a:cubicBezTo>
                    <a:cubicBezTo>
                      <a:pt x="2949" y="2201"/>
                      <a:pt x="2959" y="2190"/>
                      <a:pt x="2969" y="2178"/>
                    </a:cubicBezTo>
                    <a:cubicBezTo>
                      <a:pt x="2990" y="2151"/>
                      <a:pt x="3009" y="2124"/>
                      <a:pt x="3024" y="2096"/>
                    </a:cubicBezTo>
                    <a:cubicBezTo>
                      <a:pt x="3029" y="2087"/>
                      <a:pt x="3034" y="2076"/>
                      <a:pt x="3038" y="2067"/>
                    </a:cubicBezTo>
                    <a:lnTo>
                      <a:pt x="3191" y="1732"/>
                    </a:lnTo>
                    <a:cubicBezTo>
                      <a:pt x="3199" y="1713"/>
                      <a:pt x="3206" y="1696"/>
                      <a:pt x="3212" y="1677"/>
                    </a:cubicBezTo>
                    <a:cubicBezTo>
                      <a:pt x="3241" y="1581"/>
                      <a:pt x="3240" y="1473"/>
                      <a:pt x="3209" y="1358"/>
                    </a:cubicBezTo>
                    <a:cubicBezTo>
                      <a:pt x="3188" y="1280"/>
                      <a:pt x="3154" y="1199"/>
                      <a:pt x="3106" y="1115"/>
                    </a:cubicBezTo>
                    <a:cubicBezTo>
                      <a:pt x="3065" y="1046"/>
                      <a:pt x="3014" y="975"/>
                      <a:pt x="2954" y="903"/>
                    </a:cubicBezTo>
                    <a:cubicBezTo>
                      <a:pt x="2906" y="854"/>
                      <a:pt x="2864" y="808"/>
                      <a:pt x="2819" y="764"/>
                    </a:cubicBezTo>
                    <a:cubicBezTo>
                      <a:pt x="2765" y="711"/>
                      <a:pt x="2707" y="662"/>
                      <a:pt x="2647" y="613"/>
                    </a:cubicBezTo>
                    <a:cubicBezTo>
                      <a:pt x="2251" y="298"/>
                      <a:pt x="1721" y="75"/>
                      <a:pt x="1240" y="15"/>
                    </a:cubicBezTo>
                    <a:lnTo>
                      <a:pt x="1239" y="15"/>
                    </a:lnTo>
                    <a:cubicBezTo>
                      <a:pt x="1220" y="13"/>
                      <a:pt x="1202" y="12"/>
                      <a:pt x="1183" y="9"/>
                    </a:cubicBezTo>
                    <a:cubicBezTo>
                      <a:pt x="1176" y="8"/>
                      <a:pt x="1167" y="8"/>
                      <a:pt x="1160" y="8"/>
                    </a:cubicBezTo>
                    <a:cubicBezTo>
                      <a:pt x="1102" y="3"/>
                      <a:pt x="1046" y="0"/>
                      <a:pt x="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1886500" y="2311400"/>
                <a:ext cx="8157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2375" extrusionOk="0">
                    <a:moveTo>
                      <a:pt x="1051" y="0"/>
                    </a:moveTo>
                    <a:cubicBezTo>
                      <a:pt x="1008" y="0"/>
                      <a:pt x="966" y="2"/>
                      <a:pt x="924" y="4"/>
                    </a:cubicBezTo>
                    <a:cubicBezTo>
                      <a:pt x="869" y="9"/>
                      <a:pt x="816" y="14"/>
                      <a:pt x="765" y="22"/>
                    </a:cubicBezTo>
                    <a:cubicBezTo>
                      <a:pt x="698" y="35"/>
                      <a:pt x="635" y="49"/>
                      <a:pt x="578" y="69"/>
                    </a:cubicBezTo>
                    <a:lnTo>
                      <a:pt x="524" y="89"/>
                    </a:lnTo>
                    <a:cubicBezTo>
                      <a:pt x="456" y="116"/>
                      <a:pt x="397" y="149"/>
                      <a:pt x="346" y="186"/>
                    </a:cubicBezTo>
                    <a:cubicBezTo>
                      <a:pt x="336" y="194"/>
                      <a:pt x="325" y="202"/>
                      <a:pt x="317" y="210"/>
                    </a:cubicBezTo>
                    <a:cubicBezTo>
                      <a:pt x="302" y="222"/>
                      <a:pt x="288" y="235"/>
                      <a:pt x="276" y="248"/>
                    </a:cubicBezTo>
                    <a:cubicBezTo>
                      <a:pt x="246" y="278"/>
                      <a:pt x="223" y="310"/>
                      <a:pt x="203" y="343"/>
                    </a:cubicBezTo>
                    <a:cubicBezTo>
                      <a:pt x="202" y="346"/>
                      <a:pt x="199" y="348"/>
                      <a:pt x="198" y="351"/>
                    </a:cubicBezTo>
                    <a:cubicBezTo>
                      <a:pt x="196" y="358"/>
                      <a:pt x="191" y="363"/>
                      <a:pt x="188" y="369"/>
                    </a:cubicBezTo>
                    <a:cubicBezTo>
                      <a:pt x="186" y="375"/>
                      <a:pt x="185" y="379"/>
                      <a:pt x="182" y="384"/>
                    </a:cubicBezTo>
                    <a:cubicBezTo>
                      <a:pt x="180" y="389"/>
                      <a:pt x="177" y="395"/>
                      <a:pt x="176" y="400"/>
                    </a:cubicBezTo>
                    <a:cubicBezTo>
                      <a:pt x="172" y="405"/>
                      <a:pt x="170" y="412"/>
                      <a:pt x="169" y="417"/>
                    </a:cubicBezTo>
                    <a:lnTo>
                      <a:pt x="39" y="740"/>
                    </a:lnTo>
                    <a:cubicBezTo>
                      <a:pt x="32" y="760"/>
                      <a:pt x="25" y="779"/>
                      <a:pt x="19" y="800"/>
                    </a:cubicBezTo>
                    <a:cubicBezTo>
                      <a:pt x="3" y="863"/>
                      <a:pt x="0" y="933"/>
                      <a:pt x="9" y="1003"/>
                    </a:cubicBezTo>
                    <a:cubicBezTo>
                      <a:pt x="9" y="1021"/>
                      <a:pt x="12" y="1038"/>
                      <a:pt x="16" y="1054"/>
                    </a:cubicBezTo>
                    <a:cubicBezTo>
                      <a:pt x="17" y="1063"/>
                      <a:pt x="19" y="1071"/>
                      <a:pt x="23" y="1080"/>
                    </a:cubicBezTo>
                    <a:cubicBezTo>
                      <a:pt x="24" y="1084"/>
                      <a:pt x="24" y="1086"/>
                      <a:pt x="25" y="1089"/>
                    </a:cubicBezTo>
                    <a:cubicBezTo>
                      <a:pt x="26" y="1095"/>
                      <a:pt x="29" y="1101"/>
                      <a:pt x="30" y="1107"/>
                    </a:cubicBezTo>
                    <a:cubicBezTo>
                      <a:pt x="32" y="1110"/>
                      <a:pt x="32" y="1113"/>
                      <a:pt x="33" y="1116"/>
                    </a:cubicBezTo>
                    <a:cubicBezTo>
                      <a:pt x="35" y="1123"/>
                      <a:pt x="37" y="1131"/>
                      <a:pt x="39" y="1138"/>
                    </a:cubicBezTo>
                    <a:cubicBezTo>
                      <a:pt x="41" y="1142"/>
                      <a:pt x="41" y="1144"/>
                      <a:pt x="42" y="1147"/>
                    </a:cubicBezTo>
                    <a:cubicBezTo>
                      <a:pt x="45" y="1154"/>
                      <a:pt x="47" y="1163"/>
                      <a:pt x="51" y="1170"/>
                    </a:cubicBezTo>
                    <a:lnTo>
                      <a:pt x="55" y="1182"/>
                    </a:lnTo>
                    <a:cubicBezTo>
                      <a:pt x="57" y="1187"/>
                      <a:pt x="60" y="1192"/>
                      <a:pt x="62" y="1197"/>
                    </a:cubicBezTo>
                    <a:cubicBezTo>
                      <a:pt x="63" y="1202"/>
                      <a:pt x="66" y="1206"/>
                      <a:pt x="67" y="1210"/>
                    </a:cubicBezTo>
                    <a:cubicBezTo>
                      <a:pt x="70" y="1214"/>
                      <a:pt x="72" y="1221"/>
                      <a:pt x="75" y="1227"/>
                    </a:cubicBezTo>
                    <a:cubicBezTo>
                      <a:pt x="86" y="1250"/>
                      <a:pt x="97" y="1274"/>
                      <a:pt x="112" y="1298"/>
                    </a:cubicBezTo>
                    <a:cubicBezTo>
                      <a:pt x="128" y="1326"/>
                      <a:pt x="145" y="1354"/>
                      <a:pt x="165" y="1382"/>
                    </a:cubicBezTo>
                    <a:cubicBezTo>
                      <a:pt x="184" y="1411"/>
                      <a:pt x="204" y="1439"/>
                      <a:pt x="228" y="1467"/>
                    </a:cubicBezTo>
                    <a:cubicBezTo>
                      <a:pt x="255" y="1501"/>
                      <a:pt x="283" y="1534"/>
                      <a:pt x="314" y="1567"/>
                    </a:cubicBezTo>
                    <a:cubicBezTo>
                      <a:pt x="352" y="1608"/>
                      <a:pt x="392" y="1648"/>
                      <a:pt x="435" y="1686"/>
                    </a:cubicBezTo>
                    <a:cubicBezTo>
                      <a:pt x="463" y="1712"/>
                      <a:pt x="495" y="1739"/>
                      <a:pt x="527" y="1763"/>
                    </a:cubicBezTo>
                    <a:cubicBezTo>
                      <a:pt x="543" y="1777"/>
                      <a:pt x="559" y="1788"/>
                      <a:pt x="576" y="1802"/>
                    </a:cubicBezTo>
                    <a:lnTo>
                      <a:pt x="577" y="1803"/>
                    </a:lnTo>
                    <a:cubicBezTo>
                      <a:pt x="883" y="2035"/>
                      <a:pt x="1268" y="2211"/>
                      <a:pt x="1650" y="2304"/>
                    </a:cubicBezTo>
                    <a:lnTo>
                      <a:pt x="1652" y="2304"/>
                    </a:lnTo>
                    <a:lnTo>
                      <a:pt x="1719" y="2320"/>
                    </a:lnTo>
                    <a:cubicBezTo>
                      <a:pt x="1796" y="2336"/>
                      <a:pt x="1872" y="2348"/>
                      <a:pt x="1948" y="2358"/>
                    </a:cubicBezTo>
                    <a:lnTo>
                      <a:pt x="1949" y="2358"/>
                    </a:lnTo>
                    <a:cubicBezTo>
                      <a:pt x="1995" y="2363"/>
                      <a:pt x="2040" y="2368"/>
                      <a:pt x="2086" y="2371"/>
                    </a:cubicBezTo>
                    <a:lnTo>
                      <a:pt x="2090" y="2371"/>
                    </a:lnTo>
                    <a:cubicBezTo>
                      <a:pt x="2139" y="2374"/>
                      <a:pt x="2187" y="2375"/>
                      <a:pt x="2236" y="2375"/>
                    </a:cubicBezTo>
                    <a:cubicBezTo>
                      <a:pt x="2275" y="2375"/>
                      <a:pt x="2313" y="2374"/>
                      <a:pt x="2350" y="2369"/>
                    </a:cubicBezTo>
                    <a:cubicBezTo>
                      <a:pt x="2399" y="2366"/>
                      <a:pt x="2447" y="2361"/>
                      <a:pt x="2494" y="2352"/>
                    </a:cubicBezTo>
                    <a:cubicBezTo>
                      <a:pt x="2539" y="2345"/>
                      <a:pt x="2583" y="2336"/>
                      <a:pt x="2623" y="2325"/>
                    </a:cubicBezTo>
                    <a:cubicBezTo>
                      <a:pt x="2655" y="2316"/>
                      <a:pt x="2686" y="2306"/>
                      <a:pt x="2714" y="2294"/>
                    </a:cubicBezTo>
                    <a:cubicBezTo>
                      <a:pt x="2733" y="2288"/>
                      <a:pt x="2750" y="2280"/>
                      <a:pt x="2767" y="2272"/>
                    </a:cubicBezTo>
                    <a:cubicBezTo>
                      <a:pt x="2778" y="2268"/>
                      <a:pt x="2787" y="2263"/>
                      <a:pt x="2798" y="2259"/>
                    </a:cubicBezTo>
                    <a:cubicBezTo>
                      <a:pt x="2876" y="2221"/>
                      <a:pt x="2939" y="2173"/>
                      <a:pt x="2989" y="2119"/>
                    </a:cubicBezTo>
                    <a:cubicBezTo>
                      <a:pt x="2999" y="2108"/>
                      <a:pt x="3010" y="2095"/>
                      <a:pt x="3019" y="2083"/>
                    </a:cubicBezTo>
                    <a:cubicBezTo>
                      <a:pt x="3047" y="2048"/>
                      <a:pt x="3068" y="2010"/>
                      <a:pt x="3084" y="1969"/>
                    </a:cubicBezTo>
                    <a:lnTo>
                      <a:pt x="3221" y="1628"/>
                    </a:lnTo>
                    <a:cubicBezTo>
                      <a:pt x="3228" y="1609"/>
                      <a:pt x="3235" y="1591"/>
                      <a:pt x="3240" y="1571"/>
                    </a:cubicBezTo>
                    <a:cubicBezTo>
                      <a:pt x="3263" y="1473"/>
                      <a:pt x="3258" y="1366"/>
                      <a:pt x="3221" y="1251"/>
                    </a:cubicBezTo>
                    <a:cubicBezTo>
                      <a:pt x="3197" y="1175"/>
                      <a:pt x="3158" y="1095"/>
                      <a:pt x="3105" y="1014"/>
                    </a:cubicBezTo>
                    <a:cubicBezTo>
                      <a:pt x="3105" y="1013"/>
                      <a:pt x="3104" y="1013"/>
                      <a:pt x="3104" y="1012"/>
                    </a:cubicBezTo>
                    <a:cubicBezTo>
                      <a:pt x="3060" y="944"/>
                      <a:pt x="3006" y="877"/>
                      <a:pt x="2943" y="810"/>
                    </a:cubicBezTo>
                    <a:cubicBezTo>
                      <a:pt x="2902" y="765"/>
                      <a:pt x="2857" y="723"/>
                      <a:pt x="2809" y="681"/>
                    </a:cubicBezTo>
                    <a:cubicBezTo>
                      <a:pt x="2754" y="631"/>
                      <a:pt x="2693" y="584"/>
                      <a:pt x="2629" y="537"/>
                    </a:cubicBezTo>
                    <a:cubicBezTo>
                      <a:pt x="2219" y="242"/>
                      <a:pt x="1681" y="42"/>
                      <a:pt x="1198" y="7"/>
                    </a:cubicBezTo>
                    <a:lnTo>
                      <a:pt x="1196" y="7"/>
                    </a:lnTo>
                    <a:lnTo>
                      <a:pt x="1141" y="3"/>
                    </a:lnTo>
                    <a:cubicBezTo>
                      <a:pt x="1132" y="3"/>
                      <a:pt x="1125" y="3"/>
                      <a:pt x="1116" y="1"/>
                    </a:cubicBezTo>
                    <a:cubicBezTo>
                      <a:pt x="1095" y="1"/>
                      <a:pt x="1073" y="0"/>
                      <a:pt x="1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1946625" y="2530375"/>
                <a:ext cx="67475" cy="59650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2386" extrusionOk="0">
                    <a:moveTo>
                      <a:pt x="768" y="1"/>
                    </a:moveTo>
                    <a:cubicBezTo>
                      <a:pt x="727" y="1"/>
                      <a:pt x="688" y="3"/>
                      <a:pt x="650" y="7"/>
                    </a:cubicBezTo>
                    <a:cubicBezTo>
                      <a:pt x="573" y="16"/>
                      <a:pt x="505" y="36"/>
                      <a:pt x="447" y="65"/>
                    </a:cubicBezTo>
                    <a:lnTo>
                      <a:pt x="403" y="89"/>
                    </a:lnTo>
                    <a:cubicBezTo>
                      <a:pt x="373" y="107"/>
                      <a:pt x="345" y="130"/>
                      <a:pt x="320" y="153"/>
                    </a:cubicBezTo>
                    <a:lnTo>
                      <a:pt x="314" y="160"/>
                    </a:lnTo>
                    <a:cubicBezTo>
                      <a:pt x="309" y="164"/>
                      <a:pt x="305" y="169"/>
                      <a:pt x="302" y="173"/>
                    </a:cubicBezTo>
                    <a:cubicBezTo>
                      <a:pt x="299" y="178"/>
                      <a:pt x="297" y="180"/>
                      <a:pt x="293" y="184"/>
                    </a:cubicBezTo>
                    <a:cubicBezTo>
                      <a:pt x="290" y="188"/>
                      <a:pt x="286" y="191"/>
                      <a:pt x="283" y="196"/>
                    </a:cubicBezTo>
                    <a:cubicBezTo>
                      <a:pt x="279" y="200"/>
                      <a:pt x="277" y="205"/>
                      <a:pt x="275" y="208"/>
                    </a:cubicBezTo>
                    <a:lnTo>
                      <a:pt x="91" y="455"/>
                    </a:lnTo>
                    <a:cubicBezTo>
                      <a:pt x="81" y="470"/>
                      <a:pt x="70" y="486"/>
                      <a:pt x="61" y="501"/>
                    </a:cubicBezTo>
                    <a:cubicBezTo>
                      <a:pt x="32" y="553"/>
                      <a:pt x="13" y="609"/>
                      <a:pt x="6" y="674"/>
                    </a:cubicBezTo>
                    <a:cubicBezTo>
                      <a:pt x="4" y="689"/>
                      <a:pt x="3" y="703"/>
                      <a:pt x="1" y="719"/>
                    </a:cubicBezTo>
                    <a:cubicBezTo>
                      <a:pt x="1" y="730"/>
                      <a:pt x="0" y="743"/>
                      <a:pt x="1" y="755"/>
                    </a:cubicBezTo>
                    <a:lnTo>
                      <a:pt x="1" y="764"/>
                    </a:lnTo>
                    <a:cubicBezTo>
                      <a:pt x="1" y="788"/>
                      <a:pt x="4" y="814"/>
                      <a:pt x="8" y="840"/>
                    </a:cubicBezTo>
                    <a:cubicBezTo>
                      <a:pt x="8" y="843"/>
                      <a:pt x="8" y="845"/>
                      <a:pt x="9" y="846"/>
                    </a:cubicBezTo>
                    <a:cubicBezTo>
                      <a:pt x="13" y="880"/>
                      <a:pt x="19" y="913"/>
                      <a:pt x="29" y="947"/>
                    </a:cubicBezTo>
                    <a:cubicBezTo>
                      <a:pt x="35" y="975"/>
                      <a:pt x="45" y="1003"/>
                      <a:pt x="54" y="1030"/>
                    </a:cubicBezTo>
                    <a:cubicBezTo>
                      <a:pt x="65" y="1059"/>
                      <a:pt x="75" y="1088"/>
                      <a:pt x="88" y="1118"/>
                    </a:cubicBezTo>
                    <a:cubicBezTo>
                      <a:pt x="103" y="1151"/>
                      <a:pt x="120" y="1186"/>
                      <a:pt x="140" y="1222"/>
                    </a:cubicBezTo>
                    <a:cubicBezTo>
                      <a:pt x="164" y="1265"/>
                      <a:pt x="188" y="1307"/>
                      <a:pt x="217" y="1350"/>
                    </a:cubicBezTo>
                    <a:cubicBezTo>
                      <a:pt x="236" y="1378"/>
                      <a:pt x="256" y="1409"/>
                      <a:pt x="277" y="1437"/>
                    </a:cubicBezTo>
                    <a:cubicBezTo>
                      <a:pt x="287" y="1452"/>
                      <a:pt x="299" y="1467"/>
                      <a:pt x="309" y="1481"/>
                    </a:cubicBezTo>
                    <a:cubicBezTo>
                      <a:pt x="309" y="1481"/>
                      <a:pt x="309" y="1482"/>
                      <a:pt x="311" y="1482"/>
                    </a:cubicBezTo>
                    <a:cubicBezTo>
                      <a:pt x="519" y="1749"/>
                      <a:pt x="808" y="1987"/>
                      <a:pt x="1114" y="2151"/>
                    </a:cubicBezTo>
                    <a:cubicBezTo>
                      <a:pt x="1193" y="2193"/>
                      <a:pt x="1274" y="2231"/>
                      <a:pt x="1354" y="2263"/>
                    </a:cubicBezTo>
                    <a:lnTo>
                      <a:pt x="1355" y="2263"/>
                    </a:lnTo>
                    <a:cubicBezTo>
                      <a:pt x="1394" y="2279"/>
                      <a:pt x="1432" y="2292"/>
                      <a:pt x="1470" y="2305"/>
                    </a:cubicBezTo>
                    <a:cubicBezTo>
                      <a:pt x="1471" y="2305"/>
                      <a:pt x="1473" y="2306"/>
                      <a:pt x="1474" y="2306"/>
                    </a:cubicBezTo>
                    <a:cubicBezTo>
                      <a:pt x="1515" y="2320"/>
                      <a:pt x="1557" y="2333"/>
                      <a:pt x="1597" y="2342"/>
                    </a:cubicBezTo>
                    <a:cubicBezTo>
                      <a:pt x="1631" y="2351"/>
                      <a:pt x="1664" y="2358"/>
                      <a:pt x="1696" y="2363"/>
                    </a:cubicBezTo>
                    <a:cubicBezTo>
                      <a:pt x="1739" y="2372"/>
                      <a:pt x="1781" y="2378"/>
                      <a:pt x="1823" y="2380"/>
                    </a:cubicBezTo>
                    <a:cubicBezTo>
                      <a:pt x="1863" y="2384"/>
                      <a:pt x="1902" y="2385"/>
                      <a:pt x="1939" y="2385"/>
                    </a:cubicBezTo>
                    <a:cubicBezTo>
                      <a:pt x="1969" y="2385"/>
                      <a:pt x="1997" y="2384"/>
                      <a:pt x="2025" y="2380"/>
                    </a:cubicBezTo>
                    <a:cubicBezTo>
                      <a:pt x="2053" y="2378"/>
                      <a:pt x="2079" y="2374"/>
                      <a:pt x="2104" y="2369"/>
                    </a:cubicBezTo>
                    <a:cubicBezTo>
                      <a:pt x="2180" y="2353"/>
                      <a:pt x="2244" y="2327"/>
                      <a:pt x="2300" y="2293"/>
                    </a:cubicBezTo>
                    <a:cubicBezTo>
                      <a:pt x="2312" y="2284"/>
                      <a:pt x="2323" y="2277"/>
                      <a:pt x="2334" y="2268"/>
                    </a:cubicBezTo>
                    <a:cubicBezTo>
                      <a:pt x="2358" y="2250"/>
                      <a:pt x="2379" y="2230"/>
                      <a:pt x="2397" y="2208"/>
                    </a:cubicBezTo>
                    <a:cubicBezTo>
                      <a:pt x="2403" y="2200"/>
                      <a:pt x="2409" y="2193"/>
                      <a:pt x="2416" y="2185"/>
                    </a:cubicBezTo>
                    <a:lnTo>
                      <a:pt x="2609" y="1924"/>
                    </a:lnTo>
                    <a:cubicBezTo>
                      <a:pt x="2620" y="1910"/>
                      <a:pt x="2629" y="1895"/>
                      <a:pt x="2637" y="1879"/>
                    </a:cubicBezTo>
                    <a:cubicBezTo>
                      <a:pt x="2679" y="1802"/>
                      <a:pt x="2699" y="1709"/>
                      <a:pt x="2692" y="1604"/>
                    </a:cubicBezTo>
                    <a:cubicBezTo>
                      <a:pt x="2692" y="1594"/>
                      <a:pt x="2691" y="1586"/>
                      <a:pt x="2691" y="1577"/>
                    </a:cubicBezTo>
                    <a:cubicBezTo>
                      <a:pt x="2687" y="1533"/>
                      <a:pt x="2678" y="1486"/>
                      <a:pt x="2665" y="1435"/>
                    </a:cubicBezTo>
                    <a:cubicBezTo>
                      <a:pt x="2660" y="1415"/>
                      <a:pt x="2652" y="1396"/>
                      <a:pt x="2646" y="1376"/>
                    </a:cubicBezTo>
                    <a:cubicBezTo>
                      <a:pt x="2624" y="1308"/>
                      <a:pt x="2593" y="1239"/>
                      <a:pt x="2554" y="1165"/>
                    </a:cubicBezTo>
                    <a:cubicBezTo>
                      <a:pt x="2529" y="1118"/>
                      <a:pt x="2499" y="1071"/>
                      <a:pt x="2470" y="1025"/>
                    </a:cubicBezTo>
                    <a:cubicBezTo>
                      <a:pt x="2433" y="970"/>
                      <a:pt x="2392" y="916"/>
                      <a:pt x="2348" y="861"/>
                    </a:cubicBezTo>
                    <a:cubicBezTo>
                      <a:pt x="2065" y="517"/>
                      <a:pt x="1649" y="227"/>
                      <a:pt x="1245" y="88"/>
                    </a:cubicBezTo>
                    <a:cubicBezTo>
                      <a:pt x="1245" y="88"/>
                      <a:pt x="1243" y="88"/>
                      <a:pt x="1243" y="86"/>
                    </a:cubicBezTo>
                    <a:cubicBezTo>
                      <a:pt x="1229" y="81"/>
                      <a:pt x="1213" y="75"/>
                      <a:pt x="1199" y="72"/>
                    </a:cubicBezTo>
                    <a:lnTo>
                      <a:pt x="1198" y="72"/>
                    </a:lnTo>
                    <a:cubicBezTo>
                      <a:pt x="1190" y="69"/>
                      <a:pt x="1184" y="68"/>
                      <a:pt x="1178" y="65"/>
                    </a:cubicBezTo>
                    <a:cubicBezTo>
                      <a:pt x="1122" y="48"/>
                      <a:pt x="1067" y="35"/>
                      <a:pt x="1013" y="24"/>
                    </a:cubicBezTo>
                    <a:cubicBezTo>
                      <a:pt x="966" y="15"/>
                      <a:pt x="918" y="9"/>
                      <a:pt x="872" y="5"/>
                    </a:cubicBezTo>
                    <a:cubicBezTo>
                      <a:pt x="835" y="2"/>
                      <a:pt x="801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2113150" y="2350500"/>
                <a:ext cx="6507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305" extrusionOk="0">
                    <a:moveTo>
                      <a:pt x="756" y="0"/>
                    </a:moveTo>
                    <a:cubicBezTo>
                      <a:pt x="748" y="0"/>
                      <a:pt x="739" y="0"/>
                      <a:pt x="731" y="1"/>
                    </a:cubicBezTo>
                    <a:cubicBezTo>
                      <a:pt x="714" y="1"/>
                      <a:pt x="695" y="2"/>
                      <a:pt x="679" y="3"/>
                    </a:cubicBezTo>
                    <a:cubicBezTo>
                      <a:pt x="662" y="5"/>
                      <a:pt x="646" y="6"/>
                      <a:pt x="629" y="8"/>
                    </a:cubicBezTo>
                    <a:cubicBezTo>
                      <a:pt x="555" y="17"/>
                      <a:pt x="489" y="36"/>
                      <a:pt x="432" y="64"/>
                    </a:cubicBezTo>
                    <a:cubicBezTo>
                      <a:pt x="418" y="70"/>
                      <a:pt x="405" y="79"/>
                      <a:pt x="390" y="86"/>
                    </a:cubicBezTo>
                    <a:cubicBezTo>
                      <a:pt x="360" y="105"/>
                      <a:pt x="334" y="126"/>
                      <a:pt x="310" y="149"/>
                    </a:cubicBezTo>
                    <a:lnTo>
                      <a:pt x="303" y="156"/>
                    </a:lnTo>
                    <a:cubicBezTo>
                      <a:pt x="299" y="160"/>
                      <a:pt x="295" y="164"/>
                      <a:pt x="292" y="169"/>
                    </a:cubicBezTo>
                    <a:cubicBezTo>
                      <a:pt x="289" y="174"/>
                      <a:pt x="286" y="176"/>
                      <a:pt x="282" y="180"/>
                    </a:cubicBezTo>
                    <a:cubicBezTo>
                      <a:pt x="279" y="184"/>
                      <a:pt x="276" y="187"/>
                      <a:pt x="273" y="191"/>
                    </a:cubicBezTo>
                    <a:cubicBezTo>
                      <a:pt x="271" y="196"/>
                      <a:pt x="266" y="201"/>
                      <a:pt x="264" y="205"/>
                    </a:cubicBezTo>
                    <a:lnTo>
                      <a:pt x="87" y="444"/>
                    </a:lnTo>
                    <a:cubicBezTo>
                      <a:pt x="77" y="458"/>
                      <a:pt x="67" y="472"/>
                      <a:pt x="59" y="488"/>
                    </a:cubicBezTo>
                    <a:cubicBezTo>
                      <a:pt x="30" y="537"/>
                      <a:pt x="13" y="592"/>
                      <a:pt x="6" y="655"/>
                    </a:cubicBezTo>
                    <a:lnTo>
                      <a:pt x="2" y="698"/>
                    </a:lnTo>
                    <a:lnTo>
                      <a:pt x="2" y="733"/>
                    </a:lnTo>
                    <a:lnTo>
                      <a:pt x="2" y="740"/>
                    </a:lnTo>
                    <a:cubicBezTo>
                      <a:pt x="1" y="761"/>
                      <a:pt x="3" y="785"/>
                      <a:pt x="6" y="812"/>
                    </a:cubicBezTo>
                    <a:cubicBezTo>
                      <a:pt x="6" y="814"/>
                      <a:pt x="6" y="817"/>
                      <a:pt x="7" y="818"/>
                    </a:cubicBezTo>
                    <a:cubicBezTo>
                      <a:pt x="11" y="850"/>
                      <a:pt x="17" y="881"/>
                      <a:pt x="27" y="914"/>
                    </a:cubicBezTo>
                    <a:cubicBezTo>
                      <a:pt x="33" y="940"/>
                      <a:pt x="41" y="967"/>
                      <a:pt x="51" y="994"/>
                    </a:cubicBezTo>
                    <a:cubicBezTo>
                      <a:pt x="61" y="1023"/>
                      <a:pt x="72" y="1050"/>
                      <a:pt x="85" y="1079"/>
                    </a:cubicBezTo>
                    <a:cubicBezTo>
                      <a:pt x="99" y="1112"/>
                      <a:pt x="117" y="1145"/>
                      <a:pt x="134" y="1179"/>
                    </a:cubicBezTo>
                    <a:cubicBezTo>
                      <a:pt x="156" y="1221"/>
                      <a:pt x="181" y="1262"/>
                      <a:pt x="207" y="1303"/>
                    </a:cubicBezTo>
                    <a:cubicBezTo>
                      <a:pt x="225" y="1332"/>
                      <a:pt x="245" y="1360"/>
                      <a:pt x="266" y="1388"/>
                    </a:cubicBezTo>
                    <a:cubicBezTo>
                      <a:pt x="277" y="1402"/>
                      <a:pt x="288" y="1415"/>
                      <a:pt x="298" y="1430"/>
                    </a:cubicBezTo>
                    <a:lnTo>
                      <a:pt x="299" y="1431"/>
                    </a:lnTo>
                    <a:cubicBezTo>
                      <a:pt x="502" y="1688"/>
                      <a:pt x="779" y="1917"/>
                      <a:pt x="1074" y="2075"/>
                    </a:cubicBezTo>
                    <a:lnTo>
                      <a:pt x="1075" y="2075"/>
                    </a:lnTo>
                    <a:lnTo>
                      <a:pt x="1127" y="2104"/>
                    </a:lnTo>
                    <a:cubicBezTo>
                      <a:pt x="1187" y="2133"/>
                      <a:pt x="1247" y="2160"/>
                      <a:pt x="1306" y="2185"/>
                    </a:cubicBezTo>
                    <a:lnTo>
                      <a:pt x="1308" y="2185"/>
                    </a:lnTo>
                    <a:cubicBezTo>
                      <a:pt x="1345" y="2200"/>
                      <a:pt x="1381" y="2212"/>
                      <a:pt x="1418" y="2226"/>
                    </a:cubicBezTo>
                    <a:cubicBezTo>
                      <a:pt x="1420" y="2226"/>
                      <a:pt x="1421" y="2227"/>
                      <a:pt x="1423" y="2227"/>
                    </a:cubicBezTo>
                    <a:cubicBezTo>
                      <a:pt x="1463" y="2241"/>
                      <a:pt x="1504" y="2253"/>
                      <a:pt x="1543" y="2262"/>
                    </a:cubicBezTo>
                    <a:cubicBezTo>
                      <a:pt x="1574" y="2269"/>
                      <a:pt x="1606" y="2276"/>
                      <a:pt x="1638" y="2283"/>
                    </a:cubicBezTo>
                    <a:cubicBezTo>
                      <a:pt x="1680" y="2291"/>
                      <a:pt x="1721" y="2296"/>
                      <a:pt x="1760" y="2300"/>
                    </a:cubicBezTo>
                    <a:cubicBezTo>
                      <a:pt x="1790" y="2303"/>
                      <a:pt x="1819" y="2305"/>
                      <a:pt x="1847" y="2305"/>
                    </a:cubicBezTo>
                    <a:cubicBezTo>
                      <a:pt x="1856" y="2305"/>
                      <a:pt x="1864" y="2304"/>
                      <a:pt x="1873" y="2304"/>
                    </a:cubicBezTo>
                    <a:cubicBezTo>
                      <a:pt x="1901" y="2304"/>
                      <a:pt x="1929" y="2302"/>
                      <a:pt x="1955" y="2299"/>
                    </a:cubicBezTo>
                    <a:cubicBezTo>
                      <a:pt x="1982" y="2296"/>
                      <a:pt x="2007" y="2292"/>
                      <a:pt x="2032" y="2286"/>
                    </a:cubicBezTo>
                    <a:cubicBezTo>
                      <a:pt x="2105" y="2273"/>
                      <a:pt x="2166" y="2247"/>
                      <a:pt x="2219" y="2212"/>
                    </a:cubicBezTo>
                    <a:cubicBezTo>
                      <a:pt x="2232" y="2205"/>
                      <a:pt x="2242" y="2199"/>
                      <a:pt x="2253" y="2190"/>
                    </a:cubicBezTo>
                    <a:cubicBezTo>
                      <a:pt x="2275" y="2173"/>
                      <a:pt x="2296" y="2153"/>
                      <a:pt x="2313" y="2132"/>
                    </a:cubicBezTo>
                    <a:cubicBezTo>
                      <a:pt x="2319" y="2126"/>
                      <a:pt x="2324" y="2118"/>
                      <a:pt x="2330" y="2110"/>
                    </a:cubicBezTo>
                    <a:lnTo>
                      <a:pt x="2517" y="1858"/>
                    </a:lnTo>
                    <a:cubicBezTo>
                      <a:pt x="2526" y="1845"/>
                      <a:pt x="2535" y="1831"/>
                      <a:pt x="2544" y="1815"/>
                    </a:cubicBezTo>
                    <a:cubicBezTo>
                      <a:pt x="2585" y="1740"/>
                      <a:pt x="2603" y="1650"/>
                      <a:pt x="2598" y="1548"/>
                    </a:cubicBezTo>
                    <a:cubicBezTo>
                      <a:pt x="2598" y="1539"/>
                      <a:pt x="2597" y="1531"/>
                      <a:pt x="2597" y="1522"/>
                    </a:cubicBezTo>
                    <a:cubicBezTo>
                      <a:pt x="2595" y="1513"/>
                      <a:pt x="2593" y="1503"/>
                      <a:pt x="2592" y="1492"/>
                    </a:cubicBezTo>
                    <a:cubicBezTo>
                      <a:pt x="2586" y="1439"/>
                      <a:pt x="2572" y="1384"/>
                      <a:pt x="2554" y="1326"/>
                    </a:cubicBezTo>
                    <a:lnTo>
                      <a:pt x="2554" y="1325"/>
                    </a:lnTo>
                    <a:cubicBezTo>
                      <a:pt x="2533" y="1261"/>
                      <a:pt x="2503" y="1194"/>
                      <a:pt x="2466" y="1124"/>
                    </a:cubicBezTo>
                    <a:cubicBezTo>
                      <a:pt x="2440" y="1077"/>
                      <a:pt x="2414" y="1033"/>
                      <a:pt x="2384" y="988"/>
                    </a:cubicBezTo>
                    <a:cubicBezTo>
                      <a:pt x="2349" y="935"/>
                      <a:pt x="2309" y="882"/>
                      <a:pt x="2266" y="831"/>
                    </a:cubicBezTo>
                    <a:cubicBezTo>
                      <a:pt x="1992" y="498"/>
                      <a:pt x="1593" y="219"/>
                      <a:pt x="1201" y="85"/>
                    </a:cubicBezTo>
                    <a:lnTo>
                      <a:pt x="1200" y="85"/>
                    </a:lnTo>
                    <a:cubicBezTo>
                      <a:pt x="1185" y="80"/>
                      <a:pt x="1169" y="74"/>
                      <a:pt x="1155" y="70"/>
                    </a:cubicBezTo>
                    <a:cubicBezTo>
                      <a:pt x="1094" y="52"/>
                      <a:pt x="1035" y="36"/>
                      <a:pt x="977" y="24"/>
                    </a:cubicBezTo>
                    <a:cubicBezTo>
                      <a:pt x="933" y="16"/>
                      <a:pt x="890" y="10"/>
                      <a:pt x="848" y="6"/>
                    </a:cubicBezTo>
                    <a:cubicBezTo>
                      <a:pt x="846" y="6"/>
                      <a:pt x="843" y="6"/>
                      <a:pt x="841" y="5"/>
                    </a:cubicBezTo>
                    <a:cubicBezTo>
                      <a:pt x="812" y="2"/>
                      <a:pt x="784" y="0"/>
                      <a:pt x="7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1994000" y="2412250"/>
                <a:ext cx="63350" cy="56050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2242" extrusionOk="0">
                    <a:moveTo>
                      <a:pt x="1827" y="1"/>
                    </a:moveTo>
                    <a:cubicBezTo>
                      <a:pt x="1793" y="1"/>
                      <a:pt x="1757" y="2"/>
                      <a:pt x="1719" y="5"/>
                    </a:cubicBezTo>
                    <a:lnTo>
                      <a:pt x="1714" y="5"/>
                    </a:lnTo>
                    <a:cubicBezTo>
                      <a:pt x="1672" y="9"/>
                      <a:pt x="1630" y="16"/>
                      <a:pt x="1587" y="23"/>
                    </a:cubicBezTo>
                    <a:cubicBezTo>
                      <a:pt x="1530" y="34"/>
                      <a:pt x="1471" y="49"/>
                      <a:pt x="1413" y="68"/>
                    </a:cubicBezTo>
                    <a:cubicBezTo>
                      <a:pt x="1399" y="74"/>
                      <a:pt x="1384" y="78"/>
                      <a:pt x="1368" y="83"/>
                    </a:cubicBezTo>
                    <a:lnTo>
                      <a:pt x="1367" y="83"/>
                    </a:lnTo>
                    <a:cubicBezTo>
                      <a:pt x="986" y="213"/>
                      <a:pt x="597" y="486"/>
                      <a:pt x="329" y="811"/>
                    </a:cubicBezTo>
                    <a:cubicBezTo>
                      <a:pt x="289" y="861"/>
                      <a:pt x="250" y="912"/>
                      <a:pt x="215" y="964"/>
                    </a:cubicBezTo>
                    <a:cubicBezTo>
                      <a:pt x="186" y="1007"/>
                      <a:pt x="159" y="1050"/>
                      <a:pt x="136" y="1096"/>
                    </a:cubicBezTo>
                    <a:cubicBezTo>
                      <a:pt x="99" y="1164"/>
                      <a:pt x="69" y="1230"/>
                      <a:pt x="48" y="1293"/>
                    </a:cubicBezTo>
                    <a:cubicBezTo>
                      <a:pt x="30" y="1350"/>
                      <a:pt x="17" y="1405"/>
                      <a:pt x="10" y="1457"/>
                    </a:cubicBezTo>
                    <a:cubicBezTo>
                      <a:pt x="7" y="1473"/>
                      <a:pt x="6" y="1491"/>
                      <a:pt x="6" y="1508"/>
                    </a:cubicBezTo>
                    <a:cubicBezTo>
                      <a:pt x="1" y="1607"/>
                      <a:pt x="20" y="1694"/>
                      <a:pt x="59" y="1768"/>
                    </a:cubicBezTo>
                    <a:cubicBezTo>
                      <a:pt x="64" y="1781"/>
                      <a:pt x="74" y="1796"/>
                      <a:pt x="83" y="1809"/>
                    </a:cubicBezTo>
                    <a:lnTo>
                      <a:pt x="265" y="2055"/>
                    </a:lnTo>
                    <a:cubicBezTo>
                      <a:pt x="286" y="2083"/>
                      <a:pt x="312" y="2109"/>
                      <a:pt x="342" y="2132"/>
                    </a:cubicBezTo>
                    <a:cubicBezTo>
                      <a:pt x="352" y="2140"/>
                      <a:pt x="363" y="2147"/>
                      <a:pt x="373" y="2155"/>
                    </a:cubicBezTo>
                    <a:lnTo>
                      <a:pt x="392" y="2166"/>
                    </a:lnTo>
                    <a:cubicBezTo>
                      <a:pt x="440" y="2193"/>
                      <a:pt x="495" y="2214"/>
                      <a:pt x="556" y="2226"/>
                    </a:cubicBezTo>
                    <a:cubicBezTo>
                      <a:pt x="565" y="2227"/>
                      <a:pt x="574" y="2230"/>
                      <a:pt x="582" y="2231"/>
                    </a:cubicBezTo>
                    <a:cubicBezTo>
                      <a:pt x="598" y="2233"/>
                      <a:pt x="614" y="2236"/>
                      <a:pt x="630" y="2237"/>
                    </a:cubicBezTo>
                    <a:cubicBezTo>
                      <a:pt x="655" y="2240"/>
                      <a:pt x="682" y="2241"/>
                      <a:pt x="711" y="2241"/>
                    </a:cubicBezTo>
                    <a:cubicBezTo>
                      <a:pt x="745" y="2241"/>
                      <a:pt x="781" y="2240"/>
                      <a:pt x="818" y="2237"/>
                    </a:cubicBezTo>
                    <a:cubicBezTo>
                      <a:pt x="858" y="2233"/>
                      <a:pt x="898" y="2229"/>
                      <a:pt x="939" y="2220"/>
                    </a:cubicBezTo>
                    <a:cubicBezTo>
                      <a:pt x="969" y="2215"/>
                      <a:pt x="999" y="2209"/>
                      <a:pt x="1030" y="2200"/>
                    </a:cubicBezTo>
                    <a:cubicBezTo>
                      <a:pt x="1069" y="2191"/>
                      <a:pt x="1108" y="2179"/>
                      <a:pt x="1146" y="2166"/>
                    </a:cubicBezTo>
                    <a:cubicBezTo>
                      <a:pt x="1149" y="2166"/>
                      <a:pt x="1150" y="2164"/>
                      <a:pt x="1151" y="2164"/>
                    </a:cubicBezTo>
                    <a:cubicBezTo>
                      <a:pt x="1187" y="2153"/>
                      <a:pt x="1222" y="2140"/>
                      <a:pt x="1259" y="2125"/>
                    </a:cubicBezTo>
                    <a:lnTo>
                      <a:pt x="1260" y="2125"/>
                    </a:lnTo>
                    <a:cubicBezTo>
                      <a:pt x="1318" y="2101"/>
                      <a:pt x="1377" y="2075"/>
                      <a:pt x="1435" y="2046"/>
                    </a:cubicBezTo>
                    <a:cubicBezTo>
                      <a:pt x="1452" y="2037"/>
                      <a:pt x="1470" y="2029"/>
                      <a:pt x="1487" y="2020"/>
                    </a:cubicBezTo>
                    <a:cubicBezTo>
                      <a:pt x="1774" y="1864"/>
                      <a:pt x="2046" y="1641"/>
                      <a:pt x="2242" y="1391"/>
                    </a:cubicBezTo>
                    <a:cubicBezTo>
                      <a:pt x="2253" y="1377"/>
                      <a:pt x="2264" y="1363"/>
                      <a:pt x="2274" y="1350"/>
                    </a:cubicBezTo>
                    <a:cubicBezTo>
                      <a:pt x="2294" y="1323"/>
                      <a:pt x="2314" y="1296"/>
                      <a:pt x="2332" y="1267"/>
                    </a:cubicBezTo>
                    <a:cubicBezTo>
                      <a:pt x="2358" y="1228"/>
                      <a:pt x="2383" y="1187"/>
                      <a:pt x="2405" y="1146"/>
                    </a:cubicBezTo>
                    <a:cubicBezTo>
                      <a:pt x="2423" y="1114"/>
                      <a:pt x="2439" y="1081"/>
                      <a:pt x="2452" y="1049"/>
                    </a:cubicBezTo>
                    <a:cubicBezTo>
                      <a:pt x="2464" y="1022"/>
                      <a:pt x="2476" y="993"/>
                      <a:pt x="2485" y="967"/>
                    </a:cubicBezTo>
                    <a:cubicBezTo>
                      <a:pt x="2495" y="941"/>
                      <a:pt x="2502" y="914"/>
                      <a:pt x="2509" y="888"/>
                    </a:cubicBezTo>
                    <a:cubicBezTo>
                      <a:pt x="2517" y="856"/>
                      <a:pt x="2523" y="825"/>
                      <a:pt x="2527" y="795"/>
                    </a:cubicBezTo>
                    <a:cubicBezTo>
                      <a:pt x="2527" y="792"/>
                      <a:pt x="2527" y="790"/>
                      <a:pt x="2528" y="788"/>
                    </a:cubicBezTo>
                    <a:cubicBezTo>
                      <a:pt x="2531" y="764"/>
                      <a:pt x="2534" y="739"/>
                      <a:pt x="2534" y="717"/>
                    </a:cubicBezTo>
                    <a:lnTo>
                      <a:pt x="2534" y="709"/>
                    </a:lnTo>
                    <a:lnTo>
                      <a:pt x="2534" y="675"/>
                    </a:lnTo>
                    <a:cubicBezTo>
                      <a:pt x="2532" y="660"/>
                      <a:pt x="2532" y="648"/>
                      <a:pt x="2530" y="633"/>
                    </a:cubicBezTo>
                    <a:cubicBezTo>
                      <a:pt x="2522" y="574"/>
                      <a:pt x="2505" y="518"/>
                      <a:pt x="2479" y="470"/>
                    </a:cubicBezTo>
                    <a:cubicBezTo>
                      <a:pt x="2470" y="456"/>
                      <a:pt x="2460" y="442"/>
                      <a:pt x="2451" y="427"/>
                    </a:cubicBezTo>
                    <a:lnTo>
                      <a:pt x="2279" y="195"/>
                    </a:lnTo>
                    <a:cubicBezTo>
                      <a:pt x="2277" y="191"/>
                      <a:pt x="2273" y="187"/>
                      <a:pt x="2270" y="181"/>
                    </a:cubicBezTo>
                    <a:cubicBezTo>
                      <a:pt x="2268" y="178"/>
                      <a:pt x="2265" y="174"/>
                      <a:pt x="2261" y="171"/>
                    </a:cubicBezTo>
                    <a:cubicBezTo>
                      <a:pt x="2258" y="168"/>
                      <a:pt x="2256" y="164"/>
                      <a:pt x="2253" y="162"/>
                    </a:cubicBezTo>
                    <a:lnTo>
                      <a:pt x="2241" y="150"/>
                    </a:lnTo>
                    <a:lnTo>
                      <a:pt x="2236" y="144"/>
                    </a:lnTo>
                    <a:cubicBezTo>
                      <a:pt x="2214" y="122"/>
                      <a:pt x="2188" y="101"/>
                      <a:pt x="2158" y="84"/>
                    </a:cubicBezTo>
                    <a:cubicBezTo>
                      <a:pt x="2145" y="76"/>
                      <a:pt x="2132" y="68"/>
                      <a:pt x="2117" y="62"/>
                    </a:cubicBezTo>
                    <a:cubicBezTo>
                      <a:pt x="2062" y="36"/>
                      <a:pt x="1999" y="17"/>
                      <a:pt x="1926" y="7"/>
                    </a:cubicBezTo>
                    <a:cubicBezTo>
                      <a:pt x="1910" y="5"/>
                      <a:pt x="1894" y="4"/>
                      <a:pt x="1877" y="2"/>
                    </a:cubicBezTo>
                    <a:cubicBezTo>
                      <a:pt x="1862" y="1"/>
                      <a:pt x="1845" y="1"/>
                      <a:pt x="1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1513850" y="2294725"/>
                <a:ext cx="8927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3163" extrusionOk="0">
                    <a:moveTo>
                      <a:pt x="2561" y="1"/>
                    </a:moveTo>
                    <a:cubicBezTo>
                      <a:pt x="2516" y="1"/>
                      <a:pt x="2470" y="3"/>
                      <a:pt x="2422" y="8"/>
                    </a:cubicBezTo>
                    <a:cubicBezTo>
                      <a:pt x="2361" y="13"/>
                      <a:pt x="2298" y="23"/>
                      <a:pt x="2236" y="34"/>
                    </a:cubicBezTo>
                    <a:cubicBezTo>
                      <a:pt x="2156" y="50"/>
                      <a:pt x="2073" y="71"/>
                      <a:pt x="1991" y="98"/>
                    </a:cubicBezTo>
                    <a:cubicBezTo>
                      <a:pt x="1970" y="104"/>
                      <a:pt x="1950" y="111"/>
                      <a:pt x="1929" y="119"/>
                    </a:cubicBezTo>
                    <a:lnTo>
                      <a:pt x="1928" y="119"/>
                    </a:lnTo>
                    <a:cubicBezTo>
                      <a:pt x="1391" y="303"/>
                      <a:pt x="841" y="688"/>
                      <a:pt x="465" y="1145"/>
                    </a:cubicBezTo>
                    <a:cubicBezTo>
                      <a:pt x="407" y="1215"/>
                      <a:pt x="353" y="1287"/>
                      <a:pt x="305" y="1361"/>
                    </a:cubicBezTo>
                    <a:cubicBezTo>
                      <a:pt x="263" y="1421"/>
                      <a:pt x="225" y="1484"/>
                      <a:pt x="193" y="1547"/>
                    </a:cubicBezTo>
                    <a:cubicBezTo>
                      <a:pt x="141" y="1643"/>
                      <a:pt x="100" y="1737"/>
                      <a:pt x="69" y="1826"/>
                    </a:cubicBezTo>
                    <a:cubicBezTo>
                      <a:pt x="66" y="1840"/>
                      <a:pt x="62" y="1853"/>
                      <a:pt x="58" y="1864"/>
                    </a:cubicBezTo>
                    <a:cubicBezTo>
                      <a:pt x="35" y="1946"/>
                      <a:pt x="19" y="2021"/>
                      <a:pt x="11" y="2092"/>
                    </a:cubicBezTo>
                    <a:cubicBezTo>
                      <a:pt x="10" y="2105"/>
                      <a:pt x="10" y="2117"/>
                      <a:pt x="9" y="2128"/>
                    </a:cubicBezTo>
                    <a:cubicBezTo>
                      <a:pt x="1" y="2268"/>
                      <a:pt x="27" y="2391"/>
                      <a:pt x="83" y="2493"/>
                    </a:cubicBezTo>
                    <a:cubicBezTo>
                      <a:pt x="98" y="2510"/>
                      <a:pt x="109" y="2529"/>
                      <a:pt x="123" y="2549"/>
                    </a:cubicBezTo>
                    <a:lnTo>
                      <a:pt x="378" y="2896"/>
                    </a:lnTo>
                    <a:cubicBezTo>
                      <a:pt x="409" y="2937"/>
                      <a:pt x="445" y="2974"/>
                      <a:pt x="487" y="3007"/>
                    </a:cubicBezTo>
                    <a:cubicBezTo>
                      <a:pt x="501" y="3017"/>
                      <a:pt x="516" y="3028"/>
                      <a:pt x="531" y="3038"/>
                    </a:cubicBezTo>
                    <a:cubicBezTo>
                      <a:pt x="541" y="3044"/>
                      <a:pt x="550" y="3050"/>
                      <a:pt x="559" y="3055"/>
                    </a:cubicBezTo>
                    <a:cubicBezTo>
                      <a:pt x="625" y="3093"/>
                      <a:pt x="703" y="3121"/>
                      <a:pt x="789" y="3140"/>
                    </a:cubicBezTo>
                    <a:cubicBezTo>
                      <a:pt x="821" y="3146"/>
                      <a:pt x="857" y="3151"/>
                      <a:pt x="893" y="3156"/>
                    </a:cubicBezTo>
                    <a:cubicBezTo>
                      <a:pt x="928" y="3160"/>
                      <a:pt x="967" y="3162"/>
                      <a:pt x="1006" y="3162"/>
                    </a:cubicBezTo>
                    <a:cubicBezTo>
                      <a:pt x="1014" y="3162"/>
                      <a:pt x="1022" y="3162"/>
                      <a:pt x="1031" y="3162"/>
                    </a:cubicBezTo>
                    <a:cubicBezTo>
                      <a:pt x="1072" y="3162"/>
                      <a:pt x="1115" y="3160"/>
                      <a:pt x="1159" y="3156"/>
                    </a:cubicBezTo>
                    <a:cubicBezTo>
                      <a:pt x="1215" y="3150"/>
                      <a:pt x="1271" y="3142"/>
                      <a:pt x="1328" y="3131"/>
                    </a:cubicBezTo>
                    <a:cubicBezTo>
                      <a:pt x="1371" y="3124"/>
                      <a:pt x="1413" y="3114"/>
                      <a:pt x="1456" y="3103"/>
                    </a:cubicBezTo>
                    <a:cubicBezTo>
                      <a:pt x="1511" y="3089"/>
                      <a:pt x="1566" y="3072"/>
                      <a:pt x="1620" y="3055"/>
                    </a:cubicBezTo>
                    <a:cubicBezTo>
                      <a:pt x="1623" y="3054"/>
                      <a:pt x="1626" y="3054"/>
                      <a:pt x="1628" y="3052"/>
                    </a:cubicBezTo>
                    <a:cubicBezTo>
                      <a:pt x="1635" y="3050"/>
                      <a:pt x="1643" y="3047"/>
                      <a:pt x="1649" y="3046"/>
                    </a:cubicBezTo>
                    <a:cubicBezTo>
                      <a:pt x="1660" y="3042"/>
                      <a:pt x="1671" y="3040"/>
                      <a:pt x="1680" y="3035"/>
                    </a:cubicBezTo>
                    <a:cubicBezTo>
                      <a:pt x="1694" y="3030"/>
                      <a:pt x="1710" y="3025"/>
                      <a:pt x="1724" y="3019"/>
                    </a:cubicBezTo>
                    <a:cubicBezTo>
                      <a:pt x="1730" y="3017"/>
                      <a:pt x="1736" y="3015"/>
                      <a:pt x="1741" y="3013"/>
                    </a:cubicBezTo>
                    <a:cubicBezTo>
                      <a:pt x="1754" y="3009"/>
                      <a:pt x="1764" y="3004"/>
                      <a:pt x="1776" y="2999"/>
                    </a:cubicBezTo>
                    <a:lnTo>
                      <a:pt x="1777" y="2999"/>
                    </a:lnTo>
                    <a:cubicBezTo>
                      <a:pt x="1859" y="2967"/>
                      <a:pt x="1942" y="2930"/>
                      <a:pt x="2024" y="2888"/>
                    </a:cubicBezTo>
                    <a:cubicBezTo>
                      <a:pt x="2047" y="2876"/>
                      <a:pt x="2071" y="2862"/>
                      <a:pt x="2095" y="2851"/>
                    </a:cubicBezTo>
                    <a:lnTo>
                      <a:pt x="2097" y="2851"/>
                    </a:lnTo>
                    <a:cubicBezTo>
                      <a:pt x="2480" y="2644"/>
                      <a:pt x="2844" y="2351"/>
                      <a:pt x="3116" y="2021"/>
                    </a:cubicBezTo>
                    <a:cubicBezTo>
                      <a:pt x="3130" y="2002"/>
                      <a:pt x="3146" y="1984"/>
                      <a:pt x="3159" y="1965"/>
                    </a:cubicBezTo>
                    <a:cubicBezTo>
                      <a:pt x="3159" y="1964"/>
                      <a:pt x="3160" y="1964"/>
                      <a:pt x="3160" y="1963"/>
                    </a:cubicBezTo>
                    <a:cubicBezTo>
                      <a:pt x="3175" y="1944"/>
                      <a:pt x="3189" y="1924"/>
                      <a:pt x="3204" y="1906"/>
                    </a:cubicBezTo>
                    <a:cubicBezTo>
                      <a:pt x="3233" y="1868"/>
                      <a:pt x="3259" y="1829"/>
                      <a:pt x="3285" y="1790"/>
                    </a:cubicBezTo>
                    <a:cubicBezTo>
                      <a:pt x="3322" y="1734"/>
                      <a:pt x="3357" y="1678"/>
                      <a:pt x="3387" y="1620"/>
                    </a:cubicBezTo>
                    <a:cubicBezTo>
                      <a:pt x="3412" y="1573"/>
                      <a:pt x="3434" y="1527"/>
                      <a:pt x="3454" y="1480"/>
                    </a:cubicBezTo>
                    <a:cubicBezTo>
                      <a:pt x="3471" y="1441"/>
                      <a:pt x="3487" y="1403"/>
                      <a:pt x="3501" y="1364"/>
                    </a:cubicBezTo>
                    <a:cubicBezTo>
                      <a:pt x="3513" y="1326"/>
                      <a:pt x="3526" y="1290"/>
                      <a:pt x="3534" y="1254"/>
                    </a:cubicBezTo>
                    <a:cubicBezTo>
                      <a:pt x="3543" y="1222"/>
                      <a:pt x="3549" y="1193"/>
                      <a:pt x="3554" y="1163"/>
                    </a:cubicBezTo>
                    <a:cubicBezTo>
                      <a:pt x="3556" y="1157"/>
                      <a:pt x="3558" y="1148"/>
                      <a:pt x="3559" y="1142"/>
                    </a:cubicBezTo>
                    <a:cubicBezTo>
                      <a:pt x="3560" y="1137"/>
                      <a:pt x="3560" y="1131"/>
                      <a:pt x="3561" y="1126"/>
                    </a:cubicBezTo>
                    <a:cubicBezTo>
                      <a:pt x="3563" y="1120"/>
                      <a:pt x="3563" y="1113"/>
                      <a:pt x="3564" y="1106"/>
                    </a:cubicBezTo>
                    <a:cubicBezTo>
                      <a:pt x="3564" y="1102"/>
                      <a:pt x="3565" y="1098"/>
                      <a:pt x="3565" y="1092"/>
                    </a:cubicBezTo>
                    <a:cubicBezTo>
                      <a:pt x="3566" y="1083"/>
                      <a:pt x="3568" y="1072"/>
                      <a:pt x="3568" y="1063"/>
                    </a:cubicBezTo>
                    <a:cubicBezTo>
                      <a:pt x="3568" y="1061"/>
                      <a:pt x="3568" y="1056"/>
                      <a:pt x="3569" y="1053"/>
                    </a:cubicBezTo>
                    <a:cubicBezTo>
                      <a:pt x="3569" y="1045"/>
                      <a:pt x="3570" y="1035"/>
                      <a:pt x="3570" y="1027"/>
                    </a:cubicBezTo>
                    <a:lnTo>
                      <a:pt x="3570" y="1016"/>
                    </a:lnTo>
                    <a:lnTo>
                      <a:pt x="3570" y="994"/>
                    </a:lnTo>
                    <a:lnTo>
                      <a:pt x="3570" y="984"/>
                    </a:lnTo>
                    <a:cubicBezTo>
                      <a:pt x="3570" y="973"/>
                      <a:pt x="3570" y="963"/>
                      <a:pt x="3569" y="952"/>
                    </a:cubicBezTo>
                    <a:cubicBezTo>
                      <a:pt x="3568" y="932"/>
                      <a:pt x="3566" y="913"/>
                      <a:pt x="3564" y="893"/>
                    </a:cubicBezTo>
                    <a:cubicBezTo>
                      <a:pt x="3553" y="809"/>
                      <a:pt x="3528" y="733"/>
                      <a:pt x="3491" y="665"/>
                    </a:cubicBezTo>
                    <a:cubicBezTo>
                      <a:pt x="3480" y="644"/>
                      <a:pt x="3466" y="624"/>
                      <a:pt x="3452" y="604"/>
                    </a:cubicBezTo>
                    <a:lnTo>
                      <a:pt x="3210" y="277"/>
                    </a:lnTo>
                    <a:cubicBezTo>
                      <a:pt x="3205" y="271"/>
                      <a:pt x="3201" y="265"/>
                      <a:pt x="3196" y="259"/>
                    </a:cubicBezTo>
                    <a:lnTo>
                      <a:pt x="3184" y="243"/>
                    </a:lnTo>
                    <a:cubicBezTo>
                      <a:pt x="3180" y="238"/>
                      <a:pt x="3176" y="234"/>
                      <a:pt x="3173" y="229"/>
                    </a:cubicBezTo>
                    <a:cubicBezTo>
                      <a:pt x="3167" y="223"/>
                      <a:pt x="3162" y="218"/>
                      <a:pt x="3157" y="213"/>
                    </a:cubicBezTo>
                    <a:lnTo>
                      <a:pt x="3148" y="204"/>
                    </a:lnTo>
                    <a:cubicBezTo>
                      <a:pt x="3117" y="172"/>
                      <a:pt x="3080" y="144"/>
                      <a:pt x="3039" y="119"/>
                    </a:cubicBezTo>
                    <a:cubicBezTo>
                      <a:pt x="3021" y="108"/>
                      <a:pt x="3002" y="97"/>
                      <a:pt x="2983" y="87"/>
                    </a:cubicBezTo>
                    <a:cubicBezTo>
                      <a:pt x="2973" y="82"/>
                      <a:pt x="2963" y="78"/>
                      <a:pt x="2953" y="74"/>
                    </a:cubicBezTo>
                    <a:cubicBezTo>
                      <a:pt x="2884" y="44"/>
                      <a:pt x="2803" y="23"/>
                      <a:pt x="2714" y="11"/>
                    </a:cubicBezTo>
                    <a:cubicBezTo>
                      <a:pt x="2665" y="4"/>
                      <a:pt x="2614" y="1"/>
                      <a:pt x="2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1508975" y="2531325"/>
                <a:ext cx="73975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621" extrusionOk="0">
                    <a:moveTo>
                      <a:pt x="2131" y="0"/>
                    </a:moveTo>
                    <a:cubicBezTo>
                      <a:pt x="2092" y="0"/>
                      <a:pt x="2050" y="1"/>
                      <a:pt x="2007" y="6"/>
                    </a:cubicBezTo>
                    <a:lnTo>
                      <a:pt x="2002" y="6"/>
                    </a:lnTo>
                    <a:cubicBezTo>
                      <a:pt x="1952" y="11"/>
                      <a:pt x="1902" y="17"/>
                      <a:pt x="1852" y="27"/>
                    </a:cubicBezTo>
                    <a:cubicBezTo>
                      <a:pt x="1793" y="38"/>
                      <a:pt x="1733" y="53"/>
                      <a:pt x="1671" y="72"/>
                    </a:cubicBezTo>
                    <a:cubicBezTo>
                      <a:pt x="1664" y="74"/>
                      <a:pt x="1657" y="75"/>
                      <a:pt x="1649" y="78"/>
                    </a:cubicBezTo>
                    <a:lnTo>
                      <a:pt x="1646" y="78"/>
                    </a:lnTo>
                    <a:cubicBezTo>
                      <a:pt x="1630" y="84"/>
                      <a:pt x="1613" y="89"/>
                      <a:pt x="1598" y="94"/>
                    </a:cubicBezTo>
                    <a:cubicBezTo>
                      <a:pt x="1597" y="94"/>
                      <a:pt x="1597" y="94"/>
                      <a:pt x="1596" y="95"/>
                    </a:cubicBezTo>
                    <a:cubicBezTo>
                      <a:pt x="1150" y="248"/>
                      <a:pt x="696" y="568"/>
                      <a:pt x="385" y="944"/>
                    </a:cubicBezTo>
                    <a:cubicBezTo>
                      <a:pt x="336" y="1003"/>
                      <a:pt x="293" y="1064"/>
                      <a:pt x="252" y="1124"/>
                    </a:cubicBezTo>
                    <a:cubicBezTo>
                      <a:pt x="217" y="1174"/>
                      <a:pt x="187" y="1225"/>
                      <a:pt x="159" y="1278"/>
                    </a:cubicBezTo>
                    <a:cubicBezTo>
                      <a:pt x="116" y="1359"/>
                      <a:pt x="83" y="1435"/>
                      <a:pt x="58" y="1509"/>
                    </a:cubicBezTo>
                    <a:cubicBezTo>
                      <a:pt x="40" y="1565"/>
                      <a:pt x="26" y="1619"/>
                      <a:pt x="16" y="1670"/>
                    </a:cubicBezTo>
                    <a:cubicBezTo>
                      <a:pt x="11" y="1700"/>
                      <a:pt x="9" y="1730"/>
                      <a:pt x="8" y="1760"/>
                    </a:cubicBezTo>
                    <a:cubicBezTo>
                      <a:pt x="1" y="1876"/>
                      <a:pt x="22" y="1977"/>
                      <a:pt x="69" y="2063"/>
                    </a:cubicBezTo>
                    <a:cubicBezTo>
                      <a:pt x="79" y="2083"/>
                      <a:pt x="89" y="2098"/>
                      <a:pt x="100" y="2114"/>
                    </a:cubicBezTo>
                    <a:lnTo>
                      <a:pt x="313" y="2400"/>
                    </a:lnTo>
                    <a:cubicBezTo>
                      <a:pt x="337" y="2435"/>
                      <a:pt x="368" y="2464"/>
                      <a:pt x="403" y="2491"/>
                    </a:cubicBezTo>
                    <a:cubicBezTo>
                      <a:pt x="414" y="2500"/>
                      <a:pt x="426" y="2510"/>
                      <a:pt x="439" y="2517"/>
                    </a:cubicBezTo>
                    <a:cubicBezTo>
                      <a:pt x="500" y="2556"/>
                      <a:pt x="571" y="2585"/>
                      <a:pt x="653" y="2602"/>
                    </a:cubicBezTo>
                    <a:cubicBezTo>
                      <a:pt x="680" y="2607"/>
                      <a:pt x="709" y="2612"/>
                      <a:pt x="738" y="2615"/>
                    </a:cubicBezTo>
                    <a:cubicBezTo>
                      <a:pt x="769" y="2617"/>
                      <a:pt x="799" y="2621"/>
                      <a:pt x="832" y="2621"/>
                    </a:cubicBezTo>
                    <a:cubicBezTo>
                      <a:pt x="873" y="2621"/>
                      <a:pt x="915" y="2620"/>
                      <a:pt x="958" y="2615"/>
                    </a:cubicBezTo>
                    <a:cubicBezTo>
                      <a:pt x="1005" y="2611"/>
                      <a:pt x="1050" y="2605"/>
                      <a:pt x="1099" y="2595"/>
                    </a:cubicBezTo>
                    <a:cubicBezTo>
                      <a:pt x="1134" y="2589"/>
                      <a:pt x="1169" y="2581"/>
                      <a:pt x="1205" y="2572"/>
                    </a:cubicBezTo>
                    <a:cubicBezTo>
                      <a:pt x="1250" y="2559"/>
                      <a:pt x="1295" y="2547"/>
                      <a:pt x="1340" y="2532"/>
                    </a:cubicBezTo>
                    <a:cubicBezTo>
                      <a:pt x="1342" y="2532"/>
                      <a:pt x="1343" y="2531"/>
                      <a:pt x="1344" y="2531"/>
                    </a:cubicBezTo>
                    <a:cubicBezTo>
                      <a:pt x="1387" y="2516"/>
                      <a:pt x="1429" y="2501"/>
                      <a:pt x="1471" y="2485"/>
                    </a:cubicBezTo>
                    <a:lnTo>
                      <a:pt x="1472" y="2485"/>
                    </a:lnTo>
                    <a:cubicBezTo>
                      <a:pt x="1561" y="2449"/>
                      <a:pt x="1649" y="2409"/>
                      <a:pt x="1736" y="2361"/>
                    </a:cubicBezTo>
                    <a:cubicBezTo>
                      <a:pt x="2071" y="2180"/>
                      <a:pt x="2389" y="1919"/>
                      <a:pt x="2617" y="1628"/>
                    </a:cubicBezTo>
                    <a:lnTo>
                      <a:pt x="2619" y="1626"/>
                    </a:lnTo>
                    <a:lnTo>
                      <a:pt x="2654" y="1578"/>
                    </a:lnTo>
                    <a:cubicBezTo>
                      <a:pt x="2678" y="1547"/>
                      <a:pt x="2700" y="1515"/>
                      <a:pt x="2721" y="1482"/>
                    </a:cubicBezTo>
                    <a:cubicBezTo>
                      <a:pt x="2752" y="1436"/>
                      <a:pt x="2780" y="1389"/>
                      <a:pt x="2805" y="1343"/>
                    </a:cubicBezTo>
                    <a:cubicBezTo>
                      <a:pt x="2826" y="1304"/>
                      <a:pt x="2845" y="1266"/>
                      <a:pt x="2862" y="1228"/>
                    </a:cubicBezTo>
                    <a:cubicBezTo>
                      <a:pt x="2877" y="1196"/>
                      <a:pt x="2889" y="1164"/>
                      <a:pt x="2900" y="1133"/>
                    </a:cubicBezTo>
                    <a:cubicBezTo>
                      <a:pt x="2911" y="1102"/>
                      <a:pt x="2920" y="1071"/>
                      <a:pt x="2928" y="1040"/>
                    </a:cubicBezTo>
                    <a:cubicBezTo>
                      <a:pt x="2937" y="1004"/>
                      <a:pt x="2946" y="967"/>
                      <a:pt x="2951" y="932"/>
                    </a:cubicBezTo>
                    <a:cubicBezTo>
                      <a:pt x="2951" y="929"/>
                      <a:pt x="2952" y="927"/>
                      <a:pt x="2952" y="923"/>
                    </a:cubicBezTo>
                    <a:cubicBezTo>
                      <a:pt x="2956" y="895"/>
                      <a:pt x="2957" y="866"/>
                      <a:pt x="2958" y="839"/>
                    </a:cubicBezTo>
                    <a:lnTo>
                      <a:pt x="2958" y="830"/>
                    </a:lnTo>
                    <a:lnTo>
                      <a:pt x="2958" y="790"/>
                    </a:lnTo>
                    <a:cubicBezTo>
                      <a:pt x="2957" y="774"/>
                      <a:pt x="2956" y="758"/>
                      <a:pt x="2954" y="742"/>
                    </a:cubicBezTo>
                    <a:cubicBezTo>
                      <a:pt x="2946" y="671"/>
                      <a:pt x="2926" y="608"/>
                      <a:pt x="2894" y="553"/>
                    </a:cubicBezTo>
                    <a:cubicBezTo>
                      <a:pt x="2885" y="536"/>
                      <a:pt x="2873" y="518"/>
                      <a:pt x="2861" y="503"/>
                    </a:cubicBezTo>
                    <a:lnTo>
                      <a:pt x="2661" y="231"/>
                    </a:lnTo>
                    <a:cubicBezTo>
                      <a:pt x="2657" y="226"/>
                      <a:pt x="2654" y="221"/>
                      <a:pt x="2650" y="217"/>
                    </a:cubicBezTo>
                    <a:cubicBezTo>
                      <a:pt x="2646" y="212"/>
                      <a:pt x="2643" y="207"/>
                      <a:pt x="2640" y="204"/>
                    </a:cubicBezTo>
                    <a:cubicBezTo>
                      <a:pt x="2637" y="200"/>
                      <a:pt x="2632" y="196"/>
                      <a:pt x="2630" y="191"/>
                    </a:cubicBezTo>
                    <a:cubicBezTo>
                      <a:pt x="2626" y="186"/>
                      <a:pt x="2621" y="183"/>
                      <a:pt x="2617" y="178"/>
                    </a:cubicBezTo>
                    <a:lnTo>
                      <a:pt x="2610" y="170"/>
                    </a:lnTo>
                    <a:cubicBezTo>
                      <a:pt x="2584" y="144"/>
                      <a:pt x="2553" y="121"/>
                      <a:pt x="2520" y="100"/>
                    </a:cubicBezTo>
                    <a:cubicBezTo>
                      <a:pt x="2505" y="90"/>
                      <a:pt x="2489" y="81"/>
                      <a:pt x="2472" y="73"/>
                    </a:cubicBezTo>
                    <a:cubicBezTo>
                      <a:pt x="2464" y="69"/>
                      <a:pt x="2456" y="65"/>
                      <a:pt x="2447" y="62"/>
                    </a:cubicBezTo>
                    <a:cubicBezTo>
                      <a:pt x="2389" y="36"/>
                      <a:pt x="2321" y="19"/>
                      <a:pt x="2247" y="9"/>
                    </a:cubicBezTo>
                    <a:cubicBezTo>
                      <a:pt x="2220" y="5"/>
                      <a:pt x="2193" y="4"/>
                      <a:pt x="2162" y="1"/>
                    </a:cubicBezTo>
                    <a:cubicBezTo>
                      <a:pt x="2152" y="1"/>
                      <a:pt x="2142" y="1"/>
                      <a:pt x="2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5" name="Google Shape;665;p37"/>
            <p:cNvSpPr/>
            <p:nvPr/>
          </p:nvSpPr>
          <p:spPr>
            <a:xfrm>
              <a:off x="5982051" y="2839017"/>
              <a:ext cx="2357178" cy="1132668"/>
            </a:xfrm>
            <a:custGeom>
              <a:avLst/>
              <a:gdLst/>
              <a:ahLst/>
              <a:cxnLst/>
              <a:rect l="l" t="t" r="r" b="b"/>
              <a:pathLst>
                <a:path w="28272" h="13584" extrusionOk="0">
                  <a:moveTo>
                    <a:pt x="14136" y="1"/>
                  </a:moveTo>
                  <a:cubicBezTo>
                    <a:pt x="10387" y="1"/>
                    <a:pt x="6791" y="716"/>
                    <a:pt x="4141" y="1989"/>
                  </a:cubicBezTo>
                  <a:cubicBezTo>
                    <a:pt x="1489" y="3263"/>
                    <a:pt x="1" y="4991"/>
                    <a:pt x="1" y="6792"/>
                  </a:cubicBezTo>
                  <a:cubicBezTo>
                    <a:pt x="1" y="8593"/>
                    <a:pt x="1489" y="10321"/>
                    <a:pt x="4141" y="11594"/>
                  </a:cubicBezTo>
                  <a:cubicBezTo>
                    <a:pt x="6791" y="12869"/>
                    <a:pt x="10387" y="13584"/>
                    <a:pt x="14136" y="13584"/>
                  </a:cubicBezTo>
                  <a:cubicBezTo>
                    <a:pt x="17885" y="13584"/>
                    <a:pt x="21481" y="12869"/>
                    <a:pt x="24132" y="11594"/>
                  </a:cubicBezTo>
                  <a:cubicBezTo>
                    <a:pt x="26782" y="10321"/>
                    <a:pt x="28272" y="8593"/>
                    <a:pt x="28272" y="6792"/>
                  </a:cubicBezTo>
                  <a:cubicBezTo>
                    <a:pt x="28272" y="4991"/>
                    <a:pt x="26782" y="3263"/>
                    <a:pt x="24132" y="1989"/>
                  </a:cubicBezTo>
                  <a:cubicBezTo>
                    <a:pt x="21481" y="716"/>
                    <a:pt x="17885" y="1"/>
                    <a:pt x="14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6375204" y="2914994"/>
              <a:ext cx="1022011" cy="590265"/>
            </a:xfrm>
            <a:custGeom>
              <a:avLst/>
              <a:gdLst/>
              <a:ahLst/>
              <a:cxnLst/>
              <a:rect l="l" t="t" r="r" b="b"/>
              <a:pathLst>
                <a:path w="12258" h="7079" extrusionOk="0">
                  <a:moveTo>
                    <a:pt x="6129" y="1"/>
                  </a:moveTo>
                  <a:cubicBezTo>
                    <a:pt x="4504" y="1"/>
                    <a:pt x="2945" y="373"/>
                    <a:pt x="1795" y="1038"/>
                  </a:cubicBezTo>
                  <a:cubicBezTo>
                    <a:pt x="647" y="1701"/>
                    <a:pt x="1" y="2601"/>
                    <a:pt x="1" y="3540"/>
                  </a:cubicBezTo>
                  <a:cubicBezTo>
                    <a:pt x="1" y="4479"/>
                    <a:pt x="647" y="5378"/>
                    <a:pt x="1795" y="6042"/>
                  </a:cubicBezTo>
                  <a:cubicBezTo>
                    <a:pt x="2945" y="6706"/>
                    <a:pt x="4504" y="7079"/>
                    <a:pt x="6129" y="7079"/>
                  </a:cubicBezTo>
                  <a:cubicBezTo>
                    <a:pt x="7754" y="7079"/>
                    <a:pt x="9313" y="6706"/>
                    <a:pt x="10463" y="6042"/>
                  </a:cubicBezTo>
                  <a:cubicBezTo>
                    <a:pt x="11611" y="5378"/>
                    <a:pt x="12258" y="4479"/>
                    <a:pt x="12258" y="3540"/>
                  </a:cubicBezTo>
                  <a:cubicBezTo>
                    <a:pt x="12258" y="2601"/>
                    <a:pt x="11611" y="1701"/>
                    <a:pt x="10463" y="1038"/>
                  </a:cubicBezTo>
                  <a:cubicBezTo>
                    <a:pt x="9313" y="373"/>
                    <a:pt x="7754" y="1"/>
                    <a:pt x="61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156431" y="3249441"/>
              <a:ext cx="917208" cy="529562"/>
            </a:xfrm>
            <a:custGeom>
              <a:avLst/>
              <a:gdLst/>
              <a:ahLst/>
              <a:cxnLst/>
              <a:rect l="l" t="t" r="r" b="b"/>
              <a:pathLst>
                <a:path w="11001" h="6351" extrusionOk="0">
                  <a:moveTo>
                    <a:pt x="5500" y="0"/>
                  </a:moveTo>
                  <a:cubicBezTo>
                    <a:pt x="4042" y="0"/>
                    <a:pt x="2643" y="336"/>
                    <a:pt x="1611" y="931"/>
                  </a:cubicBezTo>
                  <a:cubicBezTo>
                    <a:pt x="580" y="1527"/>
                    <a:pt x="1" y="2334"/>
                    <a:pt x="1" y="3175"/>
                  </a:cubicBezTo>
                  <a:cubicBezTo>
                    <a:pt x="1" y="4018"/>
                    <a:pt x="580" y="4825"/>
                    <a:pt x="1611" y="5421"/>
                  </a:cubicBezTo>
                  <a:cubicBezTo>
                    <a:pt x="2643" y="6016"/>
                    <a:pt x="4042" y="6350"/>
                    <a:pt x="5500" y="6350"/>
                  </a:cubicBezTo>
                  <a:cubicBezTo>
                    <a:pt x="6959" y="6350"/>
                    <a:pt x="8358" y="6016"/>
                    <a:pt x="9388" y="5421"/>
                  </a:cubicBezTo>
                  <a:cubicBezTo>
                    <a:pt x="10420" y="4825"/>
                    <a:pt x="11000" y="4018"/>
                    <a:pt x="11000" y="3175"/>
                  </a:cubicBezTo>
                  <a:cubicBezTo>
                    <a:pt x="11000" y="2334"/>
                    <a:pt x="10420" y="1527"/>
                    <a:pt x="9388" y="931"/>
                  </a:cubicBezTo>
                  <a:cubicBezTo>
                    <a:pt x="8358" y="336"/>
                    <a:pt x="6959" y="0"/>
                    <a:pt x="55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7197189" y="3060330"/>
              <a:ext cx="1022011" cy="590265"/>
            </a:xfrm>
            <a:custGeom>
              <a:avLst/>
              <a:gdLst/>
              <a:ahLst/>
              <a:cxnLst/>
              <a:rect l="l" t="t" r="r" b="b"/>
              <a:pathLst>
                <a:path w="12258" h="7079" extrusionOk="0">
                  <a:moveTo>
                    <a:pt x="6129" y="0"/>
                  </a:moveTo>
                  <a:cubicBezTo>
                    <a:pt x="4503" y="0"/>
                    <a:pt x="2944" y="374"/>
                    <a:pt x="1795" y="1037"/>
                  </a:cubicBezTo>
                  <a:cubicBezTo>
                    <a:pt x="646" y="1701"/>
                    <a:pt x="0" y="2602"/>
                    <a:pt x="0" y="3539"/>
                  </a:cubicBezTo>
                  <a:cubicBezTo>
                    <a:pt x="0" y="4478"/>
                    <a:pt x="646" y="5379"/>
                    <a:pt x="1795" y="6042"/>
                  </a:cubicBezTo>
                  <a:cubicBezTo>
                    <a:pt x="2944" y="6706"/>
                    <a:pt x="4503" y="7078"/>
                    <a:pt x="6129" y="7078"/>
                  </a:cubicBezTo>
                  <a:cubicBezTo>
                    <a:pt x="7754" y="7078"/>
                    <a:pt x="9312" y="6706"/>
                    <a:pt x="10462" y="6042"/>
                  </a:cubicBezTo>
                  <a:cubicBezTo>
                    <a:pt x="11612" y="5379"/>
                    <a:pt x="12257" y="4478"/>
                    <a:pt x="12257" y="3539"/>
                  </a:cubicBezTo>
                  <a:cubicBezTo>
                    <a:pt x="12257" y="2602"/>
                    <a:pt x="11612" y="1701"/>
                    <a:pt x="10462" y="1037"/>
                  </a:cubicBezTo>
                  <a:cubicBezTo>
                    <a:pt x="9312" y="374"/>
                    <a:pt x="7754" y="0"/>
                    <a:pt x="61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7995747" y="2005128"/>
              <a:ext cx="69035" cy="105979"/>
            </a:xfrm>
            <a:custGeom>
              <a:avLst/>
              <a:gdLst/>
              <a:ahLst/>
              <a:cxnLst/>
              <a:rect l="l" t="t" r="r" b="b"/>
              <a:pathLst>
                <a:path w="828" h="1271" extrusionOk="0">
                  <a:moveTo>
                    <a:pt x="429" y="1"/>
                  </a:moveTo>
                  <a:cubicBezTo>
                    <a:pt x="433" y="294"/>
                    <a:pt x="422" y="576"/>
                    <a:pt x="0" y="642"/>
                  </a:cubicBezTo>
                  <a:cubicBezTo>
                    <a:pt x="6" y="642"/>
                    <a:pt x="11" y="642"/>
                    <a:pt x="17" y="642"/>
                  </a:cubicBezTo>
                  <a:cubicBezTo>
                    <a:pt x="446" y="642"/>
                    <a:pt x="413" y="922"/>
                    <a:pt x="435" y="1271"/>
                  </a:cubicBezTo>
                  <a:cubicBezTo>
                    <a:pt x="447" y="917"/>
                    <a:pt x="479" y="664"/>
                    <a:pt x="827" y="648"/>
                  </a:cubicBezTo>
                  <a:cubicBezTo>
                    <a:pt x="465" y="587"/>
                    <a:pt x="475" y="420"/>
                    <a:pt x="4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055214" y="1979529"/>
              <a:ext cx="52360" cy="80214"/>
            </a:xfrm>
            <a:custGeom>
              <a:avLst/>
              <a:gdLst/>
              <a:ahLst/>
              <a:cxnLst/>
              <a:rect l="l" t="t" r="r" b="b"/>
              <a:pathLst>
                <a:path w="628" h="962" extrusionOk="0">
                  <a:moveTo>
                    <a:pt x="326" y="1"/>
                  </a:moveTo>
                  <a:cubicBezTo>
                    <a:pt x="329" y="222"/>
                    <a:pt x="321" y="435"/>
                    <a:pt x="1" y="486"/>
                  </a:cubicBezTo>
                  <a:cubicBezTo>
                    <a:pt x="4" y="486"/>
                    <a:pt x="7" y="486"/>
                    <a:pt x="10" y="486"/>
                  </a:cubicBezTo>
                  <a:cubicBezTo>
                    <a:pt x="339" y="486"/>
                    <a:pt x="313" y="696"/>
                    <a:pt x="330" y="962"/>
                  </a:cubicBezTo>
                  <a:cubicBezTo>
                    <a:pt x="339" y="694"/>
                    <a:pt x="363" y="503"/>
                    <a:pt x="627" y="490"/>
                  </a:cubicBezTo>
                  <a:cubicBezTo>
                    <a:pt x="354" y="445"/>
                    <a:pt x="360" y="319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6560628" y="1527681"/>
              <a:ext cx="81207" cy="124490"/>
            </a:xfrm>
            <a:custGeom>
              <a:avLst/>
              <a:gdLst/>
              <a:ahLst/>
              <a:cxnLst/>
              <a:rect l="l" t="t" r="r" b="b"/>
              <a:pathLst>
                <a:path w="974" h="1493" extrusionOk="0">
                  <a:moveTo>
                    <a:pt x="507" y="0"/>
                  </a:moveTo>
                  <a:lnTo>
                    <a:pt x="507" y="0"/>
                  </a:lnTo>
                  <a:cubicBezTo>
                    <a:pt x="511" y="345"/>
                    <a:pt x="498" y="677"/>
                    <a:pt x="1" y="753"/>
                  </a:cubicBezTo>
                  <a:cubicBezTo>
                    <a:pt x="6" y="753"/>
                    <a:pt x="10" y="753"/>
                    <a:pt x="15" y="753"/>
                  </a:cubicBezTo>
                  <a:cubicBezTo>
                    <a:pt x="526" y="753"/>
                    <a:pt x="486" y="1082"/>
                    <a:pt x="512" y="1493"/>
                  </a:cubicBezTo>
                  <a:cubicBezTo>
                    <a:pt x="527" y="1078"/>
                    <a:pt x="563" y="780"/>
                    <a:pt x="973" y="762"/>
                  </a:cubicBezTo>
                  <a:cubicBezTo>
                    <a:pt x="549" y="691"/>
                    <a:pt x="562" y="495"/>
                    <a:pt x="5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7465321" y="2579715"/>
              <a:ext cx="40437" cy="62287"/>
            </a:xfrm>
            <a:custGeom>
              <a:avLst/>
              <a:gdLst/>
              <a:ahLst/>
              <a:cxnLst/>
              <a:rect l="l" t="t" r="r" b="b"/>
              <a:pathLst>
                <a:path w="485" h="747" extrusionOk="0">
                  <a:moveTo>
                    <a:pt x="254" y="1"/>
                  </a:moveTo>
                  <a:lnTo>
                    <a:pt x="254" y="1"/>
                  </a:lnTo>
                  <a:cubicBezTo>
                    <a:pt x="255" y="173"/>
                    <a:pt x="249" y="338"/>
                    <a:pt x="0" y="377"/>
                  </a:cubicBezTo>
                  <a:cubicBezTo>
                    <a:pt x="4" y="377"/>
                    <a:pt x="7" y="377"/>
                    <a:pt x="10" y="377"/>
                  </a:cubicBezTo>
                  <a:cubicBezTo>
                    <a:pt x="262" y="377"/>
                    <a:pt x="242" y="542"/>
                    <a:pt x="256" y="747"/>
                  </a:cubicBezTo>
                  <a:cubicBezTo>
                    <a:pt x="262" y="540"/>
                    <a:pt x="281" y="391"/>
                    <a:pt x="485" y="381"/>
                  </a:cubicBezTo>
                  <a:cubicBezTo>
                    <a:pt x="275" y="345"/>
                    <a:pt x="280" y="247"/>
                    <a:pt x="2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7852343" y="2190820"/>
              <a:ext cx="105303" cy="161762"/>
            </a:xfrm>
            <a:custGeom>
              <a:avLst/>
              <a:gdLst/>
              <a:ahLst/>
              <a:cxnLst/>
              <a:rect l="l" t="t" r="r" b="b"/>
              <a:pathLst>
                <a:path w="1263" h="1940" extrusionOk="0">
                  <a:moveTo>
                    <a:pt x="657" y="0"/>
                  </a:moveTo>
                  <a:lnTo>
                    <a:pt x="657" y="0"/>
                  </a:lnTo>
                  <a:cubicBezTo>
                    <a:pt x="662" y="448"/>
                    <a:pt x="645" y="879"/>
                    <a:pt x="1" y="979"/>
                  </a:cubicBezTo>
                  <a:cubicBezTo>
                    <a:pt x="8" y="979"/>
                    <a:pt x="15" y="979"/>
                    <a:pt x="23" y="979"/>
                  </a:cubicBezTo>
                  <a:cubicBezTo>
                    <a:pt x="681" y="979"/>
                    <a:pt x="631" y="1406"/>
                    <a:pt x="665" y="1939"/>
                  </a:cubicBezTo>
                  <a:cubicBezTo>
                    <a:pt x="683" y="1400"/>
                    <a:pt x="731" y="1013"/>
                    <a:pt x="1262" y="989"/>
                  </a:cubicBezTo>
                  <a:cubicBezTo>
                    <a:pt x="712" y="896"/>
                    <a:pt x="725" y="642"/>
                    <a:pt x="65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347096" y="1931334"/>
              <a:ext cx="88377" cy="135830"/>
            </a:xfrm>
            <a:custGeom>
              <a:avLst/>
              <a:gdLst/>
              <a:ahLst/>
              <a:cxnLst/>
              <a:rect l="l" t="t" r="r" b="b"/>
              <a:pathLst>
                <a:path w="1060" h="1629" extrusionOk="0">
                  <a:moveTo>
                    <a:pt x="551" y="1"/>
                  </a:moveTo>
                  <a:lnTo>
                    <a:pt x="551" y="1"/>
                  </a:lnTo>
                  <a:cubicBezTo>
                    <a:pt x="556" y="377"/>
                    <a:pt x="543" y="738"/>
                    <a:pt x="1" y="822"/>
                  </a:cubicBezTo>
                  <a:cubicBezTo>
                    <a:pt x="7" y="822"/>
                    <a:pt x="12" y="822"/>
                    <a:pt x="18" y="822"/>
                  </a:cubicBezTo>
                  <a:cubicBezTo>
                    <a:pt x="574" y="822"/>
                    <a:pt x="531" y="1180"/>
                    <a:pt x="559" y="1628"/>
                  </a:cubicBezTo>
                  <a:cubicBezTo>
                    <a:pt x="575" y="1176"/>
                    <a:pt x="614" y="852"/>
                    <a:pt x="1060" y="831"/>
                  </a:cubicBezTo>
                  <a:cubicBezTo>
                    <a:pt x="598" y="754"/>
                    <a:pt x="609" y="539"/>
                    <a:pt x="55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6213709" y="2681608"/>
              <a:ext cx="40020" cy="61370"/>
            </a:xfrm>
            <a:custGeom>
              <a:avLst/>
              <a:gdLst/>
              <a:ahLst/>
              <a:cxnLst/>
              <a:rect l="l" t="t" r="r" b="b"/>
              <a:pathLst>
                <a:path w="480" h="736" extrusionOk="0">
                  <a:moveTo>
                    <a:pt x="250" y="0"/>
                  </a:moveTo>
                  <a:lnTo>
                    <a:pt x="250" y="0"/>
                  </a:lnTo>
                  <a:cubicBezTo>
                    <a:pt x="251" y="171"/>
                    <a:pt x="246" y="333"/>
                    <a:pt x="0" y="372"/>
                  </a:cubicBezTo>
                  <a:cubicBezTo>
                    <a:pt x="4" y="372"/>
                    <a:pt x="7" y="372"/>
                    <a:pt x="10" y="372"/>
                  </a:cubicBezTo>
                  <a:cubicBezTo>
                    <a:pt x="258" y="372"/>
                    <a:pt x="240" y="533"/>
                    <a:pt x="252" y="736"/>
                  </a:cubicBezTo>
                  <a:cubicBezTo>
                    <a:pt x="259" y="531"/>
                    <a:pt x="278" y="384"/>
                    <a:pt x="479" y="375"/>
                  </a:cubicBezTo>
                  <a:cubicBezTo>
                    <a:pt x="271" y="341"/>
                    <a:pt x="277" y="243"/>
                    <a:pt x="25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6160182" y="2067414"/>
              <a:ext cx="112389" cy="163263"/>
            </a:xfrm>
            <a:custGeom>
              <a:avLst/>
              <a:gdLst/>
              <a:ahLst/>
              <a:cxnLst/>
              <a:rect l="l" t="t" r="r" b="b"/>
              <a:pathLst>
                <a:path w="1348" h="1958" extrusionOk="0">
                  <a:moveTo>
                    <a:pt x="663" y="0"/>
                  </a:moveTo>
                  <a:cubicBezTo>
                    <a:pt x="669" y="451"/>
                    <a:pt x="652" y="887"/>
                    <a:pt x="1" y="988"/>
                  </a:cubicBezTo>
                  <a:cubicBezTo>
                    <a:pt x="8" y="988"/>
                    <a:pt x="16" y="988"/>
                    <a:pt x="23" y="988"/>
                  </a:cubicBezTo>
                  <a:cubicBezTo>
                    <a:pt x="689" y="988"/>
                    <a:pt x="637" y="1418"/>
                    <a:pt x="672" y="1957"/>
                  </a:cubicBezTo>
                  <a:cubicBezTo>
                    <a:pt x="690" y="1414"/>
                    <a:pt x="811" y="1005"/>
                    <a:pt x="1348" y="978"/>
                  </a:cubicBezTo>
                  <a:cubicBezTo>
                    <a:pt x="792" y="887"/>
                    <a:pt x="734" y="647"/>
                    <a:pt x="66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6024783" y="3059579"/>
              <a:ext cx="89795" cy="57284"/>
            </a:xfrm>
            <a:custGeom>
              <a:avLst/>
              <a:gdLst/>
              <a:ahLst/>
              <a:cxnLst/>
              <a:rect l="l" t="t" r="r" b="b"/>
              <a:pathLst>
                <a:path w="1077" h="687" extrusionOk="0">
                  <a:moveTo>
                    <a:pt x="155" y="1"/>
                  </a:moveTo>
                  <a:cubicBezTo>
                    <a:pt x="84" y="1"/>
                    <a:pt x="36" y="8"/>
                    <a:pt x="27" y="18"/>
                  </a:cubicBezTo>
                  <a:cubicBezTo>
                    <a:pt x="1" y="45"/>
                    <a:pt x="125" y="367"/>
                    <a:pt x="449" y="562"/>
                  </a:cubicBezTo>
                  <a:cubicBezTo>
                    <a:pt x="609" y="660"/>
                    <a:pt x="744" y="686"/>
                    <a:pt x="850" y="686"/>
                  </a:cubicBezTo>
                  <a:cubicBezTo>
                    <a:pt x="954" y="686"/>
                    <a:pt x="1031" y="661"/>
                    <a:pt x="1076" y="651"/>
                  </a:cubicBezTo>
                  <a:cubicBezTo>
                    <a:pt x="1072" y="498"/>
                    <a:pt x="986" y="245"/>
                    <a:pt x="692" y="113"/>
                  </a:cubicBezTo>
                  <a:cubicBezTo>
                    <a:pt x="501" y="27"/>
                    <a:pt x="287" y="1"/>
                    <a:pt x="1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6041124" y="3148381"/>
              <a:ext cx="102885" cy="43109"/>
            </a:xfrm>
            <a:custGeom>
              <a:avLst/>
              <a:gdLst/>
              <a:ahLst/>
              <a:cxnLst/>
              <a:rect l="l" t="t" r="r" b="b"/>
              <a:pathLst>
                <a:path w="1234" h="517" extrusionOk="0">
                  <a:moveTo>
                    <a:pt x="687" y="0"/>
                  </a:moveTo>
                  <a:cubicBezTo>
                    <a:pt x="674" y="0"/>
                    <a:pt x="660" y="1"/>
                    <a:pt x="646" y="1"/>
                  </a:cubicBezTo>
                  <a:cubicBezTo>
                    <a:pt x="325" y="18"/>
                    <a:pt x="22" y="183"/>
                    <a:pt x="11" y="222"/>
                  </a:cubicBezTo>
                  <a:cubicBezTo>
                    <a:pt x="1" y="259"/>
                    <a:pt x="258" y="487"/>
                    <a:pt x="635" y="514"/>
                  </a:cubicBezTo>
                  <a:cubicBezTo>
                    <a:pt x="659" y="516"/>
                    <a:pt x="683" y="516"/>
                    <a:pt x="706" y="516"/>
                  </a:cubicBezTo>
                  <a:cubicBezTo>
                    <a:pt x="1025" y="516"/>
                    <a:pt x="1167" y="360"/>
                    <a:pt x="1234" y="304"/>
                  </a:cubicBezTo>
                  <a:cubicBezTo>
                    <a:pt x="1163" y="176"/>
                    <a:pt x="984" y="0"/>
                    <a:pt x="6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6166936" y="3068918"/>
              <a:ext cx="50775" cy="100809"/>
            </a:xfrm>
            <a:custGeom>
              <a:avLst/>
              <a:gdLst/>
              <a:ahLst/>
              <a:cxnLst/>
              <a:rect l="l" t="t" r="r" b="b"/>
              <a:pathLst>
                <a:path w="609" h="1209" extrusionOk="0">
                  <a:moveTo>
                    <a:pt x="243" y="1"/>
                  </a:moveTo>
                  <a:cubicBezTo>
                    <a:pt x="203" y="1"/>
                    <a:pt x="0" y="320"/>
                    <a:pt x="11" y="658"/>
                  </a:cubicBezTo>
                  <a:cubicBezTo>
                    <a:pt x="22" y="1028"/>
                    <a:pt x="268" y="1148"/>
                    <a:pt x="339" y="1209"/>
                  </a:cubicBezTo>
                  <a:cubicBezTo>
                    <a:pt x="458" y="1113"/>
                    <a:pt x="609" y="892"/>
                    <a:pt x="537" y="577"/>
                  </a:cubicBezTo>
                  <a:cubicBezTo>
                    <a:pt x="464" y="263"/>
                    <a:pt x="282" y="5"/>
                    <a:pt x="244" y="1"/>
                  </a:cubicBezTo>
                  <a:cubicBezTo>
                    <a:pt x="24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6074724" y="3086178"/>
              <a:ext cx="209938" cy="299260"/>
            </a:xfrm>
            <a:custGeom>
              <a:avLst/>
              <a:gdLst/>
              <a:ahLst/>
              <a:cxnLst/>
              <a:rect l="l" t="t" r="r" b="b"/>
              <a:pathLst>
                <a:path w="2518" h="3589" extrusionOk="0">
                  <a:moveTo>
                    <a:pt x="16" y="0"/>
                  </a:moveTo>
                  <a:cubicBezTo>
                    <a:pt x="10" y="0"/>
                    <a:pt x="0" y="13"/>
                    <a:pt x="6" y="16"/>
                  </a:cubicBezTo>
                  <a:cubicBezTo>
                    <a:pt x="367" y="273"/>
                    <a:pt x="521" y="432"/>
                    <a:pt x="751" y="660"/>
                  </a:cubicBezTo>
                  <a:cubicBezTo>
                    <a:pt x="951" y="858"/>
                    <a:pt x="1151" y="1065"/>
                    <a:pt x="1340" y="1314"/>
                  </a:cubicBezTo>
                  <a:cubicBezTo>
                    <a:pt x="1672" y="1754"/>
                    <a:pt x="1892" y="2135"/>
                    <a:pt x="2098" y="2604"/>
                  </a:cubicBezTo>
                  <a:cubicBezTo>
                    <a:pt x="2231" y="2909"/>
                    <a:pt x="2312" y="3226"/>
                    <a:pt x="2410" y="3543"/>
                  </a:cubicBezTo>
                  <a:cubicBezTo>
                    <a:pt x="2419" y="3574"/>
                    <a:pt x="2442" y="3588"/>
                    <a:pt x="2464" y="3588"/>
                  </a:cubicBezTo>
                  <a:cubicBezTo>
                    <a:pt x="2491" y="3588"/>
                    <a:pt x="2518" y="3567"/>
                    <a:pt x="2516" y="3527"/>
                  </a:cubicBezTo>
                  <a:cubicBezTo>
                    <a:pt x="2509" y="3237"/>
                    <a:pt x="2408" y="2952"/>
                    <a:pt x="2302" y="2684"/>
                  </a:cubicBezTo>
                  <a:cubicBezTo>
                    <a:pt x="2203" y="2434"/>
                    <a:pt x="2081" y="2191"/>
                    <a:pt x="1940" y="1960"/>
                  </a:cubicBezTo>
                  <a:cubicBezTo>
                    <a:pt x="1651" y="1481"/>
                    <a:pt x="1295" y="1033"/>
                    <a:pt x="888" y="648"/>
                  </a:cubicBezTo>
                  <a:cubicBezTo>
                    <a:pt x="630" y="403"/>
                    <a:pt x="343" y="151"/>
                    <a:pt x="18" y="0"/>
                  </a:cubicBezTo>
                  <a:cubicBezTo>
                    <a:pt x="17" y="0"/>
                    <a:pt x="17" y="0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186612" y="3120198"/>
              <a:ext cx="12506" cy="74794"/>
            </a:xfrm>
            <a:custGeom>
              <a:avLst/>
              <a:gdLst/>
              <a:ahLst/>
              <a:cxnLst/>
              <a:rect l="l" t="t" r="r" b="b"/>
              <a:pathLst>
                <a:path w="150" h="897" extrusionOk="0">
                  <a:moveTo>
                    <a:pt x="70" y="1"/>
                  </a:moveTo>
                  <a:cubicBezTo>
                    <a:pt x="64" y="1"/>
                    <a:pt x="60" y="20"/>
                    <a:pt x="61" y="29"/>
                  </a:cubicBezTo>
                  <a:cubicBezTo>
                    <a:pt x="74" y="156"/>
                    <a:pt x="76" y="276"/>
                    <a:pt x="75" y="404"/>
                  </a:cubicBezTo>
                  <a:cubicBezTo>
                    <a:pt x="74" y="536"/>
                    <a:pt x="46" y="668"/>
                    <a:pt x="9" y="795"/>
                  </a:cubicBezTo>
                  <a:cubicBezTo>
                    <a:pt x="0" y="827"/>
                    <a:pt x="12" y="873"/>
                    <a:pt x="43" y="891"/>
                  </a:cubicBezTo>
                  <a:cubicBezTo>
                    <a:pt x="50" y="895"/>
                    <a:pt x="57" y="897"/>
                    <a:pt x="64" y="897"/>
                  </a:cubicBezTo>
                  <a:cubicBezTo>
                    <a:pt x="86" y="897"/>
                    <a:pt x="104" y="879"/>
                    <a:pt x="109" y="855"/>
                  </a:cubicBezTo>
                  <a:cubicBezTo>
                    <a:pt x="140" y="710"/>
                    <a:pt x="149" y="566"/>
                    <a:pt x="148" y="418"/>
                  </a:cubicBezTo>
                  <a:cubicBezTo>
                    <a:pt x="146" y="281"/>
                    <a:pt x="129" y="134"/>
                    <a:pt x="75" y="7"/>
                  </a:cubicBezTo>
                  <a:cubicBezTo>
                    <a:pt x="73" y="3"/>
                    <a:pt x="71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6092233" y="3165308"/>
              <a:ext cx="102218" cy="29851"/>
            </a:xfrm>
            <a:custGeom>
              <a:avLst/>
              <a:gdLst/>
              <a:ahLst/>
              <a:cxnLst/>
              <a:rect l="l" t="t" r="r" b="b"/>
              <a:pathLst>
                <a:path w="1226" h="358" extrusionOk="0">
                  <a:moveTo>
                    <a:pt x="239" y="1"/>
                  </a:moveTo>
                  <a:cubicBezTo>
                    <a:pt x="155" y="1"/>
                    <a:pt x="66" y="8"/>
                    <a:pt x="27" y="21"/>
                  </a:cubicBezTo>
                  <a:cubicBezTo>
                    <a:pt x="23" y="22"/>
                    <a:pt x="1" y="38"/>
                    <a:pt x="9" y="38"/>
                  </a:cubicBezTo>
                  <a:cubicBezTo>
                    <a:pt x="99" y="40"/>
                    <a:pt x="234" y="53"/>
                    <a:pt x="332" y="66"/>
                  </a:cubicBezTo>
                  <a:cubicBezTo>
                    <a:pt x="452" y="83"/>
                    <a:pt x="524" y="100"/>
                    <a:pt x="621" y="130"/>
                  </a:cubicBezTo>
                  <a:cubicBezTo>
                    <a:pt x="842" y="196"/>
                    <a:pt x="988" y="258"/>
                    <a:pt x="1164" y="354"/>
                  </a:cubicBezTo>
                  <a:cubicBezTo>
                    <a:pt x="1168" y="356"/>
                    <a:pt x="1172" y="357"/>
                    <a:pt x="1176" y="357"/>
                  </a:cubicBezTo>
                  <a:cubicBezTo>
                    <a:pt x="1206" y="357"/>
                    <a:pt x="1225" y="298"/>
                    <a:pt x="1199" y="280"/>
                  </a:cubicBezTo>
                  <a:cubicBezTo>
                    <a:pt x="1030" y="163"/>
                    <a:pt x="866" y="112"/>
                    <a:pt x="633" y="54"/>
                  </a:cubicBezTo>
                  <a:cubicBezTo>
                    <a:pt x="536" y="29"/>
                    <a:pt x="458" y="19"/>
                    <a:pt x="358" y="6"/>
                  </a:cubicBezTo>
                  <a:cubicBezTo>
                    <a:pt x="324" y="3"/>
                    <a:pt x="282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6104989" y="3216588"/>
              <a:ext cx="99800" cy="45944"/>
            </a:xfrm>
            <a:custGeom>
              <a:avLst/>
              <a:gdLst/>
              <a:ahLst/>
              <a:cxnLst/>
              <a:rect l="l" t="t" r="r" b="b"/>
              <a:pathLst>
                <a:path w="1197" h="551" extrusionOk="0">
                  <a:moveTo>
                    <a:pt x="495" y="1"/>
                  </a:moveTo>
                  <a:cubicBezTo>
                    <a:pt x="247" y="1"/>
                    <a:pt x="32" y="70"/>
                    <a:pt x="17" y="97"/>
                  </a:cubicBezTo>
                  <a:cubicBezTo>
                    <a:pt x="1" y="132"/>
                    <a:pt x="204" y="408"/>
                    <a:pt x="566" y="513"/>
                  </a:cubicBezTo>
                  <a:cubicBezTo>
                    <a:pt x="658" y="540"/>
                    <a:pt x="740" y="551"/>
                    <a:pt x="811" y="551"/>
                  </a:cubicBezTo>
                  <a:cubicBezTo>
                    <a:pt x="1014" y="551"/>
                    <a:pt x="1135" y="466"/>
                    <a:pt x="1197" y="434"/>
                  </a:cubicBezTo>
                  <a:cubicBezTo>
                    <a:pt x="1153" y="288"/>
                    <a:pt x="1004" y="65"/>
                    <a:pt x="685" y="16"/>
                  </a:cubicBezTo>
                  <a:cubicBezTo>
                    <a:pt x="622" y="5"/>
                    <a:pt x="558" y="1"/>
                    <a:pt x="49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6155347" y="3235849"/>
              <a:ext cx="95047" cy="47528"/>
            </a:xfrm>
            <a:custGeom>
              <a:avLst/>
              <a:gdLst/>
              <a:ahLst/>
              <a:cxnLst/>
              <a:rect l="l" t="t" r="r" b="b"/>
              <a:pathLst>
                <a:path w="1140" h="570" extrusionOk="0">
                  <a:moveTo>
                    <a:pt x="54" y="0"/>
                  </a:moveTo>
                  <a:cubicBezTo>
                    <a:pt x="45" y="0"/>
                    <a:pt x="36" y="1"/>
                    <a:pt x="29" y="2"/>
                  </a:cubicBezTo>
                  <a:cubicBezTo>
                    <a:pt x="25" y="2"/>
                    <a:pt x="1" y="12"/>
                    <a:pt x="8" y="15"/>
                  </a:cubicBezTo>
                  <a:cubicBezTo>
                    <a:pt x="96" y="35"/>
                    <a:pt x="226" y="76"/>
                    <a:pt x="318" y="109"/>
                  </a:cubicBezTo>
                  <a:cubicBezTo>
                    <a:pt x="431" y="151"/>
                    <a:pt x="499" y="182"/>
                    <a:pt x="587" y="231"/>
                  </a:cubicBezTo>
                  <a:cubicBezTo>
                    <a:pt x="790" y="343"/>
                    <a:pt x="920" y="434"/>
                    <a:pt x="1072" y="564"/>
                  </a:cubicBezTo>
                  <a:cubicBezTo>
                    <a:pt x="1076" y="568"/>
                    <a:pt x="1081" y="570"/>
                    <a:pt x="1086" y="570"/>
                  </a:cubicBezTo>
                  <a:cubicBezTo>
                    <a:pt x="1113" y="570"/>
                    <a:pt x="1140" y="520"/>
                    <a:pt x="1120" y="499"/>
                  </a:cubicBezTo>
                  <a:cubicBezTo>
                    <a:pt x="980" y="349"/>
                    <a:pt x="830" y="266"/>
                    <a:pt x="615" y="159"/>
                  </a:cubicBezTo>
                  <a:cubicBezTo>
                    <a:pt x="524" y="114"/>
                    <a:pt x="451" y="86"/>
                    <a:pt x="355" y="56"/>
                  </a:cubicBezTo>
                  <a:cubicBezTo>
                    <a:pt x="270" y="28"/>
                    <a:pt x="128" y="0"/>
                    <a:pt x="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6284743" y="2873887"/>
              <a:ext cx="75454" cy="94556"/>
            </a:xfrm>
            <a:custGeom>
              <a:avLst/>
              <a:gdLst/>
              <a:ahLst/>
              <a:cxnLst/>
              <a:rect l="l" t="t" r="r" b="b"/>
              <a:pathLst>
                <a:path w="905" h="1134" extrusionOk="0">
                  <a:moveTo>
                    <a:pt x="826" y="0"/>
                  </a:moveTo>
                  <a:cubicBezTo>
                    <a:pt x="762" y="0"/>
                    <a:pt x="439" y="157"/>
                    <a:pt x="224" y="418"/>
                  </a:cubicBezTo>
                  <a:cubicBezTo>
                    <a:pt x="1" y="690"/>
                    <a:pt x="40" y="980"/>
                    <a:pt x="110" y="1133"/>
                  </a:cubicBezTo>
                  <a:cubicBezTo>
                    <a:pt x="208" y="1109"/>
                    <a:pt x="467" y="1085"/>
                    <a:pt x="683" y="742"/>
                  </a:cubicBezTo>
                  <a:cubicBezTo>
                    <a:pt x="905" y="393"/>
                    <a:pt x="872" y="17"/>
                    <a:pt x="833" y="1"/>
                  </a:cubicBezTo>
                  <a:cubicBezTo>
                    <a:pt x="831" y="0"/>
                    <a:pt x="829" y="0"/>
                    <a:pt x="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6293998" y="2983201"/>
              <a:ext cx="99216" cy="62037"/>
            </a:xfrm>
            <a:custGeom>
              <a:avLst/>
              <a:gdLst/>
              <a:ahLst/>
              <a:cxnLst/>
              <a:rect l="l" t="t" r="r" b="b"/>
              <a:pathLst>
                <a:path w="1190" h="744" extrusionOk="0">
                  <a:moveTo>
                    <a:pt x="1004" y="1"/>
                  </a:moveTo>
                  <a:cubicBezTo>
                    <a:pt x="858" y="1"/>
                    <a:pt x="633" y="28"/>
                    <a:pt x="430" y="116"/>
                  </a:cubicBezTo>
                  <a:cubicBezTo>
                    <a:pt x="105" y="258"/>
                    <a:pt x="7" y="534"/>
                    <a:pt x="0" y="702"/>
                  </a:cubicBezTo>
                  <a:cubicBezTo>
                    <a:pt x="52" y="713"/>
                    <a:pt x="140" y="744"/>
                    <a:pt x="260" y="744"/>
                  </a:cubicBezTo>
                  <a:cubicBezTo>
                    <a:pt x="376" y="744"/>
                    <a:pt x="521" y="716"/>
                    <a:pt x="691" y="615"/>
                  </a:cubicBezTo>
                  <a:cubicBezTo>
                    <a:pt x="1049" y="404"/>
                    <a:pt x="1189" y="54"/>
                    <a:pt x="1162" y="22"/>
                  </a:cubicBezTo>
                  <a:cubicBezTo>
                    <a:pt x="1151" y="11"/>
                    <a:pt x="1092" y="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6193032" y="2959521"/>
              <a:ext cx="67367" cy="103144"/>
            </a:xfrm>
            <a:custGeom>
              <a:avLst/>
              <a:gdLst/>
              <a:ahLst/>
              <a:cxnLst/>
              <a:rect l="l" t="t" r="r" b="b"/>
              <a:pathLst>
                <a:path w="808" h="1237" extrusionOk="0">
                  <a:moveTo>
                    <a:pt x="97" y="1"/>
                  </a:moveTo>
                  <a:cubicBezTo>
                    <a:pt x="93" y="1"/>
                    <a:pt x="91" y="2"/>
                    <a:pt x="89" y="3"/>
                  </a:cubicBezTo>
                  <a:cubicBezTo>
                    <a:pt x="53" y="25"/>
                    <a:pt x="0" y="368"/>
                    <a:pt x="83" y="711"/>
                  </a:cubicBezTo>
                  <a:cubicBezTo>
                    <a:pt x="166" y="1057"/>
                    <a:pt x="421" y="1201"/>
                    <a:pt x="585" y="1237"/>
                  </a:cubicBezTo>
                  <a:cubicBezTo>
                    <a:pt x="625" y="1143"/>
                    <a:pt x="807" y="906"/>
                    <a:pt x="639" y="534"/>
                  </a:cubicBezTo>
                  <a:cubicBezTo>
                    <a:pt x="491" y="212"/>
                    <a:pt x="160" y="1"/>
                    <a:pt x="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6237804" y="2922082"/>
              <a:ext cx="82124" cy="394566"/>
            </a:xfrm>
            <a:custGeom>
              <a:avLst/>
              <a:gdLst/>
              <a:ahLst/>
              <a:cxnLst/>
              <a:rect l="l" t="t" r="r" b="b"/>
              <a:pathLst>
                <a:path w="985" h="4732" extrusionOk="0">
                  <a:moveTo>
                    <a:pt x="967" y="1"/>
                  </a:moveTo>
                  <a:cubicBezTo>
                    <a:pt x="965" y="1"/>
                    <a:pt x="963" y="1"/>
                    <a:pt x="961" y="3"/>
                  </a:cubicBezTo>
                  <a:cubicBezTo>
                    <a:pt x="715" y="310"/>
                    <a:pt x="557" y="696"/>
                    <a:pt x="422" y="1065"/>
                  </a:cubicBezTo>
                  <a:cubicBezTo>
                    <a:pt x="211" y="1641"/>
                    <a:pt x="78" y="2256"/>
                    <a:pt x="27" y="2868"/>
                  </a:cubicBezTo>
                  <a:cubicBezTo>
                    <a:pt x="3" y="3164"/>
                    <a:pt x="0" y="3461"/>
                    <a:pt x="26" y="3756"/>
                  </a:cubicBezTo>
                  <a:cubicBezTo>
                    <a:pt x="52" y="4072"/>
                    <a:pt x="91" y="4402"/>
                    <a:pt x="225" y="4690"/>
                  </a:cubicBezTo>
                  <a:cubicBezTo>
                    <a:pt x="238" y="4719"/>
                    <a:pt x="260" y="4731"/>
                    <a:pt x="280" y="4731"/>
                  </a:cubicBezTo>
                  <a:cubicBezTo>
                    <a:pt x="313" y="4731"/>
                    <a:pt x="344" y="4701"/>
                    <a:pt x="336" y="4653"/>
                  </a:cubicBezTo>
                  <a:cubicBezTo>
                    <a:pt x="277" y="4294"/>
                    <a:pt x="202" y="3941"/>
                    <a:pt x="185" y="3577"/>
                  </a:cubicBezTo>
                  <a:cubicBezTo>
                    <a:pt x="160" y="3017"/>
                    <a:pt x="189" y="2533"/>
                    <a:pt x="301" y="1940"/>
                  </a:cubicBezTo>
                  <a:cubicBezTo>
                    <a:pt x="365" y="1602"/>
                    <a:pt x="462" y="1302"/>
                    <a:pt x="563" y="1009"/>
                  </a:cubicBezTo>
                  <a:cubicBezTo>
                    <a:pt x="679" y="671"/>
                    <a:pt x="752" y="441"/>
                    <a:pt x="981" y="14"/>
                  </a:cubicBezTo>
                  <a:cubicBezTo>
                    <a:pt x="984" y="8"/>
                    <a:pt x="975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6220045" y="3012802"/>
              <a:ext cx="40437" cy="73543"/>
            </a:xfrm>
            <a:custGeom>
              <a:avLst/>
              <a:gdLst/>
              <a:ahLst/>
              <a:cxnLst/>
              <a:rect l="l" t="t" r="r" b="b"/>
              <a:pathLst>
                <a:path w="485" h="882" extrusionOk="0">
                  <a:moveTo>
                    <a:pt x="5" y="1"/>
                  </a:moveTo>
                  <a:cubicBezTo>
                    <a:pt x="2" y="1"/>
                    <a:pt x="1" y="3"/>
                    <a:pt x="1" y="9"/>
                  </a:cubicBezTo>
                  <a:cubicBezTo>
                    <a:pt x="9" y="160"/>
                    <a:pt x="66" y="314"/>
                    <a:pt x="130" y="448"/>
                  </a:cubicBezTo>
                  <a:cubicBezTo>
                    <a:pt x="201" y="595"/>
                    <a:pt x="281" y="731"/>
                    <a:pt x="381" y="858"/>
                  </a:cubicBezTo>
                  <a:cubicBezTo>
                    <a:pt x="392" y="873"/>
                    <a:pt x="409" y="881"/>
                    <a:pt x="426" y="881"/>
                  </a:cubicBezTo>
                  <a:cubicBezTo>
                    <a:pt x="440" y="881"/>
                    <a:pt x="454" y="875"/>
                    <a:pt x="463" y="860"/>
                  </a:cubicBezTo>
                  <a:cubicBezTo>
                    <a:pt x="484" y="829"/>
                    <a:pt x="475" y="778"/>
                    <a:pt x="450" y="752"/>
                  </a:cubicBezTo>
                  <a:cubicBezTo>
                    <a:pt x="350" y="646"/>
                    <a:pt x="260" y="528"/>
                    <a:pt x="193" y="399"/>
                  </a:cubicBezTo>
                  <a:cubicBezTo>
                    <a:pt x="130" y="274"/>
                    <a:pt x="75" y="157"/>
                    <a:pt x="27" y="25"/>
                  </a:cubicBezTo>
                  <a:cubicBezTo>
                    <a:pt x="23" y="1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6252644" y="3010967"/>
              <a:ext cx="89711" cy="74544"/>
            </a:xfrm>
            <a:custGeom>
              <a:avLst/>
              <a:gdLst/>
              <a:ahLst/>
              <a:cxnLst/>
              <a:rect l="l" t="t" r="r" b="b"/>
              <a:pathLst>
                <a:path w="1076" h="894" extrusionOk="0">
                  <a:moveTo>
                    <a:pt x="1041" y="1"/>
                  </a:moveTo>
                  <a:cubicBezTo>
                    <a:pt x="973" y="9"/>
                    <a:pt x="802" y="88"/>
                    <a:pt x="708" y="147"/>
                  </a:cubicBezTo>
                  <a:cubicBezTo>
                    <a:pt x="614" y="206"/>
                    <a:pt x="545" y="256"/>
                    <a:pt x="460" y="328"/>
                  </a:cubicBezTo>
                  <a:cubicBezTo>
                    <a:pt x="260" y="500"/>
                    <a:pt x="123" y="628"/>
                    <a:pt x="15" y="827"/>
                  </a:cubicBezTo>
                  <a:cubicBezTo>
                    <a:pt x="1" y="853"/>
                    <a:pt x="35" y="893"/>
                    <a:pt x="64" y="893"/>
                  </a:cubicBezTo>
                  <a:cubicBezTo>
                    <a:pt x="72" y="893"/>
                    <a:pt x="80" y="890"/>
                    <a:pt x="86" y="881"/>
                  </a:cubicBezTo>
                  <a:cubicBezTo>
                    <a:pt x="213" y="702"/>
                    <a:pt x="324" y="572"/>
                    <a:pt x="511" y="396"/>
                  </a:cubicBezTo>
                  <a:cubicBezTo>
                    <a:pt x="591" y="320"/>
                    <a:pt x="655" y="269"/>
                    <a:pt x="764" y="194"/>
                  </a:cubicBezTo>
                  <a:cubicBezTo>
                    <a:pt x="852" y="132"/>
                    <a:pt x="978" y="53"/>
                    <a:pt x="1067" y="9"/>
                  </a:cubicBezTo>
                  <a:cubicBezTo>
                    <a:pt x="1075" y="5"/>
                    <a:pt x="1046" y="1"/>
                    <a:pt x="1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6270403" y="3073004"/>
              <a:ext cx="88211" cy="76295"/>
            </a:xfrm>
            <a:custGeom>
              <a:avLst/>
              <a:gdLst/>
              <a:ahLst/>
              <a:cxnLst/>
              <a:rect l="l" t="t" r="r" b="b"/>
              <a:pathLst>
                <a:path w="1058" h="915" extrusionOk="0">
                  <a:moveTo>
                    <a:pt x="992" y="1"/>
                  </a:moveTo>
                  <a:cubicBezTo>
                    <a:pt x="890" y="1"/>
                    <a:pt x="577" y="72"/>
                    <a:pt x="327" y="250"/>
                  </a:cubicBezTo>
                  <a:cubicBezTo>
                    <a:pt x="38" y="456"/>
                    <a:pt x="1" y="747"/>
                    <a:pt x="29" y="912"/>
                  </a:cubicBezTo>
                  <a:cubicBezTo>
                    <a:pt x="55" y="912"/>
                    <a:pt x="90" y="915"/>
                    <a:pt x="133" y="915"/>
                  </a:cubicBezTo>
                  <a:cubicBezTo>
                    <a:pt x="263" y="915"/>
                    <a:pt x="462" y="888"/>
                    <a:pt x="685" y="683"/>
                  </a:cubicBezTo>
                  <a:cubicBezTo>
                    <a:pt x="991" y="403"/>
                    <a:pt x="1058" y="31"/>
                    <a:pt x="1023" y="6"/>
                  </a:cubicBezTo>
                  <a:cubicBezTo>
                    <a:pt x="1018" y="2"/>
                    <a:pt x="1008" y="1"/>
                    <a:pt x="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240972" y="3109275"/>
              <a:ext cx="72369" cy="90053"/>
            </a:xfrm>
            <a:custGeom>
              <a:avLst/>
              <a:gdLst/>
              <a:ahLst/>
              <a:cxnLst/>
              <a:rect l="l" t="t" r="r" b="b"/>
              <a:pathLst>
                <a:path w="868" h="1080" extrusionOk="0">
                  <a:moveTo>
                    <a:pt x="856" y="0"/>
                  </a:moveTo>
                  <a:cubicBezTo>
                    <a:pt x="848" y="0"/>
                    <a:pt x="839" y="1"/>
                    <a:pt x="837" y="2"/>
                  </a:cubicBezTo>
                  <a:cubicBezTo>
                    <a:pt x="773" y="24"/>
                    <a:pt x="622" y="137"/>
                    <a:pt x="542" y="214"/>
                  </a:cubicBezTo>
                  <a:cubicBezTo>
                    <a:pt x="463" y="292"/>
                    <a:pt x="405" y="354"/>
                    <a:pt x="338" y="443"/>
                  </a:cubicBezTo>
                  <a:cubicBezTo>
                    <a:pt x="179" y="652"/>
                    <a:pt x="72" y="808"/>
                    <a:pt x="8" y="1024"/>
                  </a:cubicBezTo>
                  <a:cubicBezTo>
                    <a:pt x="0" y="1050"/>
                    <a:pt x="35" y="1080"/>
                    <a:pt x="62" y="1080"/>
                  </a:cubicBezTo>
                  <a:cubicBezTo>
                    <a:pt x="73" y="1080"/>
                    <a:pt x="83" y="1075"/>
                    <a:pt x="88" y="1063"/>
                  </a:cubicBezTo>
                  <a:cubicBezTo>
                    <a:pt x="173" y="861"/>
                    <a:pt x="257" y="709"/>
                    <a:pt x="401" y="499"/>
                  </a:cubicBezTo>
                  <a:cubicBezTo>
                    <a:pt x="463" y="408"/>
                    <a:pt x="515" y="345"/>
                    <a:pt x="606" y="249"/>
                  </a:cubicBezTo>
                  <a:cubicBezTo>
                    <a:pt x="680" y="171"/>
                    <a:pt x="788" y="66"/>
                    <a:pt x="864" y="4"/>
                  </a:cubicBezTo>
                  <a:cubicBezTo>
                    <a:pt x="867" y="1"/>
                    <a:pt x="862" y="0"/>
                    <a:pt x="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8017424" y="2454224"/>
              <a:ext cx="13257" cy="54032"/>
            </a:xfrm>
            <a:custGeom>
              <a:avLst/>
              <a:gdLst/>
              <a:ahLst/>
              <a:cxnLst/>
              <a:rect l="l" t="t" r="r" b="b"/>
              <a:pathLst>
                <a:path w="159" h="648" extrusionOk="0">
                  <a:moveTo>
                    <a:pt x="159" y="1"/>
                  </a:moveTo>
                  <a:lnTo>
                    <a:pt x="159" y="1"/>
                  </a:lnTo>
                  <a:cubicBezTo>
                    <a:pt x="96" y="62"/>
                    <a:pt x="51" y="131"/>
                    <a:pt x="27" y="210"/>
                  </a:cubicBezTo>
                  <a:cubicBezTo>
                    <a:pt x="9" y="274"/>
                    <a:pt x="1" y="342"/>
                    <a:pt x="7" y="415"/>
                  </a:cubicBezTo>
                  <a:cubicBezTo>
                    <a:pt x="9" y="431"/>
                    <a:pt x="11" y="448"/>
                    <a:pt x="14" y="465"/>
                  </a:cubicBezTo>
                  <a:cubicBezTo>
                    <a:pt x="25" y="525"/>
                    <a:pt x="42" y="585"/>
                    <a:pt x="68" y="647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37"/>
            <p:cNvGrpSpPr/>
            <p:nvPr/>
          </p:nvGrpSpPr>
          <p:grpSpPr>
            <a:xfrm>
              <a:off x="6042975" y="1544483"/>
              <a:ext cx="298221" cy="264328"/>
              <a:chOff x="7010311" y="3029791"/>
              <a:chExt cx="220790" cy="195668"/>
            </a:xfrm>
          </p:grpSpPr>
          <p:sp>
            <p:nvSpPr>
              <p:cNvPr id="695" name="Google Shape;695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37"/>
            <p:cNvSpPr/>
            <p:nvPr/>
          </p:nvSpPr>
          <p:spPr>
            <a:xfrm>
              <a:off x="6495513" y="3030646"/>
              <a:ext cx="800233" cy="419831"/>
            </a:xfrm>
            <a:custGeom>
              <a:avLst/>
              <a:gdLst/>
              <a:ahLst/>
              <a:cxnLst/>
              <a:rect l="l" t="t" r="r" b="b"/>
              <a:pathLst>
                <a:path w="9598" h="5035" extrusionOk="0">
                  <a:moveTo>
                    <a:pt x="4785" y="1"/>
                  </a:moveTo>
                  <a:cubicBezTo>
                    <a:pt x="3875" y="1"/>
                    <a:pt x="2968" y="138"/>
                    <a:pt x="2184" y="409"/>
                  </a:cubicBezTo>
                  <a:cubicBezTo>
                    <a:pt x="1980" y="480"/>
                    <a:pt x="1784" y="560"/>
                    <a:pt x="1598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9" y="1009"/>
                    <a:pt x="765" y="1157"/>
                    <a:pt x="603" y="1312"/>
                  </a:cubicBezTo>
                  <a:cubicBezTo>
                    <a:pt x="561" y="1354"/>
                    <a:pt x="521" y="1394"/>
                    <a:pt x="482" y="1437"/>
                  </a:cubicBezTo>
                  <a:lnTo>
                    <a:pt x="1" y="1439"/>
                  </a:lnTo>
                  <a:lnTo>
                    <a:pt x="3" y="2457"/>
                  </a:lnTo>
                  <a:cubicBezTo>
                    <a:pt x="3" y="2517"/>
                    <a:pt x="5" y="2576"/>
                    <a:pt x="14" y="2637"/>
                  </a:cubicBezTo>
                  <a:cubicBezTo>
                    <a:pt x="37" y="2828"/>
                    <a:pt x="101" y="3019"/>
                    <a:pt x="206" y="3203"/>
                  </a:cubicBezTo>
                  <a:cubicBezTo>
                    <a:pt x="230" y="3246"/>
                    <a:pt x="256" y="3288"/>
                    <a:pt x="284" y="3330"/>
                  </a:cubicBezTo>
                  <a:cubicBezTo>
                    <a:pt x="412" y="3524"/>
                    <a:pt x="586" y="3710"/>
                    <a:pt x="805" y="3886"/>
                  </a:cubicBezTo>
                  <a:cubicBezTo>
                    <a:pt x="876" y="3944"/>
                    <a:pt x="955" y="4002"/>
                    <a:pt x="1038" y="4057"/>
                  </a:cubicBezTo>
                  <a:cubicBezTo>
                    <a:pt x="1121" y="4113"/>
                    <a:pt x="1208" y="4167"/>
                    <a:pt x="1302" y="4220"/>
                  </a:cubicBezTo>
                  <a:cubicBezTo>
                    <a:pt x="1408" y="4282"/>
                    <a:pt x="1523" y="4340"/>
                    <a:pt x="1642" y="4397"/>
                  </a:cubicBezTo>
                  <a:cubicBezTo>
                    <a:pt x="1789" y="4466"/>
                    <a:pt x="1942" y="4529"/>
                    <a:pt x="2099" y="4585"/>
                  </a:cubicBezTo>
                  <a:cubicBezTo>
                    <a:pt x="2209" y="4625"/>
                    <a:pt x="2321" y="4663"/>
                    <a:pt x="2436" y="4698"/>
                  </a:cubicBezTo>
                  <a:cubicBezTo>
                    <a:pt x="3174" y="4923"/>
                    <a:pt x="3995" y="5035"/>
                    <a:pt x="4812" y="5035"/>
                  </a:cubicBezTo>
                  <a:cubicBezTo>
                    <a:pt x="5851" y="5035"/>
                    <a:pt x="6884" y="4855"/>
                    <a:pt x="7737" y="4503"/>
                  </a:cubicBezTo>
                  <a:cubicBezTo>
                    <a:pt x="7841" y="4461"/>
                    <a:pt x="7943" y="4414"/>
                    <a:pt x="8041" y="4367"/>
                  </a:cubicBezTo>
                  <a:cubicBezTo>
                    <a:pt x="8171" y="4304"/>
                    <a:pt x="8296" y="4235"/>
                    <a:pt x="8415" y="4162"/>
                  </a:cubicBezTo>
                  <a:cubicBezTo>
                    <a:pt x="8528" y="4093"/>
                    <a:pt x="8634" y="4020"/>
                    <a:pt x="8732" y="3946"/>
                  </a:cubicBezTo>
                  <a:cubicBezTo>
                    <a:pt x="8809" y="3887"/>
                    <a:pt x="8882" y="3826"/>
                    <a:pt x="8949" y="3765"/>
                  </a:cubicBezTo>
                  <a:cubicBezTo>
                    <a:pt x="9017" y="3703"/>
                    <a:pt x="9078" y="3640"/>
                    <a:pt x="9135" y="3577"/>
                  </a:cubicBezTo>
                  <a:cubicBezTo>
                    <a:pt x="9303" y="3387"/>
                    <a:pt x="9426" y="3191"/>
                    <a:pt x="9503" y="2989"/>
                  </a:cubicBezTo>
                  <a:cubicBezTo>
                    <a:pt x="9520" y="2945"/>
                    <a:pt x="9534" y="2902"/>
                    <a:pt x="9546" y="2858"/>
                  </a:cubicBezTo>
                  <a:cubicBezTo>
                    <a:pt x="9580" y="2732"/>
                    <a:pt x="9598" y="2604"/>
                    <a:pt x="9598" y="2476"/>
                  </a:cubicBezTo>
                  <a:lnTo>
                    <a:pt x="9598" y="1399"/>
                  </a:lnTo>
                  <a:lnTo>
                    <a:pt x="9071" y="1402"/>
                  </a:lnTo>
                  <a:cubicBezTo>
                    <a:pt x="8943" y="1267"/>
                    <a:pt x="8791" y="1138"/>
                    <a:pt x="8617" y="1018"/>
                  </a:cubicBezTo>
                  <a:cubicBezTo>
                    <a:pt x="8425" y="882"/>
                    <a:pt x="8203" y="755"/>
                    <a:pt x="7955" y="639"/>
                  </a:cubicBezTo>
                  <a:cubicBezTo>
                    <a:pt x="7795" y="564"/>
                    <a:pt x="7626" y="496"/>
                    <a:pt x="7453" y="433"/>
                  </a:cubicBezTo>
                  <a:cubicBezTo>
                    <a:pt x="7247" y="360"/>
                    <a:pt x="7030" y="295"/>
                    <a:pt x="6809" y="239"/>
                  </a:cubicBezTo>
                  <a:cubicBezTo>
                    <a:pt x="6166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6784488" y="3259363"/>
              <a:ext cx="66950" cy="189528"/>
            </a:xfrm>
            <a:custGeom>
              <a:avLst/>
              <a:gdLst/>
              <a:ahLst/>
              <a:cxnLst/>
              <a:rect l="l" t="t" r="r" b="b"/>
              <a:pathLst>
                <a:path w="803" h="2273" extrusionOk="0">
                  <a:moveTo>
                    <a:pt x="0" y="0"/>
                  </a:moveTo>
                  <a:lnTo>
                    <a:pt x="2" y="2187"/>
                  </a:lnTo>
                  <a:cubicBezTo>
                    <a:pt x="264" y="2227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7251383" y="3147131"/>
              <a:ext cx="44355" cy="187611"/>
            </a:xfrm>
            <a:custGeom>
              <a:avLst/>
              <a:gdLst/>
              <a:ahLst/>
              <a:cxnLst/>
              <a:rect l="l" t="t" r="r" b="b"/>
              <a:pathLst>
                <a:path w="532" h="2250" extrusionOk="0">
                  <a:moveTo>
                    <a:pt x="0" y="0"/>
                  </a:moveTo>
                  <a:lnTo>
                    <a:pt x="3" y="2249"/>
                  </a:lnTo>
                  <a:cubicBezTo>
                    <a:pt x="25" y="2226"/>
                    <a:pt x="48" y="2204"/>
                    <a:pt x="69" y="2180"/>
                  </a:cubicBezTo>
                  <a:cubicBezTo>
                    <a:pt x="237" y="1990"/>
                    <a:pt x="360" y="1794"/>
                    <a:pt x="437" y="1592"/>
                  </a:cubicBezTo>
                  <a:cubicBezTo>
                    <a:pt x="454" y="1548"/>
                    <a:pt x="468" y="1505"/>
                    <a:pt x="480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7073045" y="3145129"/>
              <a:ext cx="34351" cy="283167"/>
            </a:xfrm>
            <a:custGeom>
              <a:avLst/>
              <a:gdLst/>
              <a:ahLst/>
              <a:cxnLst/>
              <a:rect l="l" t="t" r="r" b="b"/>
              <a:pathLst>
                <a:path w="412" h="3396" extrusionOk="0">
                  <a:moveTo>
                    <a:pt x="411" y="0"/>
                  </a:moveTo>
                  <a:lnTo>
                    <a:pt x="1" y="98"/>
                  </a:lnTo>
                  <a:lnTo>
                    <a:pt x="7" y="3396"/>
                  </a:lnTo>
                  <a:cubicBezTo>
                    <a:pt x="144" y="3360"/>
                    <a:pt x="278" y="3321"/>
                    <a:pt x="409" y="3278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6984502" y="3208250"/>
              <a:ext cx="67034" cy="236890"/>
            </a:xfrm>
            <a:custGeom>
              <a:avLst/>
              <a:gdLst/>
              <a:ahLst/>
              <a:cxnLst/>
              <a:rect l="l" t="t" r="r" b="b"/>
              <a:pathLst>
                <a:path w="804" h="2841" extrusionOk="0">
                  <a:moveTo>
                    <a:pt x="1" y="1"/>
                  </a:moveTo>
                  <a:lnTo>
                    <a:pt x="4" y="2840"/>
                  </a:lnTo>
                  <a:cubicBezTo>
                    <a:pt x="277" y="2807"/>
                    <a:pt x="544" y="2761"/>
                    <a:pt x="803" y="2705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6495430" y="3049907"/>
              <a:ext cx="232366" cy="380308"/>
            </a:xfrm>
            <a:custGeom>
              <a:avLst/>
              <a:gdLst/>
              <a:ahLst/>
              <a:cxnLst/>
              <a:rect l="l" t="t" r="r" b="b"/>
              <a:pathLst>
                <a:path w="2787" h="4561" extrusionOk="0">
                  <a:moveTo>
                    <a:pt x="2782" y="1"/>
                  </a:moveTo>
                  <a:cubicBezTo>
                    <a:pt x="2578" y="53"/>
                    <a:pt x="2377" y="108"/>
                    <a:pt x="2184" y="176"/>
                  </a:cubicBezTo>
                  <a:cubicBezTo>
                    <a:pt x="1980" y="246"/>
                    <a:pt x="1784" y="327"/>
                    <a:pt x="1598" y="414"/>
                  </a:cubicBezTo>
                  <a:cubicBezTo>
                    <a:pt x="1452" y="485"/>
                    <a:pt x="1315" y="558"/>
                    <a:pt x="1183" y="639"/>
                  </a:cubicBezTo>
                  <a:cubicBezTo>
                    <a:pt x="958" y="776"/>
                    <a:pt x="765" y="924"/>
                    <a:pt x="603" y="1078"/>
                  </a:cubicBezTo>
                  <a:cubicBezTo>
                    <a:pt x="561" y="1120"/>
                    <a:pt x="521" y="1161"/>
                    <a:pt x="482" y="1203"/>
                  </a:cubicBezTo>
                  <a:lnTo>
                    <a:pt x="1" y="1204"/>
                  </a:lnTo>
                  <a:lnTo>
                    <a:pt x="3" y="2223"/>
                  </a:lnTo>
                  <a:cubicBezTo>
                    <a:pt x="3" y="2285"/>
                    <a:pt x="6" y="2344"/>
                    <a:pt x="14" y="2404"/>
                  </a:cubicBezTo>
                  <a:cubicBezTo>
                    <a:pt x="38" y="2596"/>
                    <a:pt x="102" y="2787"/>
                    <a:pt x="207" y="2971"/>
                  </a:cubicBezTo>
                  <a:cubicBezTo>
                    <a:pt x="230" y="3013"/>
                    <a:pt x="256" y="3056"/>
                    <a:pt x="285" y="3098"/>
                  </a:cubicBezTo>
                  <a:cubicBezTo>
                    <a:pt x="413" y="3292"/>
                    <a:pt x="587" y="3478"/>
                    <a:pt x="805" y="3653"/>
                  </a:cubicBezTo>
                  <a:cubicBezTo>
                    <a:pt x="877" y="3711"/>
                    <a:pt x="956" y="3769"/>
                    <a:pt x="1039" y="3825"/>
                  </a:cubicBezTo>
                  <a:cubicBezTo>
                    <a:pt x="1121" y="3879"/>
                    <a:pt x="1209" y="3935"/>
                    <a:pt x="1303" y="3988"/>
                  </a:cubicBezTo>
                  <a:cubicBezTo>
                    <a:pt x="1409" y="4049"/>
                    <a:pt x="1524" y="4107"/>
                    <a:pt x="1643" y="4164"/>
                  </a:cubicBezTo>
                  <a:cubicBezTo>
                    <a:pt x="1790" y="4233"/>
                    <a:pt x="1943" y="4296"/>
                    <a:pt x="2100" y="4353"/>
                  </a:cubicBezTo>
                  <a:cubicBezTo>
                    <a:pt x="2210" y="4392"/>
                    <a:pt x="2322" y="4431"/>
                    <a:pt x="2437" y="4465"/>
                  </a:cubicBezTo>
                  <a:cubicBezTo>
                    <a:pt x="2551" y="4500"/>
                    <a:pt x="2669" y="4532"/>
                    <a:pt x="2787" y="4561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6495430" y="3149799"/>
              <a:ext cx="54361" cy="193864"/>
            </a:xfrm>
            <a:custGeom>
              <a:avLst/>
              <a:gdLst/>
              <a:ahLst/>
              <a:cxnLst/>
              <a:rect l="l" t="t" r="r" b="b"/>
              <a:pathLst>
                <a:path w="652" h="2325" extrusionOk="0">
                  <a:moveTo>
                    <a:pt x="487" y="0"/>
                  </a:moveTo>
                  <a:cubicBezTo>
                    <a:pt x="486" y="2"/>
                    <a:pt x="483" y="4"/>
                    <a:pt x="482" y="6"/>
                  </a:cubicBezTo>
                  <a:lnTo>
                    <a:pt x="1" y="8"/>
                  </a:lnTo>
                  <a:lnTo>
                    <a:pt x="2" y="1025"/>
                  </a:lnTo>
                  <a:cubicBezTo>
                    <a:pt x="2" y="1087"/>
                    <a:pt x="5" y="1146"/>
                    <a:pt x="13" y="1206"/>
                  </a:cubicBezTo>
                  <a:cubicBezTo>
                    <a:pt x="37" y="1398"/>
                    <a:pt x="101" y="1589"/>
                    <a:pt x="206" y="1773"/>
                  </a:cubicBezTo>
                  <a:cubicBezTo>
                    <a:pt x="229" y="1815"/>
                    <a:pt x="255" y="1858"/>
                    <a:pt x="284" y="1900"/>
                  </a:cubicBezTo>
                  <a:cubicBezTo>
                    <a:pt x="381" y="2045"/>
                    <a:pt x="505" y="2188"/>
                    <a:pt x="652" y="2325"/>
                  </a:cubicBezTo>
                  <a:lnTo>
                    <a:pt x="650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6493179" y="2934339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6493179" y="2934339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6493179" y="2934339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1" y="1"/>
                    <a:pt x="2995" y="139"/>
                    <a:pt x="2210" y="410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1"/>
                    <a:pt x="791" y="1157"/>
                    <a:pt x="629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4" y="2148"/>
                    <a:pt x="1" y="2443"/>
                    <a:pt x="37" y="2733"/>
                  </a:cubicBezTo>
                  <a:cubicBezTo>
                    <a:pt x="61" y="2924"/>
                    <a:pt x="126" y="3116"/>
                    <a:pt x="229" y="3300"/>
                  </a:cubicBezTo>
                  <a:cubicBezTo>
                    <a:pt x="254" y="3343"/>
                    <a:pt x="280" y="3385"/>
                    <a:pt x="307" y="3427"/>
                  </a:cubicBezTo>
                  <a:cubicBezTo>
                    <a:pt x="437" y="3620"/>
                    <a:pt x="611" y="3807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2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5" y="4557"/>
                    <a:pt x="7965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5" y="3923"/>
                    <a:pt x="8973" y="3860"/>
                  </a:cubicBezTo>
                  <a:cubicBezTo>
                    <a:pt x="9040" y="3799"/>
                    <a:pt x="9103" y="3736"/>
                    <a:pt x="9158" y="3673"/>
                  </a:cubicBezTo>
                  <a:cubicBezTo>
                    <a:pt x="9327" y="3485"/>
                    <a:pt x="9451" y="3287"/>
                    <a:pt x="9527" y="3085"/>
                  </a:cubicBezTo>
                  <a:cubicBezTo>
                    <a:pt x="9542" y="3042"/>
                    <a:pt x="9558" y="2998"/>
                    <a:pt x="9570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2" y="1352"/>
                    <a:pt x="8872" y="1178"/>
                    <a:pt x="8641" y="1017"/>
                  </a:cubicBezTo>
                  <a:cubicBezTo>
                    <a:pt x="8451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6493345" y="2990455"/>
              <a:ext cx="234617" cy="351791"/>
            </a:xfrm>
            <a:custGeom>
              <a:avLst/>
              <a:gdLst/>
              <a:ahLst/>
              <a:cxnLst/>
              <a:rect l="l" t="t" r="r" b="b"/>
              <a:pathLst>
                <a:path w="2814" h="4219" extrusionOk="0">
                  <a:moveTo>
                    <a:pt x="1577" y="1"/>
                  </a:moveTo>
                  <a:cubicBezTo>
                    <a:pt x="1450" y="62"/>
                    <a:pt x="1328" y="128"/>
                    <a:pt x="1209" y="199"/>
                  </a:cubicBezTo>
                  <a:cubicBezTo>
                    <a:pt x="985" y="336"/>
                    <a:pt x="791" y="484"/>
                    <a:pt x="629" y="639"/>
                  </a:cubicBezTo>
                  <a:cubicBezTo>
                    <a:pt x="444" y="816"/>
                    <a:pt x="301" y="1003"/>
                    <a:pt x="203" y="1194"/>
                  </a:cubicBezTo>
                  <a:cubicBezTo>
                    <a:pt x="55" y="1478"/>
                    <a:pt x="1" y="1770"/>
                    <a:pt x="38" y="2060"/>
                  </a:cubicBezTo>
                  <a:cubicBezTo>
                    <a:pt x="62" y="2251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9" y="2754"/>
                  </a:cubicBezTo>
                  <a:cubicBezTo>
                    <a:pt x="437" y="2947"/>
                    <a:pt x="611" y="3134"/>
                    <a:pt x="829" y="3309"/>
                  </a:cubicBezTo>
                  <a:cubicBezTo>
                    <a:pt x="901" y="3367"/>
                    <a:pt x="979" y="3425"/>
                    <a:pt x="1062" y="3480"/>
                  </a:cubicBezTo>
                  <a:cubicBezTo>
                    <a:pt x="1145" y="3536"/>
                    <a:pt x="1233" y="3590"/>
                    <a:pt x="1325" y="3643"/>
                  </a:cubicBezTo>
                  <a:cubicBezTo>
                    <a:pt x="1433" y="3705"/>
                    <a:pt x="1547" y="3763"/>
                    <a:pt x="1667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4" y="4048"/>
                    <a:pt x="2345" y="4086"/>
                    <a:pt x="2459" y="4121"/>
                  </a:cubicBezTo>
                  <a:cubicBezTo>
                    <a:pt x="2576" y="4157"/>
                    <a:pt x="2694" y="4188"/>
                    <a:pt x="2814" y="4218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6493846" y="3102354"/>
              <a:ext cx="55444" cy="152590"/>
            </a:xfrm>
            <a:custGeom>
              <a:avLst/>
              <a:gdLst/>
              <a:ahLst/>
              <a:cxnLst/>
              <a:rect l="l" t="t" r="r" b="b"/>
              <a:pathLst>
                <a:path w="665" h="1830" extrusionOk="0">
                  <a:moveTo>
                    <a:pt x="130" y="1"/>
                  </a:moveTo>
                  <a:cubicBezTo>
                    <a:pt x="34" y="237"/>
                    <a:pt x="1" y="478"/>
                    <a:pt x="32" y="718"/>
                  </a:cubicBezTo>
                  <a:cubicBezTo>
                    <a:pt x="56" y="909"/>
                    <a:pt x="120" y="1101"/>
                    <a:pt x="225" y="1285"/>
                  </a:cubicBezTo>
                  <a:cubicBezTo>
                    <a:pt x="248" y="1328"/>
                    <a:pt x="274" y="1370"/>
                    <a:pt x="303" y="1412"/>
                  </a:cubicBezTo>
                  <a:cubicBezTo>
                    <a:pt x="399" y="1555"/>
                    <a:pt x="520" y="1695"/>
                    <a:pt x="664" y="1830"/>
                  </a:cubicBezTo>
                  <a:lnTo>
                    <a:pt x="1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6671933" y="2953100"/>
              <a:ext cx="179256" cy="407740"/>
            </a:xfrm>
            <a:custGeom>
              <a:avLst/>
              <a:gdLst/>
              <a:ahLst/>
              <a:cxnLst/>
              <a:rect l="l" t="t" r="r" b="b"/>
              <a:pathLst>
                <a:path w="2150" h="4890" extrusionOk="0">
                  <a:moveTo>
                    <a:pt x="715" y="1"/>
                  </a:moveTo>
                  <a:cubicBezTo>
                    <a:pt x="491" y="53"/>
                    <a:pt x="274" y="114"/>
                    <a:pt x="67" y="186"/>
                  </a:cubicBezTo>
                  <a:cubicBezTo>
                    <a:pt x="45" y="194"/>
                    <a:pt x="24" y="202"/>
                    <a:pt x="1" y="209"/>
                  </a:cubicBezTo>
                  <a:lnTo>
                    <a:pt x="1350" y="4803"/>
                  </a:lnTo>
                  <a:cubicBezTo>
                    <a:pt x="1613" y="4844"/>
                    <a:pt x="1881" y="4874"/>
                    <a:pt x="2150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6860858" y="2934589"/>
              <a:ext cx="190595" cy="422416"/>
            </a:xfrm>
            <a:custGeom>
              <a:avLst/>
              <a:gdLst/>
              <a:ahLst/>
              <a:cxnLst/>
              <a:rect l="l" t="t" r="r" b="b"/>
              <a:pathLst>
                <a:path w="2286" h="5066" extrusionOk="0">
                  <a:moveTo>
                    <a:pt x="395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8" y="5033"/>
                    <a:pt x="2026" y="4987"/>
                    <a:pt x="2285" y="4929"/>
                  </a:cubicBezTo>
                  <a:lnTo>
                    <a:pt x="842" y="12"/>
                  </a:lnTo>
                  <a:cubicBezTo>
                    <a:pt x="693" y="4"/>
                    <a:pt x="544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6955071" y="2936924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0" y="0"/>
                  </a:moveTo>
                  <a:lnTo>
                    <a:pt x="1421" y="4836"/>
                  </a:lnTo>
                  <a:cubicBezTo>
                    <a:pt x="1558" y="4800"/>
                    <a:pt x="1693" y="4759"/>
                    <a:pt x="1825" y="4716"/>
                  </a:cubicBezTo>
                  <a:lnTo>
                    <a:pt x="456" y="49"/>
                  </a:lnTo>
                  <a:cubicBezTo>
                    <a:pt x="305" y="28"/>
                    <a:pt x="153" y="12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7178430" y="2997626"/>
              <a:ext cx="118309" cy="248980"/>
            </a:xfrm>
            <a:custGeom>
              <a:avLst/>
              <a:gdLst/>
              <a:ahLst/>
              <a:cxnLst/>
              <a:rect l="l" t="t" r="r" b="b"/>
              <a:pathLst>
                <a:path w="1419" h="2986" extrusionOk="0">
                  <a:moveTo>
                    <a:pt x="1" y="0"/>
                  </a:moveTo>
                  <a:lnTo>
                    <a:pt x="875" y="2985"/>
                  </a:lnTo>
                  <a:cubicBezTo>
                    <a:pt x="897" y="2963"/>
                    <a:pt x="919" y="2939"/>
                    <a:pt x="941" y="2916"/>
                  </a:cubicBezTo>
                  <a:cubicBezTo>
                    <a:pt x="1109" y="2726"/>
                    <a:pt x="1233" y="2529"/>
                    <a:pt x="1309" y="2327"/>
                  </a:cubicBezTo>
                  <a:cubicBezTo>
                    <a:pt x="1326" y="2284"/>
                    <a:pt x="1340" y="2241"/>
                    <a:pt x="1352" y="2196"/>
                  </a:cubicBezTo>
                  <a:cubicBezTo>
                    <a:pt x="1405" y="2007"/>
                    <a:pt x="1418" y="1814"/>
                    <a:pt x="1391" y="1622"/>
                  </a:cubicBezTo>
                  <a:cubicBezTo>
                    <a:pt x="1350" y="1331"/>
                    <a:pt x="1218" y="1046"/>
                    <a:pt x="995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4" y="231"/>
                    <a:pt x="341" y="203"/>
                    <a:pt x="299" y="175"/>
                  </a:cubicBezTo>
                  <a:cubicBezTo>
                    <a:pt x="280" y="164"/>
                    <a:pt x="261" y="150"/>
                    <a:pt x="241" y="138"/>
                  </a:cubicBezTo>
                  <a:cubicBezTo>
                    <a:pt x="222" y="127"/>
                    <a:pt x="203" y="115"/>
                    <a:pt x="183" y="103"/>
                  </a:cubicBezTo>
                  <a:cubicBezTo>
                    <a:pt x="124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6562212" y="2988871"/>
              <a:ext cx="665332" cy="318771"/>
            </a:xfrm>
            <a:custGeom>
              <a:avLst/>
              <a:gdLst/>
              <a:ahLst/>
              <a:cxnLst/>
              <a:rect l="l" t="t" r="r" b="b"/>
              <a:pathLst>
                <a:path w="7980" h="3823" extrusionOk="0">
                  <a:moveTo>
                    <a:pt x="3987" y="0"/>
                  </a:moveTo>
                  <a:cubicBezTo>
                    <a:pt x="3064" y="0"/>
                    <a:pt x="2147" y="190"/>
                    <a:pt x="1456" y="563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6" y="3668"/>
                    <a:pt x="3173" y="3823"/>
                    <a:pt x="4006" y="3823"/>
                  </a:cubicBezTo>
                  <a:cubicBezTo>
                    <a:pt x="5004" y="3823"/>
                    <a:pt x="5996" y="3601"/>
                    <a:pt x="6701" y="3166"/>
                  </a:cubicBezTo>
                  <a:cubicBezTo>
                    <a:pt x="6753" y="3134"/>
                    <a:pt x="6804" y="3101"/>
                    <a:pt x="6852" y="3066"/>
                  </a:cubicBezTo>
                  <a:cubicBezTo>
                    <a:pt x="7979" y="2274"/>
                    <a:pt x="7770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562212" y="2988871"/>
              <a:ext cx="665332" cy="318771"/>
            </a:xfrm>
            <a:custGeom>
              <a:avLst/>
              <a:gdLst/>
              <a:ahLst/>
              <a:cxnLst/>
              <a:rect l="l" t="t" r="r" b="b"/>
              <a:pathLst>
                <a:path w="7980" h="3823" extrusionOk="0">
                  <a:moveTo>
                    <a:pt x="3987" y="0"/>
                  </a:moveTo>
                  <a:cubicBezTo>
                    <a:pt x="3064" y="0"/>
                    <a:pt x="2147" y="190"/>
                    <a:pt x="1456" y="563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6" y="3668"/>
                    <a:pt x="3173" y="3823"/>
                    <a:pt x="4006" y="3823"/>
                  </a:cubicBezTo>
                  <a:cubicBezTo>
                    <a:pt x="5004" y="3823"/>
                    <a:pt x="5996" y="3601"/>
                    <a:pt x="6701" y="3166"/>
                  </a:cubicBezTo>
                  <a:cubicBezTo>
                    <a:pt x="6753" y="3134"/>
                    <a:pt x="6804" y="3101"/>
                    <a:pt x="6852" y="3066"/>
                  </a:cubicBezTo>
                  <a:cubicBezTo>
                    <a:pt x="7979" y="2274"/>
                    <a:pt x="7770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603566" y="2995959"/>
              <a:ext cx="584626" cy="304513"/>
            </a:xfrm>
            <a:custGeom>
              <a:avLst/>
              <a:gdLst/>
              <a:ahLst/>
              <a:cxnLst/>
              <a:rect l="l" t="t" r="r" b="b"/>
              <a:pathLst>
                <a:path w="7012" h="3652" extrusionOk="0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8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4"/>
                    <a:pt x="1782" y="3406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4"/>
                    <a:pt x="5769" y="3201"/>
                    <a:pt x="5901" y="3130"/>
                  </a:cubicBezTo>
                  <a:cubicBezTo>
                    <a:pt x="5964" y="3097"/>
                    <a:pt x="6024" y="3062"/>
                    <a:pt x="6083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2"/>
                    <a:pt x="6764" y="2434"/>
                    <a:pt x="6856" y="2178"/>
                  </a:cubicBezTo>
                  <a:cubicBezTo>
                    <a:pt x="7012" y="1742"/>
                    <a:pt x="6868" y="1284"/>
                    <a:pt x="6435" y="896"/>
                  </a:cubicBezTo>
                  <a:cubicBezTo>
                    <a:pt x="6255" y="732"/>
                    <a:pt x="6020" y="581"/>
                    <a:pt x="5737" y="450"/>
                  </a:cubicBezTo>
                  <a:cubicBezTo>
                    <a:pt x="5691" y="428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603566" y="2995959"/>
              <a:ext cx="584626" cy="304513"/>
            </a:xfrm>
            <a:custGeom>
              <a:avLst/>
              <a:gdLst/>
              <a:ahLst/>
              <a:cxnLst/>
              <a:rect l="l" t="t" r="r" b="b"/>
              <a:pathLst>
                <a:path w="7012" h="3652" extrusionOk="0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8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4"/>
                    <a:pt x="1782" y="3406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4"/>
                    <a:pt x="5769" y="3201"/>
                    <a:pt x="5901" y="3130"/>
                  </a:cubicBezTo>
                  <a:cubicBezTo>
                    <a:pt x="5964" y="3097"/>
                    <a:pt x="6024" y="3062"/>
                    <a:pt x="6083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2"/>
                    <a:pt x="6764" y="2434"/>
                    <a:pt x="6856" y="2178"/>
                  </a:cubicBezTo>
                  <a:cubicBezTo>
                    <a:pt x="7012" y="1742"/>
                    <a:pt x="6868" y="1284"/>
                    <a:pt x="6435" y="896"/>
                  </a:cubicBezTo>
                  <a:cubicBezTo>
                    <a:pt x="6255" y="732"/>
                    <a:pt x="6020" y="581"/>
                    <a:pt x="5737" y="450"/>
                  </a:cubicBezTo>
                  <a:cubicBezTo>
                    <a:pt x="5691" y="428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612487" y="3029478"/>
              <a:ext cx="566366" cy="270993"/>
            </a:xfrm>
            <a:custGeom>
              <a:avLst/>
              <a:gdLst/>
              <a:ahLst/>
              <a:cxnLst/>
              <a:rect l="l" t="t" r="r" b="b"/>
              <a:pathLst>
                <a:path w="6793" h="3250" extrusionOk="0">
                  <a:moveTo>
                    <a:pt x="3389" y="0"/>
                  </a:moveTo>
                  <a:cubicBezTo>
                    <a:pt x="2506" y="0"/>
                    <a:pt x="1629" y="182"/>
                    <a:pt x="970" y="538"/>
                  </a:cubicBezTo>
                  <a:cubicBezTo>
                    <a:pt x="959" y="543"/>
                    <a:pt x="948" y="549"/>
                    <a:pt x="938" y="556"/>
                  </a:cubicBezTo>
                  <a:cubicBezTo>
                    <a:pt x="895" y="578"/>
                    <a:pt x="853" y="601"/>
                    <a:pt x="813" y="627"/>
                  </a:cubicBezTo>
                  <a:cubicBezTo>
                    <a:pt x="568" y="779"/>
                    <a:pt x="377" y="944"/>
                    <a:pt x="241" y="1119"/>
                  </a:cubicBezTo>
                  <a:cubicBezTo>
                    <a:pt x="115" y="1282"/>
                    <a:pt x="36" y="1452"/>
                    <a:pt x="1" y="1624"/>
                  </a:cubicBezTo>
                  <a:cubicBezTo>
                    <a:pt x="30" y="1757"/>
                    <a:pt x="85" y="1891"/>
                    <a:pt x="169" y="2019"/>
                  </a:cubicBezTo>
                  <a:cubicBezTo>
                    <a:pt x="328" y="2266"/>
                    <a:pt x="589" y="2498"/>
                    <a:pt x="948" y="2694"/>
                  </a:cubicBezTo>
                  <a:cubicBezTo>
                    <a:pt x="1017" y="2731"/>
                    <a:pt x="1086" y="2768"/>
                    <a:pt x="1161" y="2802"/>
                  </a:cubicBezTo>
                  <a:cubicBezTo>
                    <a:pt x="1230" y="2833"/>
                    <a:pt x="1298" y="2864"/>
                    <a:pt x="1371" y="2891"/>
                  </a:cubicBezTo>
                  <a:cubicBezTo>
                    <a:pt x="1522" y="2952"/>
                    <a:pt x="1678" y="3003"/>
                    <a:pt x="1840" y="3048"/>
                  </a:cubicBezTo>
                  <a:cubicBezTo>
                    <a:pt x="2333" y="3183"/>
                    <a:pt x="2870" y="3250"/>
                    <a:pt x="3406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3" y="2862"/>
                    <a:pt x="5664" y="2799"/>
                    <a:pt x="5797" y="2728"/>
                  </a:cubicBezTo>
                  <a:cubicBezTo>
                    <a:pt x="5860" y="2695"/>
                    <a:pt x="5922" y="2661"/>
                    <a:pt x="5981" y="2625"/>
                  </a:cubicBezTo>
                  <a:cubicBezTo>
                    <a:pt x="6030" y="2594"/>
                    <a:pt x="6079" y="2561"/>
                    <a:pt x="6124" y="2530"/>
                  </a:cubicBezTo>
                  <a:cubicBezTo>
                    <a:pt x="6138" y="2520"/>
                    <a:pt x="6150" y="2511"/>
                    <a:pt x="6162" y="2502"/>
                  </a:cubicBezTo>
                  <a:cubicBezTo>
                    <a:pt x="6465" y="2280"/>
                    <a:pt x="6660" y="2032"/>
                    <a:pt x="6752" y="1776"/>
                  </a:cubicBezTo>
                  <a:cubicBezTo>
                    <a:pt x="6769" y="1728"/>
                    <a:pt x="6782" y="1679"/>
                    <a:pt x="6793" y="1629"/>
                  </a:cubicBezTo>
                  <a:cubicBezTo>
                    <a:pt x="6739" y="1372"/>
                    <a:pt x="6586" y="1122"/>
                    <a:pt x="6333" y="896"/>
                  </a:cubicBezTo>
                  <a:cubicBezTo>
                    <a:pt x="6149" y="731"/>
                    <a:pt x="5916" y="580"/>
                    <a:pt x="5633" y="448"/>
                  </a:cubicBezTo>
                  <a:cubicBezTo>
                    <a:pt x="5586" y="427"/>
                    <a:pt x="5540" y="406"/>
                    <a:pt x="5491" y="387"/>
                  </a:cubicBezTo>
                  <a:cubicBezTo>
                    <a:pt x="4870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612487" y="3029478"/>
              <a:ext cx="566366" cy="270993"/>
            </a:xfrm>
            <a:custGeom>
              <a:avLst/>
              <a:gdLst/>
              <a:ahLst/>
              <a:cxnLst/>
              <a:rect l="l" t="t" r="r" b="b"/>
              <a:pathLst>
                <a:path w="6793" h="3250" extrusionOk="0">
                  <a:moveTo>
                    <a:pt x="3389" y="0"/>
                  </a:moveTo>
                  <a:cubicBezTo>
                    <a:pt x="2506" y="0"/>
                    <a:pt x="1629" y="182"/>
                    <a:pt x="970" y="538"/>
                  </a:cubicBezTo>
                  <a:cubicBezTo>
                    <a:pt x="959" y="543"/>
                    <a:pt x="948" y="549"/>
                    <a:pt x="938" y="556"/>
                  </a:cubicBezTo>
                  <a:cubicBezTo>
                    <a:pt x="895" y="578"/>
                    <a:pt x="853" y="601"/>
                    <a:pt x="813" y="627"/>
                  </a:cubicBezTo>
                  <a:cubicBezTo>
                    <a:pt x="568" y="779"/>
                    <a:pt x="377" y="944"/>
                    <a:pt x="241" y="1119"/>
                  </a:cubicBezTo>
                  <a:cubicBezTo>
                    <a:pt x="115" y="1282"/>
                    <a:pt x="36" y="1452"/>
                    <a:pt x="1" y="1624"/>
                  </a:cubicBezTo>
                  <a:cubicBezTo>
                    <a:pt x="30" y="1757"/>
                    <a:pt x="85" y="1891"/>
                    <a:pt x="169" y="2019"/>
                  </a:cubicBezTo>
                  <a:cubicBezTo>
                    <a:pt x="328" y="2266"/>
                    <a:pt x="589" y="2498"/>
                    <a:pt x="948" y="2694"/>
                  </a:cubicBezTo>
                  <a:cubicBezTo>
                    <a:pt x="1017" y="2731"/>
                    <a:pt x="1086" y="2768"/>
                    <a:pt x="1161" y="2802"/>
                  </a:cubicBezTo>
                  <a:cubicBezTo>
                    <a:pt x="1230" y="2833"/>
                    <a:pt x="1298" y="2864"/>
                    <a:pt x="1371" y="2891"/>
                  </a:cubicBezTo>
                  <a:cubicBezTo>
                    <a:pt x="1522" y="2952"/>
                    <a:pt x="1678" y="3003"/>
                    <a:pt x="1840" y="3048"/>
                  </a:cubicBezTo>
                  <a:cubicBezTo>
                    <a:pt x="2333" y="3183"/>
                    <a:pt x="2870" y="3250"/>
                    <a:pt x="3406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3" y="2862"/>
                    <a:pt x="5664" y="2799"/>
                    <a:pt x="5797" y="2728"/>
                  </a:cubicBezTo>
                  <a:cubicBezTo>
                    <a:pt x="5860" y="2695"/>
                    <a:pt x="5922" y="2661"/>
                    <a:pt x="5981" y="2625"/>
                  </a:cubicBezTo>
                  <a:cubicBezTo>
                    <a:pt x="6030" y="2594"/>
                    <a:pt x="6079" y="2561"/>
                    <a:pt x="6124" y="2530"/>
                  </a:cubicBezTo>
                  <a:cubicBezTo>
                    <a:pt x="6138" y="2520"/>
                    <a:pt x="6150" y="2511"/>
                    <a:pt x="6162" y="2502"/>
                  </a:cubicBezTo>
                  <a:cubicBezTo>
                    <a:pt x="6465" y="2280"/>
                    <a:pt x="6660" y="2032"/>
                    <a:pt x="6752" y="1776"/>
                  </a:cubicBezTo>
                  <a:cubicBezTo>
                    <a:pt x="6769" y="1728"/>
                    <a:pt x="6782" y="1679"/>
                    <a:pt x="6793" y="1629"/>
                  </a:cubicBezTo>
                  <a:cubicBezTo>
                    <a:pt x="6739" y="1372"/>
                    <a:pt x="6586" y="1122"/>
                    <a:pt x="6333" y="896"/>
                  </a:cubicBezTo>
                  <a:cubicBezTo>
                    <a:pt x="6149" y="731"/>
                    <a:pt x="5916" y="580"/>
                    <a:pt x="5633" y="448"/>
                  </a:cubicBezTo>
                  <a:cubicBezTo>
                    <a:pt x="5586" y="427"/>
                    <a:pt x="5540" y="406"/>
                    <a:pt x="5491" y="387"/>
                  </a:cubicBezTo>
                  <a:cubicBezTo>
                    <a:pt x="4870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496263" y="3162139"/>
              <a:ext cx="791395" cy="202369"/>
            </a:xfrm>
            <a:custGeom>
              <a:avLst/>
              <a:gdLst/>
              <a:ahLst/>
              <a:cxnLst/>
              <a:rect l="l" t="t" r="r" b="b"/>
              <a:pathLst>
                <a:path w="9492" h="2427" extrusionOk="0">
                  <a:moveTo>
                    <a:pt x="9492" y="354"/>
                  </a:moveTo>
                  <a:cubicBezTo>
                    <a:pt x="9463" y="416"/>
                    <a:pt x="9433" y="477"/>
                    <a:pt x="9400" y="536"/>
                  </a:cubicBezTo>
                  <a:lnTo>
                    <a:pt x="9400" y="536"/>
                  </a:lnTo>
                  <a:cubicBezTo>
                    <a:pt x="9433" y="477"/>
                    <a:pt x="9464" y="417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2"/>
                    <a:pt x="388" y="944"/>
                    <a:pt x="785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1" y="2114"/>
                    <a:pt x="3372" y="2427"/>
                    <a:pt x="4834" y="2427"/>
                  </a:cubicBezTo>
                  <a:cubicBezTo>
                    <a:pt x="4933" y="2427"/>
                    <a:pt x="5032" y="2426"/>
                    <a:pt x="5131" y="2423"/>
                  </a:cubicBezTo>
                  <a:cubicBezTo>
                    <a:pt x="6636" y="2335"/>
                    <a:pt x="8617" y="1942"/>
                    <a:pt x="9400" y="536"/>
                  </a:cubicBezTo>
                  <a:lnTo>
                    <a:pt x="9400" y="536"/>
                  </a:lnTo>
                  <a:cubicBezTo>
                    <a:pt x="8793" y="1611"/>
                    <a:pt x="7367" y="2054"/>
                    <a:pt x="6191" y="2261"/>
                  </a:cubicBezTo>
                  <a:cubicBezTo>
                    <a:pt x="5721" y="2329"/>
                    <a:pt x="5239" y="2365"/>
                    <a:pt x="4760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4" y="1236"/>
                  </a:lnTo>
                  <a:cubicBezTo>
                    <a:pt x="409" y="924"/>
                    <a:pt x="71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685022" y="3038650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8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7" y="1156"/>
                    <a:pt x="131" y="1191"/>
                    <a:pt x="132" y="1224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0" y="1945"/>
                    <a:pt x="273" y="2088"/>
                    <a:pt x="552" y="2204"/>
                  </a:cubicBezTo>
                  <a:cubicBezTo>
                    <a:pt x="772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2" y="2896"/>
                  </a:cubicBezTo>
                  <a:cubicBezTo>
                    <a:pt x="2359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6" y="2713"/>
                    <a:pt x="3755" y="2581"/>
                  </a:cubicBezTo>
                  <a:lnTo>
                    <a:pt x="4224" y="2778"/>
                  </a:lnTo>
                  <a:lnTo>
                    <a:pt x="4856" y="2389"/>
                  </a:lnTo>
                  <a:lnTo>
                    <a:pt x="4856" y="1836"/>
                  </a:lnTo>
                  <a:lnTo>
                    <a:pt x="4737" y="1786"/>
                  </a:lnTo>
                  <a:lnTo>
                    <a:pt x="4713" y="1774"/>
                  </a:lnTo>
                  <a:cubicBezTo>
                    <a:pt x="4721" y="1735"/>
                    <a:pt x="4727" y="1692"/>
                    <a:pt x="4726" y="1645"/>
                  </a:cubicBezTo>
                  <a:cubicBezTo>
                    <a:pt x="4726" y="1630"/>
                    <a:pt x="4724" y="1616"/>
                    <a:pt x="4721" y="1602"/>
                  </a:cubicBezTo>
                  <a:cubicBezTo>
                    <a:pt x="4714" y="1534"/>
                    <a:pt x="4729" y="1222"/>
                    <a:pt x="4726" y="1093"/>
                  </a:cubicBezTo>
                  <a:cubicBezTo>
                    <a:pt x="4726" y="1077"/>
                    <a:pt x="4724" y="1064"/>
                    <a:pt x="4721" y="1049"/>
                  </a:cubicBezTo>
                  <a:cubicBezTo>
                    <a:pt x="4704" y="895"/>
                    <a:pt x="4574" y="756"/>
                    <a:pt x="4313" y="647"/>
                  </a:cubicBezTo>
                  <a:lnTo>
                    <a:pt x="4313" y="645"/>
                  </a:lnTo>
                  <a:cubicBezTo>
                    <a:pt x="4104" y="558"/>
                    <a:pt x="3892" y="524"/>
                    <a:pt x="3683" y="524"/>
                  </a:cubicBezTo>
                  <a:cubicBezTo>
                    <a:pt x="3614" y="524"/>
                    <a:pt x="3544" y="527"/>
                    <a:pt x="3476" y="535"/>
                  </a:cubicBezTo>
                  <a:cubicBezTo>
                    <a:pt x="3452" y="538"/>
                    <a:pt x="3428" y="542"/>
                    <a:pt x="3405" y="544"/>
                  </a:cubicBezTo>
                  <a:lnTo>
                    <a:pt x="3397" y="545"/>
                  </a:lnTo>
                  <a:cubicBezTo>
                    <a:pt x="3371" y="549"/>
                    <a:pt x="3347" y="554"/>
                    <a:pt x="3323" y="558"/>
                  </a:cubicBezTo>
                  <a:cubicBezTo>
                    <a:pt x="3302" y="561"/>
                    <a:pt x="3279" y="565"/>
                    <a:pt x="3258" y="569"/>
                  </a:cubicBezTo>
                  <a:cubicBezTo>
                    <a:pt x="3249" y="572"/>
                    <a:pt x="3239" y="574"/>
                    <a:pt x="3232" y="575"/>
                  </a:cubicBezTo>
                  <a:cubicBezTo>
                    <a:pt x="3215" y="577"/>
                    <a:pt x="3197" y="581"/>
                    <a:pt x="3181" y="585"/>
                  </a:cubicBezTo>
                  <a:cubicBezTo>
                    <a:pt x="3042" y="617"/>
                    <a:pt x="2907" y="659"/>
                    <a:pt x="2778" y="703"/>
                  </a:cubicBezTo>
                  <a:cubicBezTo>
                    <a:pt x="2720" y="723"/>
                    <a:pt x="2662" y="746"/>
                    <a:pt x="2605" y="769"/>
                  </a:cubicBezTo>
                  <a:lnTo>
                    <a:pt x="2773" y="595"/>
                  </a:lnTo>
                  <a:lnTo>
                    <a:pt x="2773" y="42"/>
                  </a:lnTo>
                  <a:cubicBezTo>
                    <a:pt x="2627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7049784" y="3131872"/>
              <a:ext cx="29348" cy="54866"/>
            </a:xfrm>
            <a:custGeom>
              <a:avLst/>
              <a:gdLst/>
              <a:ahLst/>
              <a:cxnLst/>
              <a:rect l="l" t="t" r="r" b="b"/>
              <a:pathLst>
                <a:path w="352" h="658" extrusionOk="0">
                  <a:moveTo>
                    <a:pt x="350" y="1"/>
                  </a:moveTo>
                  <a:cubicBezTo>
                    <a:pt x="340" y="352"/>
                    <a:pt x="0" y="516"/>
                    <a:pt x="2" y="516"/>
                  </a:cubicBezTo>
                  <a:lnTo>
                    <a:pt x="338" y="657"/>
                  </a:lnTo>
                  <a:cubicBezTo>
                    <a:pt x="346" y="616"/>
                    <a:pt x="352" y="574"/>
                    <a:pt x="351" y="527"/>
                  </a:cubicBezTo>
                  <a:lnTo>
                    <a:pt x="346" y="484"/>
                  </a:lnTo>
                  <a:cubicBezTo>
                    <a:pt x="339" y="421"/>
                    <a:pt x="351" y="142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781736" y="3042236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2" y="0"/>
                  </a:moveTo>
                  <a:lnTo>
                    <a:pt x="1064" y="572"/>
                  </a:lnTo>
                  <a:cubicBezTo>
                    <a:pt x="996" y="555"/>
                    <a:pt x="926" y="546"/>
                    <a:pt x="854" y="546"/>
                  </a:cubicBezTo>
                  <a:cubicBezTo>
                    <a:pt x="664" y="546"/>
                    <a:pt x="459" y="605"/>
                    <a:pt x="259" y="732"/>
                  </a:cubicBezTo>
                  <a:cubicBezTo>
                    <a:pt x="0" y="899"/>
                    <a:pt x="23" y="1007"/>
                    <a:pt x="164" y="1068"/>
                  </a:cubicBezTo>
                  <a:cubicBezTo>
                    <a:pt x="200" y="1083"/>
                    <a:pt x="238" y="1094"/>
                    <a:pt x="278" y="1097"/>
                  </a:cubicBezTo>
                  <a:cubicBezTo>
                    <a:pt x="301" y="1100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0"/>
                  </a:cubicBezTo>
                  <a:cubicBezTo>
                    <a:pt x="660" y="1049"/>
                    <a:pt x="835" y="978"/>
                    <a:pt x="1070" y="878"/>
                  </a:cubicBezTo>
                  <a:cubicBezTo>
                    <a:pt x="1102" y="865"/>
                    <a:pt x="1134" y="851"/>
                    <a:pt x="1169" y="837"/>
                  </a:cubicBezTo>
                  <a:cubicBezTo>
                    <a:pt x="1251" y="802"/>
                    <a:pt x="1339" y="767"/>
                    <a:pt x="1429" y="732"/>
                  </a:cubicBezTo>
                  <a:cubicBezTo>
                    <a:pt x="1435" y="730"/>
                    <a:pt x="1439" y="728"/>
                    <a:pt x="1445" y="726"/>
                  </a:cubicBezTo>
                  <a:lnTo>
                    <a:pt x="1610" y="55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684772" y="3081008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2" y="0"/>
                  </a:moveTo>
                  <a:lnTo>
                    <a:pt x="1" y="552"/>
                  </a:lnTo>
                  <a:lnTo>
                    <a:pt x="147" y="613"/>
                  </a:lnTo>
                  <a:cubicBezTo>
                    <a:pt x="182" y="481"/>
                    <a:pt x="294" y="340"/>
                    <a:pt x="468" y="196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848436" y="3191740"/>
              <a:ext cx="241537" cy="89136"/>
            </a:xfrm>
            <a:custGeom>
              <a:avLst/>
              <a:gdLst/>
              <a:ahLst/>
              <a:cxnLst/>
              <a:rect l="l" t="t" r="r" b="b"/>
              <a:pathLst>
                <a:path w="2897" h="1069" extrusionOk="0">
                  <a:moveTo>
                    <a:pt x="2896" y="0"/>
                  </a:moveTo>
                  <a:lnTo>
                    <a:pt x="2264" y="390"/>
                  </a:lnTo>
                  <a:lnTo>
                    <a:pt x="1794" y="193"/>
                  </a:lnTo>
                  <a:cubicBezTo>
                    <a:pt x="1533" y="324"/>
                    <a:pt x="1229" y="436"/>
                    <a:pt x="902" y="485"/>
                  </a:cubicBezTo>
                  <a:cubicBezTo>
                    <a:pt x="777" y="505"/>
                    <a:pt x="649" y="517"/>
                    <a:pt x="518" y="517"/>
                  </a:cubicBezTo>
                  <a:cubicBezTo>
                    <a:pt x="456" y="517"/>
                    <a:pt x="393" y="514"/>
                    <a:pt x="329" y="509"/>
                  </a:cubicBezTo>
                  <a:cubicBezTo>
                    <a:pt x="224" y="498"/>
                    <a:pt x="112" y="482"/>
                    <a:pt x="1" y="454"/>
                  </a:cubicBezTo>
                  <a:lnTo>
                    <a:pt x="1" y="1007"/>
                  </a:lnTo>
                  <a:cubicBezTo>
                    <a:pt x="112" y="1034"/>
                    <a:pt x="221" y="1050"/>
                    <a:pt x="329" y="1060"/>
                  </a:cubicBezTo>
                  <a:cubicBezTo>
                    <a:pt x="394" y="1066"/>
                    <a:pt x="459" y="1068"/>
                    <a:pt x="523" y="1068"/>
                  </a:cubicBezTo>
                  <a:cubicBezTo>
                    <a:pt x="652" y="1068"/>
                    <a:pt x="779" y="1058"/>
                    <a:pt x="902" y="1038"/>
                  </a:cubicBezTo>
                  <a:cubicBezTo>
                    <a:pt x="1230" y="989"/>
                    <a:pt x="1533" y="878"/>
                    <a:pt x="1794" y="746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6876116" y="3253943"/>
              <a:ext cx="122144" cy="28600"/>
            </a:xfrm>
            <a:custGeom>
              <a:avLst/>
              <a:gdLst/>
              <a:ahLst/>
              <a:cxnLst/>
              <a:rect l="l" t="t" r="r" b="b"/>
              <a:pathLst>
                <a:path w="1465" h="343" extrusionOk="0">
                  <a:moveTo>
                    <a:pt x="1464" y="0"/>
                  </a:moveTo>
                  <a:cubicBezTo>
                    <a:pt x="1345" y="44"/>
                    <a:pt x="1226" y="91"/>
                    <a:pt x="1105" y="130"/>
                  </a:cubicBezTo>
                  <a:cubicBezTo>
                    <a:pt x="984" y="167"/>
                    <a:pt x="865" y="203"/>
                    <a:pt x="742" y="229"/>
                  </a:cubicBezTo>
                  <a:cubicBezTo>
                    <a:pt x="498" y="285"/>
                    <a:pt x="251" y="312"/>
                    <a:pt x="0" y="316"/>
                  </a:cubicBezTo>
                  <a:cubicBezTo>
                    <a:pt x="98" y="335"/>
                    <a:pt x="197" y="343"/>
                    <a:pt x="298" y="343"/>
                  </a:cubicBezTo>
                  <a:cubicBezTo>
                    <a:pt x="450" y="343"/>
                    <a:pt x="604" y="324"/>
                    <a:pt x="754" y="291"/>
                  </a:cubicBezTo>
                  <a:cubicBezTo>
                    <a:pt x="1004" y="233"/>
                    <a:pt x="1248" y="135"/>
                    <a:pt x="14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6695528" y="3137458"/>
              <a:ext cx="296732" cy="96140"/>
            </a:xfrm>
            <a:custGeom>
              <a:avLst/>
              <a:gdLst/>
              <a:ahLst/>
              <a:cxnLst/>
              <a:rect l="l" t="t" r="r" b="b"/>
              <a:pathLst>
                <a:path w="3559" h="1153" extrusionOk="0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8" y="355"/>
                    <a:pt x="14" y="211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7"/>
                  </a:lnTo>
                  <a:cubicBezTo>
                    <a:pt x="15" y="760"/>
                    <a:pt x="147" y="904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2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4" y="239"/>
                    <a:pt x="3559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6870363" y="3042236"/>
              <a:ext cx="45773" cy="93722"/>
            </a:xfrm>
            <a:custGeom>
              <a:avLst/>
              <a:gdLst/>
              <a:ahLst/>
              <a:cxnLst/>
              <a:rect l="l" t="t" r="r" b="b"/>
              <a:pathLst>
                <a:path w="549" h="1124" extrusionOk="0">
                  <a:moveTo>
                    <a:pt x="547" y="0"/>
                  </a:moveTo>
                  <a:lnTo>
                    <a:pt x="1" y="573"/>
                  </a:lnTo>
                  <a:lnTo>
                    <a:pt x="1" y="1123"/>
                  </a:lnTo>
                  <a:lnTo>
                    <a:pt x="548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870363" y="3042236"/>
              <a:ext cx="45773" cy="93722"/>
            </a:xfrm>
            <a:custGeom>
              <a:avLst/>
              <a:gdLst/>
              <a:ahLst/>
              <a:cxnLst/>
              <a:rect l="l" t="t" r="r" b="b"/>
              <a:pathLst>
                <a:path w="549" h="1124" extrusionOk="0">
                  <a:moveTo>
                    <a:pt x="547" y="0"/>
                  </a:moveTo>
                  <a:lnTo>
                    <a:pt x="1" y="573"/>
                  </a:lnTo>
                  <a:lnTo>
                    <a:pt x="1" y="1123"/>
                  </a:lnTo>
                  <a:lnTo>
                    <a:pt x="548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6684772" y="3081092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1" y="0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6684772" y="3081092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1" y="0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6684939" y="3038900"/>
              <a:ext cx="405202" cy="196116"/>
            </a:xfrm>
            <a:custGeom>
              <a:avLst/>
              <a:gdLst/>
              <a:ahLst/>
              <a:cxnLst/>
              <a:rect l="l" t="t" r="r" b="b"/>
              <a:pathLst>
                <a:path w="4860" h="2352" extrusionOk="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7"/>
                  </a:lnTo>
                  <a:lnTo>
                    <a:pt x="467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2" y="1390"/>
                    <a:pt x="275" y="1535"/>
                    <a:pt x="554" y="1651"/>
                  </a:cubicBezTo>
                  <a:cubicBezTo>
                    <a:pt x="774" y="1743"/>
                    <a:pt x="992" y="1781"/>
                    <a:pt x="1207" y="1781"/>
                  </a:cubicBezTo>
                  <a:cubicBezTo>
                    <a:pt x="1593" y="1781"/>
                    <a:pt x="1968" y="1660"/>
                    <a:pt x="2321" y="1519"/>
                  </a:cubicBezTo>
                  <a:cubicBezTo>
                    <a:pt x="2726" y="1354"/>
                    <a:pt x="3045" y="1181"/>
                    <a:pt x="3309" y="1181"/>
                  </a:cubicBezTo>
                  <a:cubicBezTo>
                    <a:pt x="3377" y="1181"/>
                    <a:pt x="3441" y="1193"/>
                    <a:pt x="3502" y="1218"/>
                  </a:cubicBezTo>
                  <a:cubicBezTo>
                    <a:pt x="3688" y="1297"/>
                    <a:pt x="3635" y="1420"/>
                    <a:pt x="3430" y="1551"/>
                  </a:cubicBezTo>
                  <a:cubicBezTo>
                    <a:pt x="3225" y="1682"/>
                    <a:pt x="3006" y="1724"/>
                    <a:pt x="2823" y="1724"/>
                  </a:cubicBezTo>
                  <a:cubicBezTo>
                    <a:pt x="2716" y="1724"/>
                    <a:pt x="2621" y="1710"/>
                    <a:pt x="2548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5" y="2344"/>
                  </a:cubicBezTo>
                  <a:cubicBezTo>
                    <a:pt x="2360" y="2349"/>
                    <a:pt x="2424" y="2352"/>
                    <a:pt x="2487" y="2352"/>
                  </a:cubicBezTo>
                  <a:cubicBezTo>
                    <a:pt x="2617" y="2352"/>
                    <a:pt x="2744" y="2341"/>
                    <a:pt x="2868" y="2323"/>
                  </a:cubicBezTo>
                  <a:cubicBezTo>
                    <a:pt x="3195" y="2271"/>
                    <a:pt x="3499" y="2160"/>
                    <a:pt x="3759" y="2028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8" y="1783"/>
                  </a:lnTo>
                  <a:lnTo>
                    <a:pt x="4376" y="1630"/>
                  </a:lnTo>
                  <a:cubicBezTo>
                    <a:pt x="4376" y="1630"/>
                    <a:pt x="4732" y="1457"/>
                    <a:pt x="4726" y="1090"/>
                  </a:cubicBezTo>
                  <a:cubicBezTo>
                    <a:pt x="4726" y="1074"/>
                    <a:pt x="4722" y="1061"/>
                    <a:pt x="4721" y="1046"/>
                  </a:cubicBezTo>
                  <a:cubicBezTo>
                    <a:pt x="4703" y="892"/>
                    <a:pt x="4574" y="754"/>
                    <a:pt x="4313" y="644"/>
                  </a:cubicBezTo>
                  <a:lnTo>
                    <a:pt x="4313" y="643"/>
                  </a:lnTo>
                  <a:cubicBezTo>
                    <a:pt x="4104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1" y="535"/>
                    <a:pt x="3428" y="539"/>
                    <a:pt x="3404" y="541"/>
                  </a:cubicBezTo>
                  <a:lnTo>
                    <a:pt x="3397" y="543"/>
                  </a:lnTo>
                  <a:cubicBezTo>
                    <a:pt x="3371" y="546"/>
                    <a:pt x="3346" y="551"/>
                    <a:pt x="3323" y="555"/>
                  </a:cubicBezTo>
                  <a:cubicBezTo>
                    <a:pt x="3302" y="559"/>
                    <a:pt x="3278" y="562"/>
                    <a:pt x="3258" y="566"/>
                  </a:cubicBezTo>
                  <a:cubicBezTo>
                    <a:pt x="3249" y="570"/>
                    <a:pt x="3239" y="571"/>
                    <a:pt x="3232" y="572"/>
                  </a:cubicBezTo>
                  <a:cubicBezTo>
                    <a:pt x="3214" y="574"/>
                    <a:pt x="3197" y="578"/>
                    <a:pt x="3181" y="582"/>
                  </a:cubicBezTo>
                  <a:cubicBezTo>
                    <a:pt x="3041" y="614"/>
                    <a:pt x="2907" y="656"/>
                    <a:pt x="2777" y="701"/>
                  </a:cubicBezTo>
                  <a:cubicBezTo>
                    <a:pt x="2714" y="724"/>
                    <a:pt x="2651" y="747"/>
                    <a:pt x="2590" y="772"/>
                  </a:cubicBezTo>
                  <a:cubicBezTo>
                    <a:pt x="2500" y="808"/>
                    <a:pt x="2411" y="843"/>
                    <a:pt x="2328" y="878"/>
                  </a:cubicBezTo>
                  <a:cubicBezTo>
                    <a:pt x="2294" y="892"/>
                    <a:pt x="2263" y="905"/>
                    <a:pt x="2229" y="920"/>
                  </a:cubicBezTo>
                  <a:cubicBezTo>
                    <a:pt x="1995" y="1020"/>
                    <a:pt x="1820" y="1091"/>
                    <a:pt x="1677" y="1122"/>
                  </a:cubicBezTo>
                  <a:cubicBezTo>
                    <a:pt x="1615" y="1137"/>
                    <a:pt x="1558" y="1145"/>
                    <a:pt x="1505" y="1145"/>
                  </a:cubicBezTo>
                  <a:cubicBezTo>
                    <a:pt x="1482" y="1145"/>
                    <a:pt x="1460" y="1143"/>
                    <a:pt x="1438" y="1140"/>
                  </a:cubicBezTo>
                  <a:cubicBezTo>
                    <a:pt x="1399" y="1135"/>
                    <a:pt x="1362" y="1124"/>
                    <a:pt x="1326" y="1110"/>
                  </a:cubicBezTo>
                  <a:cubicBezTo>
                    <a:pt x="1185" y="1051"/>
                    <a:pt x="1161" y="941"/>
                    <a:pt x="1421" y="774"/>
                  </a:cubicBezTo>
                  <a:cubicBezTo>
                    <a:pt x="1621" y="647"/>
                    <a:pt x="1825" y="588"/>
                    <a:pt x="2014" y="588"/>
                  </a:cubicBezTo>
                  <a:cubicBezTo>
                    <a:pt x="2087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6684939" y="3038900"/>
              <a:ext cx="405202" cy="196116"/>
            </a:xfrm>
            <a:custGeom>
              <a:avLst/>
              <a:gdLst/>
              <a:ahLst/>
              <a:cxnLst/>
              <a:rect l="l" t="t" r="r" b="b"/>
              <a:pathLst>
                <a:path w="4860" h="2352" extrusionOk="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7"/>
                  </a:lnTo>
                  <a:lnTo>
                    <a:pt x="467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2" y="1390"/>
                    <a:pt x="275" y="1535"/>
                    <a:pt x="554" y="1651"/>
                  </a:cubicBezTo>
                  <a:cubicBezTo>
                    <a:pt x="774" y="1743"/>
                    <a:pt x="992" y="1781"/>
                    <a:pt x="1207" y="1781"/>
                  </a:cubicBezTo>
                  <a:cubicBezTo>
                    <a:pt x="1593" y="1781"/>
                    <a:pt x="1968" y="1660"/>
                    <a:pt x="2321" y="1519"/>
                  </a:cubicBezTo>
                  <a:cubicBezTo>
                    <a:pt x="2726" y="1354"/>
                    <a:pt x="3045" y="1181"/>
                    <a:pt x="3309" y="1181"/>
                  </a:cubicBezTo>
                  <a:cubicBezTo>
                    <a:pt x="3377" y="1181"/>
                    <a:pt x="3441" y="1193"/>
                    <a:pt x="3502" y="1218"/>
                  </a:cubicBezTo>
                  <a:cubicBezTo>
                    <a:pt x="3688" y="1297"/>
                    <a:pt x="3635" y="1420"/>
                    <a:pt x="3430" y="1551"/>
                  </a:cubicBezTo>
                  <a:cubicBezTo>
                    <a:pt x="3225" y="1682"/>
                    <a:pt x="3006" y="1724"/>
                    <a:pt x="2823" y="1724"/>
                  </a:cubicBezTo>
                  <a:cubicBezTo>
                    <a:pt x="2716" y="1724"/>
                    <a:pt x="2621" y="1710"/>
                    <a:pt x="2548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5" y="2344"/>
                  </a:cubicBezTo>
                  <a:cubicBezTo>
                    <a:pt x="2360" y="2349"/>
                    <a:pt x="2424" y="2352"/>
                    <a:pt x="2487" y="2352"/>
                  </a:cubicBezTo>
                  <a:cubicBezTo>
                    <a:pt x="2617" y="2352"/>
                    <a:pt x="2744" y="2341"/>
                    <a:pt x="2868" y="2323"/>
                  </a:cubicBezTo>
                  <a:cubicBezTo>
                    <a:pt x="3195" y="2271"/>
                    <a:pt x="3499" y="2160"/>
                    <a:pt x="3759" y="2028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8" y="1783"/>
                  </a:lnTo>
                  <a:lnTo>
                    <a:pt x="4376" y="1630"/>
                  </a:lnTo>
                  <a:cubicBezTo>
                    <a:pt x="4376" y="1630"/>
                    <a:pt x="4732" y="1457"/>
                    <a:pt x="4726" y="1090"/>
                  </a:cubicBezTo>
                  <a:cubicBezTo>
                    <a:pt x="4726" y="1074"/>
                    <a:pt x="4722" y="1061"/>
                    <a:pt x="4721" y="1046"/>
                  </a:cubicBezTo>
                  <a:cubicBezTo>
                    <a:pt x="4703" y="892"/>
                    <a:pt x="4574" y="754"/>
                    <a:pt x="4313" y="644"/>
                  </a:cubicBezTo>
                  <a:lnTo>
                    <a:pt x="4313" y="643"/>
                  </a:lnTo>
                  <a:cubicBezTo>
                    <a:pt x="4104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1" y="535"/>
                    <a:pt x="3428" y="539"/>
                    <a:pt x="3404" y="541"/>
                  </a:cubicBezTo>
                  <a:lnTo>
                    <a:pt x="3397" y="543"/>
                  </a:lnTo>
                  <a:cubicBezTo>
                    <a:pt x="3371" y="546"/>
                    <a:pt x="3346" y="551"/>
                    <a:pt x="3323" y="555"/>
                  </a:cubicBezTo>
                  <a:cubicBezTo>
                    <a:pt x="3302" y="559"/>
                    <a:pt x="3278" y="562"/>
                    <a:pt x="3258" y="566"/>
                  </a:cubicBezTo>
                  <a:cubicBezTo>
                    <a:pt x="3249" y="570"/>
                    <a:pt x="3239" y="571"/>
                    <a:pt x="3232" y="572"/>
                  </a:cubicBezTo>
                  <a:cubicBezTo>
                    <a:pt x="3214" y="574"/>
                    <a:pt x="3197" y="578"/>
                    <a:pt x="3181" y="582"/>
                  </a:cubicBezTo>
                  <a:cubicBezTo>
                    <a:pt x="3041" y="614"/>
                    <a:pt x="2907" y="656"/>
                    <a:pt x="2777" y="701"/>
                  </a:cubicBezTo>
                  <a:cubicBezTo>
                    <a:pt x="2714" y="724"/>
                    <a:pt x="2651" y="747"/>
                    <a:pt x="2590" y="772"/>
                  </a:cubicBezTo>
                  <a:cubicBezTo>
                    <a:pt x="2500" y="808"/>
                    <a:pt x="2411" y="843"/>
                    <a:pt x="2328" y="878"/>
                  </a:cubicBezTo>
                  <a:cubicBezTo>
                    <a:pt x="2294" y="892"/>
                    <a:pt x="2263" y="905"/>
                    <a:pt x="2229" y="920"/>
                  </a:cubicBezTo>
                  <a:cubicBezTo>
                    <a:pt x="1995" y="1020"/>
                    <a:pt x="1820" y="1091"/>
                    <a:pt x="1677" y="1122"/>
                  </a:cubicBezTo>
                  <a:cubicBezTo>
                    <a:pt x="1615" y="1137"/>
                    <a:pt x="1558" y="1145"/>
                    <a:pt x="1505" y="1145"/>
                  </a:cubicBezTo>
                  <a:cubicBezTo>
                    <a:pt x="1482" y="1145"/>
                    <a:pt x="1460" y="1143"/>
                    <a:pt x="1438" y="1140"/>
                  </a:cubicBezTo>
                  <a:cubicBezTo>
                    <a:pt x="1399" y="1135"/>
                    <a:pt x="1362" y="1124"/>
                    <a:pt x="1326" y="1110"/>
                  </a:cubicBezTo>
                  <a:cubicBezTo>
                    <a:pt x="1185" y="1051"/>
                    <a:pt x="1161" y="941"/>
                    <a:pt x="1421" y="774"/>
                  </a:cubicBezTo>
                  <a:cubicBezTo>
                    <a:pt x="1621" y="647"/>
                    <a:pt x="1825" y="588"/>
                    <a:pt x="2014" y="588"/>
                  </a:cubicBezTo>
                  <a:cubicBezTo>
                    <a:pt x="2087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730795" y="3136875"/>
              <a:ext cx="245873" cy="51447"/>
            </a:xfrm>
            <a:custGeom>
              <a:avLst/>
              <a:gdLst/>
              <a:ahLst/>
              <a:cxnLst/>
              <a:rect l="l" t="t" r="r" b="b"/>
              <a:pathLst>
                <a:path w="2949" h="617" extrusionOk="0">
                  <a:moveTo>
                    <a:pt x="2741" y="0"/>
                  </a:moveTo>
                  <a:cubicBezTo>
                    <a:pt x="2685" y="0"/>
                    <a:pt x="2629" y="7"/>
                    <a:pt x="2574" y="19"/>
                  </a:cubicBezTo>
                  <a:cubicBezTo>
                    <a:pt x="2447" y="49"/>
                    <a:pt x="2324" y="94"/>
                    <a:pt x="2204" y="144"/>
                  </a:cubicBezTo>
                  <a:cubicBezTo>
                    <a:pt x="1965" y="242"/>
                    <a:pt x="1728" y="350"/>
                    <a:pt x="1483" y="430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200" y="550"/>
                    <a:pt x="1" y="474"/>
                  </a:cubicBezTo>
                  <a:lnTo>
                    <a:pt x="1" y="474"/>
                  </a:lnTo>
                  <a:cubicBezTo>
                    <a:pt x="112" y="523"/>
                    <a:pt x="232" y="562"/>
                    <a:pt x="354" y="588"/>
                  </a:cubicBezTo>
                  <a:cubicBezTo>
                    <a:pt x="462" y="608"/>
                    <a:pt x="572" y="617"/>
                    <a:pt x="682" y="617"/>
                  </a:cubicBezTo>
                  <a:cubicBezTo>
                    <a:pt x="700" y="617"/>
                    <a:pt x="717" y="617"/>
                    <a:pt x="734" y="616"/>
                  </a:cubicBezTo>
                  <a:cubicBezTo>
                    <a:pt x="991" y="610"/>
                    <a:pt x="1247" y="545"/>
                    <a:pt x="1493" y="463"/>
                  </a:cubicBezTo>
                  <a:cubicBezTo>
                    <a:pt x="1740" y="381"/>
                    <a:pt x="1977" y="271"/>
                    <a:pt x="2215" y="168"/>
                  </a:cubicBezTo>
                  <a:cubicBezTo>
                    <a:pt x="2334" y="117"/>
                    <a:pt x="2453" y="68"/>
                    <a:pt x="2578" y="36"/>
                  </a:cubicBezTo>
                  <a:cubicBezTo>
                    <a:pt x="2640" y="20"/>
                    <a:pt x="2705" y="10"/>
                    <a:pt x="2769" y="10"/>
                  </a:cubicBezTo>
                  <a:cubicBezTo>
                    <a:pt x="2831" y="10"/>
                    <a:pt x="2892" y="19"/>
                    <a:pt x="2949" y="41"/>
                  </a:cubicBezTo>
                  <a:cubicBezTo>
                    <a:pt x="2885" y="12"/>
                    <a:pt x="2814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998092" y="3207833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998092" y="3207833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998092" y="3191740"/>
              <a:ext cx="91879" cy="32519"/>
            </a:xfrm>
            <a:custGeom>
              <a:avLst/>
              <a:gdLst/>
              <a:ahLst/>
              <a:cxnLst/>
              <a:rect l="l" t="t" r="r" b="b"/>
              <a:pathLst>
                <a:path w="1102" h="390" extrusionOk="0">
                  <a:moveTo>
                    <a:pt x="1101" y="0"/>
                  </a:moveTo>
                  <a:lnTo>
                    <a:pt x="471" y="327"/>
                  </a:lnTo>
                  <a:lnTo>
                    <a:pt x="0" y="193"/>
                  </a:lnTo>
                  <a:lnTo>
                    <a:pt x="469" y="390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684772" y="3047739"/>
              <a:ext cx="91296" cy="33436"/>
            </a:xfrm>
            <a:custGeom>
              <a:avLst/>
              <a:gdLst/>
              <a:ahLst/>
              <a:cxnLst/>
              <a:rect l="l" t="t" r="r" b="b"/>
              <a:pathLst>
                <a:path w="1095" h="401" extrusionOk="0">
                  <a:moveTo>
                    <a:pt x="625" y="1"/>
                  </a:moveTo>
                  <a:lnTo>
                    <a:pt x="1" y="400"/>
                  </a:lnTo>
                  <a:lnTo>
                    <a:pt x="629" y="57"/>
                  </a:lnTo>
                  <a:lnTo>
                    <a:pt x="1095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891457" y="3039401"/>
              <a:ext cx="24596" cy="21846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1" y="0"/>
                  </a:moveTo>
                  <a:lnTo>
                    <a:pt x="77" y="262"/>
                  </a:lnTo>
                  <a:lnTo>
                    <a:pt x="294" y="34"/>
                  </a:lnTo>
                  <a:cubicBezTo>
                    <a:pt x="198" y="16"/>
                    <a:pt x="99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701530" y="3047822"/>
              <a:ext cx="98549" cy="139499"/>
            </a:xfrm>
            <a:custGeom>
              <a:avLst/>
              <a:gdLst/>
              <a:ahLst/>
              <a:cxnLst/>
              <a:rect l="l" t="t" r="r" b="b"/>
              <a:pathLst>
                <a:path w="1182" h="1673" extrusionOk="0">
                  <a:moveTo>
                    <a:pt x="425" y="1"/>
                  </a:moveTo>
                  <a:lnTo>
                    <a:pt x="0" y="273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8" y="1638"/>
                    <a:pt x="800" y="1673"/>
                    <a:pt x="1009" y="1673"/>
                  </a:cubicBezTo>
                  <a:cubicBezTo>
                    <a:pt x="1067" y="1673"/>
                    <a:pt x="1124" y="1670"/>
                    <a:pt x="1182" y="1665"/>
                  </a:cubicBezTo>
                  <a:lnTo>
                    <a:pt x="730" y="127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997759" y="3082593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909215" y="3083093"/>
              <a:ext cx="103635" cy="144252"/>
            </a:xfrm>
            <a:custGeom>
              <a:avLst/>
              <a:gdLst/>
              <a:ahLst/>
              <a:cxnLst/>
              <a:rect l="l" t="t" r="r" b="b"/>
              <a:pathLst>
                <a:path w="1243" h="1730" extrusionOk="0">
                  <a:moveTo>
                    <a:pt x="782" y="1"/>
                  </a:moveTo>
                  <a:cubicBezTo>
                    <a:pt x="760" y="4"/>
                    <a:pt x="736" y="8"/>
                    <a:pt x="715" y="9"/>
                  </a:cubicBezTo>
                  <a:lnTo>
                    <a:pt x="707" y="11"/>
                  </a:lnTo>
                  <a:cubicBezTo>
                    <a:pt x="681" y="15"/>
                    <a:pt x="656" y="20"/>
                    <a:pt x="633" y="24"/>
                  </a:cubicBezTo>
                  <a:cubicBezTo>
                    <a:pt x="612" y="27"/>
                    <a:pt x="588" y="31"/>
                    <a:pt x="568" y="35"/>
                  </a:cubicBezTo>
                  <a:cubicBezTo>
                    <a:pt x="559" y="37"/>
                    <a:pt x="549" y="40"/>
                    <a:pt x="542" y="41"/>
                  </a:cubicBezTo>
                  <a:cubicBezTo>
                    <a:pt x="524" y="43"/>
                    <a:pt x="507" y="47"/>
                    <a:pt x="491" y="51"/>
                  </a:cubicBezTo>
                  <a:cubicBezTo>
                    <a:pt x="351" y="83"/>
                    <a:pt x="217" y="125"/>
                    <a:pt x="87" y="169"/>
                  </a:cubicBezTo>
                  <a:cubicBezTo>
                    <a:pt x="59" y="180"/>
                    <a:pt x="29" y="190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9" y="685"/>
                  </a:cubicBezTo>
                  <a:cubicBezTo>
                    <a:pt x="994" y="764"/>
                    <a:pt x="942" y="887"/>
                    <a:pt x="738" y="1017"/>
                  </a:cubicBezTo>
                  <a:cubicBezTo>
                    <a:pt x="588" y="1113"/>
                    <a:pt x="432" y="1160"/>
                    <a:pt x="288" y="1180"/>
                  </a:cubicBezTo>
                  <a:lnTo>
                    <a:pt x="449" y="1729"/>
                  </a:lnTo>
                  <a:cubicBezTo>
                    <a:pt x="672" y="1670"/>
                    <a:pt x="881" y="1588"/>
                    <a:pt x="1066" y="1494"/>
                  </a:cubicBezTo>
                  <a:lnTo>
                    <a:pt x="1242" y="1569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443071" y="2921582"/>
              <a:ext cx="800067" cy="419831"/>
            </a:xfrm>
            <a:custGeom>
              <a:avLst/>
              <a:gdLst/>
              <a:ahLst/>
              <a:cxnLst/>
              <a:rect l="l" t="t" r="r" b="b"/>
              <a:pathLst>
                <a:path w="9596" h="5035" extrusionOk="0">
                  <a:moveTo>
                    <a:pt x="4784" y="1"/>
                  </a:moveTo>
                  <a:cubicBezTo>
                    <a:pt x="3874" y="1"/>
                    <a:pt x="2968" y="138"/>
                    <a:pt x="2184" y="409"/>
                  </a:cubicBezTo>
                  <a:cubicBezTo>
                    <a:pt x="1979" y="480"/>
                    <a:pt x="1783" y="560"/>
                    <a:pt x="1596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09"/>
                    <a:pt x="763" y="1157"/>
                    <a:pt x="603" y="1312"/>
                  </a:cubicBezTo>
                  <a:cubicBezTo>
                    <a:pt x="560" y="1354"/>
                    <a:pt x="519" y="1394"/>
                    <a:pt x="481" y="1437"/>
                  </a:cubicBezTo>
                  <a:lnTo>
                    <a:pt x="0" y="1439"/>
                  </a:lnTo>
                  <a:lnTo>
                    <a:pt x="1" y="2457"/>
                  </a:lnTo>
                  <a:cubicBezTo>
                    <a:pt x="1" y="2517"/>
                    <a:pt x="3" y="2576"/>
                    <a:pt x="12" y="2637"/>
                  </a:cubicBezTo>
                  <a:cubicBezTo>
                    <a:pt x="36" y="2828"/>
                    <a:pt x="100" y="3019"/>
                    <a:pt x="205" y="3203"/>
                  </a:cubicBezTo>
                  <a:cubicBezTo>
                    <a:pt x="228" y="3246"/>
                    <a:pt x="254" y="3288"/>
                    <a:pt x="282" y="3330"/>
                  </a:cubicBezTo>
                  <a:cubicBezTo>
                    <a:pt x="412" y="3524"/>
                    <a:pt x="586" y="3710"/>
                    <a:pt x="803" y="3886"/>
                  </a:cubicBezTo>
                  <a:cubicBezTo>
                    <a:pt x="876" y="3944"/>
                    <a:pt x="953" y="4002"/>
                    <a:pt x="1036" y="4057"/>
                  </a:cubicBezTo>
                  <a:cubicBezTo>
                    <a:pt x="1119" y="4113"/>
                    <a:pt x="1206" y="4167"/>
                    <a:pt x="1300" y="4220"/>
                  </a:cubicBezTo>
                  <a:cubicBezTo>
                    <a:pt x="1406" y="4282"/>
                    <a:pt x="1521" y="4340"/>
                    <a:pt x="1642" y="4397"/>
                  </a:cubicBezTo>
                  <a:cubicBezTo>
                    <a:pt x="1788" y="4466"/>
                    <a:pt x="1941" y="4529"/>
                    <a:pt x="2098" y="4585"/>
                  </a:cubicBezTo>
                  <a:cubicBezTo>
                    <a:pt x="2207" y="4625"/>
                    <a:pt x="2320" y="4663"/>
                    <a:pt x="2434" y="4698"/>
                  </a:cubicBezTo>
                  <a:cubicBezTo>
                    <a:pt x="3172" y="4923"/>
                    <a:pt x="3993" y="5035"/>
                    <a:pt x="4811" y="5035"/>
                  </a:cubicBezTo>
                  <a:cubicBezTo>
                    <a:pt x="5850" y="5035"/>
                    <a:pt x="6884" y="4855"/>
                    <a:pt x="7736" y="4503"/>
                  </a:cubicBezTo>
                  <a:cubicBezTo>
                    <a:pt x="7840" y="4461"/>
                    <a:pt x="7942" y="4414"/>
                    <a:pt x="8039" y="4367"/>
                  </a:cubicBezTo>
                  <a:cubicBezTo>
                    <a:pt x="8170" y="4304"/>
                    <a:pt x="8295" y="4235"/>
                    <a:pt x="8413" y="4162"/>
                  </a:cubicBezTo>
                  <a:cubicBezTo>
                    <a:pt x="8527" y="4093"/>
                    <a:pt x="8633" y="4020"/>
                    <a:pt x="8730" y="3946"/>
                  </a:cubicBezTo>
                  <a:cubicBezTo>
                    <a:pt x="8808" y="3887"/>
                    <a:pt x="8880" y="3826"/>
                    <a:pt x="8947" y="3765"/>
                  </a:cubicBezTo>
                  <a:cubicBezTo>
                    <a:pt x="9015" y="3703"/>
                    <a:pt x="9077" y="3640"/>
                    <a:pt x="9134" y="3577"/>
                  </a:cubicBezTo>
                  <a:cubicBezTo>
                    <a:pt x="9302" y="3387"/>
                    <a:pt x="9425" y="3191"/>
                    <a:pt x="9501" y="2989"/>
                  </a:cubicBezTo>
                  <a:cubicBezTo>
                    <a:pt x="9519" y="2945"/>
                    <a:pt x="9533" y="2902"/>
                    <a:pt x="9545" y="2858"/>
                  </a:cubicBezTo>
                  <a:cubicBezTo>
                    <a:pt x="9579" y="2732"/>
                    <a:pt x="9596" y="2604"/>
                    <a:pt x="9596" y="2476"/>
                  </a:cubicBezTo>
                  <a:lnTo>
                    <a:pt x="9596" y="1399"/>
                  </a:lnTo>
                  <a:lnTo>
                    <a:pt x="9071" y="1402"/>
                  </a:lnTo>
                  <a:cubicBezTo>
                    <a:pt x="8942" y="1267"/>
                    <a:pt x="8791" y="1138"/>
                    <a:pt x="8615" y="1018"/>
                  </a:cubicBezTo>
                  <a:cubicBezTo>
                    <a:pt x="8424" y="882"/>
                    <a:pt x="8203" y="755"/>
                    <a:pt x="7955" y="639"/>
                  </a:cubicBezTo>
                  <a:cubicBezTo>
                    <a:pt x="7793" y="564"/>
                    <a:pt x="7624" y="496"/>
                    <a:pt x="7453" y="433"/>
                  </a:cubicBezTo>
                  <a:cubicBezTo>
                    <a:pt x="7245" y="360"/>
                    <a:pt x="7029" y="295"/>
                    <a:pt x="6807" y="239"/>
                  </a:cubicBezTo>
                  <a:cubicBezTo>
                    <a:pt x="6165" y="80"/>
                    <a:pt x="5473" y="1"/>
                    <a:pt x="478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6732045" y="3150299"/>
              <a:ext cx="67034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0" y="0"/>
                  </a:moveTo>
                  <a:lnTo>
                    <a:pt x="1" y="2187"/>
                  </a:lnTo>
                  <a:cubicBezTo>
                    <a:pt x="264" y="2229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198940" y="3038067"/>
              <a:ext cx="44439" cy="187611"/>
            </a:xfrm>
            <a:custGeom>
              <a:avLst/>
              <a:gdLst/>
              <a:ahLst/>
              <a:cxnLst/>
              <a:rect l="l" t="t" r="r" b="b"/>
              <a:pathLst>
                <a:path w="533" h="2250" extrusionOk="0">
                  <a:moveTo>
                    <a:pt x="0" y="1"/>
                  </a:moveTo>
                  <a:lnTo>
                    <a:pt x="3" y="2249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0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7020603" y="3036065"/>
              <a:ext cx="34351" cy="283167"/>
            </a:xfrm>
            <a:custGeom>
              <a:avLst/>
              <a:gdLst/>
              <a:ahLst/>
              <a:cxnLst/>
              <a:rect l="l" t="t" r="r" b="b"/>
              <a:pathLst>
                <a:path w="412" h="3396" extrusionOk="0">
                  <a:moveTo>
                    <a:pt x="412" y="0"/>
                  </a:moveTo>
                  <a:lnTo>
                    <a:pt x="0" y="98"/>
                  </a:lnTo>
                  <a:lnTo>
                    <a:pt x="8" y="3396"/>
                  </a:lnTo>
                  <a:cubicBezTo>
                    <a:pt x="144" y="3360"/>
                    <a:pt x="279" y="3321"/>
                    <a:pt x="410" y="3278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6932143" y="3099186"/>
              <a:ext cx="66950" cy="236890"/>
            </a:xfrm>
            <a:custGeom>
              <a:avLst/>
              <a:gdLst/>
              <a:ahLst/>
              <a:cxnLst/>
              <a:rect l="l" t="t" r="r" b="b"/>
              <a:pathLst>
                <a:path w="803" h="2841" extrusionOk="0">
                  <a:moveTo>
                    <a:pt x="0" y="1"/>
                  </a:moveTo>
                  <a:lnTo>
                    <a:pt x="3" y="2840"/>
                  </a:lnTo>
                  <a:cubicBezTo>
                    <a:pt x="275" y="2807"/>
                    <a:pt x="543" y="2763"/>
                    <a:pt x="803" y="2705"/>
                  </a:cubicBezTo>
                  <a:lnTo>
                    <a:pt x="80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443071" y="2940843"/>
              <a:ext cx="232366" cy="380308"/>
            </a:xfrm>
            <a:custGeom>
              <a:avLst/>
              <a:gdLst/>
              <a:ahLst/>
              <a:cxnLst/>
              <a:rect l="l" t="t" r="r" b="b"/>
              <a:pathLst>
                <a:path w="2787" h="4561" extrusionOk="0">
                  <a:moveTo>
                    <a:pt x="2782" y="1"/>
                  </a:moveTo>
                  <a:cubicBezTo>
                    <a:pt x="2576" y="53"/>
                    <a:pt x="2376" y="109"/>
                    <a:pt x="2184" y="176"/>
                  </a:cubicBezTo>
                  <a:cubicBezTo>
                    <a:pt x="1979" y="246"/>
                    <a:pt x="1783" y="327"/>
                    <a:pt x="1597" y="414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7" y="776"/>
                    <a:pt x="764" y="924"/>
                    <a:pt x="603" y="1078"/>
                  </a:cubicBezTo>
                  <a:cubicBezTo>
                    <a:pt x="560" y="1120"/>
                    <a:pt x="519" y="1161"/>
                    <a:pt x="481" y="1203"/>
                  </a:cubicBezTo>
                  <a:lnTo>
                    <a:pt x="0" y="1204"/>
                  </a:lnTo>
                  <a:lnTo>
                    <a:pt x="2" y="2223"/>
                  </a:lnTo>
                  <a:cubicBezTo>
                    <a:pt x="2" y="2285"/>
                    <a:pt x="6" y="2344"/>
                    <a:pt x="13" y="2404"/>
                  </a:cubicBezTo>
                  <a:cubicBezTo>
                    <a:pt x="37" y="2596"/>
                    <a:pt x="102" y="2787"/>
                    <a:pt x="206" y="2971"/>
                  </a:cubicBezTo>
                  <a:cubicBezTo>
                    <a:pt x="229" y="3013"/>
                    <a:pt x="256" y="3056"/>
                    <a:pt x="283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7" y="3825"/>
                  </a:cubicBezTo>
                  <a:cubicBezTo>
                    <a:pt x="1120" y="3880"/>
                    <a:pt x="1208" y="3935"/>
                    <a:pt x="1301" y="3988"/>
                  </a:cubicBezTo>
                  <a:cubicBezTo>
                    <a:pt x="1408" y="4049"/>
                    <a:pt x="1522" y="4107"/>
                    <a:pt x="1643" y="4164"/>
                  </a:cubicBezTo>
                  <a:cubicBezTo>
                    <a:pt x="1789" y="4233"/>
                    <a:pt x="1942" y="4296"/>
                    <a:pt x="2099" y="4353"/>
                  </a:cubicBezTo>
                  <a:cubicBezTo>
                    <a:pt x="2208" y="4392"/>
                    <a:pt x="2321" y="4431"/>
                    <a:pt x="2435" y="4465"/>
                  </a:cubicBezTo>
                  <a:cubicBezTo>
                    <a:pt x="2550" y="4500"/>
                    <a:pt x="2667" y="4532"/>
                    <a:pt x="2786" y="4561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6443071" y="3040735"/>
              <a:ext cx="54361" cy="193864"/>
            </a:xfrm>
            <a:custGeom>
              <a:avLst/>
              <a:gdLst/>
              <a:ahLst/>
              <a:cxnLst/>
              <a:rect l="l" t="t" r="r" b="b"/>
              <a:pathLst>
                <a:path w="652" h="2325" extrusionOk="0">
                  <a:moveTo>
                    <a:pt x="487" y="0"/>
                  </a:moveTo>
                  <a:cubicBezTo>
                    <a:pt x="485" y="2"/>
                    <a:pt x="482" y="4"/>
                    <a:pt x="481" y="6"/>
                  </a:cubicBezTo>
                  <a:lnTo>
                    <a:pt x="0" y="8"/>
                  </a:lnTo>
                  <a:lnTo>
                    <a:pt x="1" y="1025"/>
                  </a:lnTo>
                  <a:cubicBezTo>
                    <a:pt x="1" y="1087"/>
                    <a:pt x="3" y="1146"/>
                    <a:pt x="12" y="1207"/>
                  </a:cubicBezTo>
                  <a:cubicBezTo>
                    <a:pt x="36" y="1398"/>
                    <a:pt x="100" y="1589"/>
                    <a:pt x="205" y="1773"/>
                  </a:cubicBezTo>
                  <a:cubicBezTo>
                    <a:pt x="228" y="1815"/>
                    <a:pt x="254" y="1858"/>
                    <a:pt x="282" y="1900"/>
                  </a:cubicBezTo>
                  <a:cubicBezTo>
                    <a:pt x="380" y="2045"/>
                    <a:pt x="503" y="2188"/>
                    <a:pt x="651" y="2325"/>
                  </a:cubicBezTo>
                  <a:lnTo>
                    <a:pt x="649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6440736" y="282527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6440736" y="282527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440736" y="282527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2" y="1"/>
                  </a:moveTo>
                  <a:cubicBezTo>
                    <a:pt x="3902" y="1"/>
                    <a:pt x="2995" y="139"/>
                    <a:pt x="2211" y="410"/>
                  </a:cubicBezTo>
                  <a:cubicBezTo>
                    <a:pt x="2006" y="480"/>
                    <a:pt x="1810" y="560"/>
                    <a:pt x="1623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1"/>
                    <a:pt x="790" y="1157"/>
                    <a:pt x="630" y="1312"/>
                  </a:cubicBezTo>
                  <a:cubicBezTo>
                    <a:pt x="444" y="1489"/>
                    <a:pt x="301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1" y="2924"/>
                    <a:pt x="125" y="3116"/>
                    <a:pt x="230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6" y="3620"/>
                    <a:pt x="611" y="3807"/>
                    <a:pt x="829" y="3982"/>
                  </a:cubicBezTo>
                  <a:cubicBezTo>
                    <a:pt x="901" y="4041"/>
                    <a:pt x="979" y="4098"/>
                    <a:pt x="1062" y="4153"/>
                  </a:cubicBezTo>
                  <a:cubicBezTo>
                    <a:pt x="1145" y="4209"/>
                    <a:pt x="1233" y="4263"/>
                    <a:pt x="1326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3" y="4682"/>
                  </a:cubicBezTo>
                  <a:cubicBezTo>
                    <a:pt x="2233" y="4722"/>
                    <a:pt x="2345" y="4759"/>
                    <a:pt x="2460" y="4794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9"/>
                  </a:cubicBezTo>
                  <a:cubicBezTo>
                    <a:pt x="7866" y="4557"/>
                    <a:pt x="7966" y="4510"/>
                    <a:pt x="8065" y="4463"/>
                  </a:cubicBezTo>
                  <a:cubicBezTo>
                    <a:pt x="8195" y="4399"/>
                    <a:pt x="8319" y="4331"/>
                    <a:pt x="8439" y="4258"/>
                  </a:cubicBezTo>
                  <a:cubicBezTo>
                    <a:pt x="8553" y="4189"/>
                    <a:pt x="8659" y="4118"/>
                    <a:pt x="8756" y="4042"/>
                  </a:cubicBezTo>
                  <a:cubicBezTo>
                    <a:pt x="8833" y="3983"/>
                    <a:pt x="8906" y="3923"/>
                    <a:pt x="8973" y="3860"/>
                  </a:cubicBezTo>
                  <a:cubicBezTo>
                    <a:pt x="9041" y="3799"/>
                    <a:pt x="9102" y="3736"/>
                    <a:pt x="9159" y="3673"/>
                  </a:cubicBezTo>
                  <a:cubicBezTo>
                    <a:pt x="9328" y="3485"/>
                    <a:pt x="9450" y="3287"/>
                    <a:pt x="9527" y="3085"/>
                  </a:cubicBezTo>
                  <a:cubicBezTo>
                    <a:pt x="9543" y="3042"/>
                    <a:pt x="9559" y="2998"/>
                    <a:pt x="9570" y="2954"/>
                  </a:cubicBezTo>
                  <a:cubicBezTo>
                    <a:pt x="9623" y="2763"/>
                    <a:pt x="9637" y="2570"/>
                    <a:pt x="9608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7"/>
                  </a:cubicBezTo>
                  <a:cubicBezTo>
                    <a:pt x="8451" y="883"/>
                    <a:pt x="8229" y="755"/>
                    <a:pt x="7982" y="639"/>
                  </a:cubicBezTo>
                  <a:cubicBezTo>
                    <a:pt x="7820" y="564"/>
                    <a:pt x="7654" y="496"/>
                    <a:pt x="7480" y="433"/>
                  </a:cubicBezTo>
                  <a:cubicBezTo>
                    <a:pt x="7272" y="360"/>
                    <a:pt x="7055" y="295"/>
                    <a:pt x="6834" y="239"/>
                  </a:cubicBezTo>
                  <a:cubicBezTo>
                    <a:pt x="6192" y="80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440903" y="2881391"/>
              <a:ext cx="234617" cy="351791"/>
            </a:xfrm>
            <a:custGeom>
              <a:avLst/>
              <a:gdLst/>
              <a:ahLst/>
              <a:cxnLst/>
              <a:rect l="l" t="t" r="r" b="b"/>
              <a:pathLst>
                <a:path w="2814" h="4219" extrusionOk="0">
                  <a:moveTo>
                    <a:pt x="1577" y="1"/>
                  </a:moveTo>
                  <a:cubicBezTo>
                    <a:pt x="1450" y="62"/>
                    <a:pt x="1327" y="128"/>
                    <a:pt x="1210" y="199"/>
                  </a:cubicBezTo>
                  <a:cubicBezTo>
                    <a:pt x="984" y="336"/>
                    <a:pt x="791" y="484"/>
                    <a:pt x="630" y="639"/>
                  </a:cubicBezTo>
                  <a:cubicBezTo>
                    <a:pt x="444" y="816"/>
                    <a:pt x="302" y="1003"/>
                    <a:pt x="202" y="1194"/>
                  </a:cubicBezTo>
                  <a:cubicBezTo>
                    <a:pt x="55" y="1478"/>
                    <a:pt x="1" y="1770"/>
                    <a:pt x="38" y="2060"/>
                  </a:cubicBezTo>
                  <a:cubicBezTo>
                    <a:pt x="62" y="2251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8" y="2947"/>
                    <a:pt x="612" y="3134"/>
                    <a:pt x="829" y="3309"/>
                  </a:cubicBezTo>
                  <a:cubicBezTo>
                    <a:pt x="902" y="3367"/>
                    <a:pt x="979" y="3425"/>
                    <a:pt x="1062" y="3480"/>
                  </a:cubicBezTo>
                  <a:cubicBezTo>
                    <a:pt x="1145" y="3536"/>
                    <a:pt x="1232" y="3590"/>
                    <a:pt x="1326" y="3643"/>
                  </a:cubicBezTo>
                  <a:cubicBezTo>
                    <a:pt x="1432" y="3705"/>
                    <a:pt x="1547" y="3763"/>
                    <a:pt x="1668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3" y="4048"/>
                    <a:pt x="2346" y="4086"/>
                    <a:pt x="2460" y="4121"/>
                  </a:cubicBezTo>
                  <a:cubicBezTo>
                    <a:pt x="2576" y="4157"/>
                    <a:pt x="2693" y="4189"/>
                    <a:pt x="2813" y="4218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6441487" y="2993290"/>
              <a:ext cx="55361" cy="152590"/>
            </a:xfrm>
            <a:custGeom>
              <a:avLst/>
              <a:gdLst/>
              <a:ahLst/>
              <a:cxnLst/>
              <a:rect l="l" t="t" r="r" b="b"/>
              <a:pathLst>
                <a:path w="664" h="1830" extrusionOk="0">
                  <a:moveTo>
                    <a:pt x="128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5" y="909"/>
                    <a:pt x="119" y="1101"/>
                    <a:pt x="224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8" y="1555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6619574" y="2843869"/>
              <a:ext cx="179173" cy="407907"/>
            </a:xfrm>
            <a:custGeom>
              <a:avLst/>
              <a:gdLst/>
              <a:ahLst/>
              <a:cxnLst/>
              <a:rect l="l" t="t" r="r" b="b"/>
              <a:pathLst>
                <a:path w="2149" h="4892" extrusionOk="0">
                  <a:moveTo>
                    <a:pt x="714" y="0"/>
                  </a:moveTo>
                  <a:cubicBezTo>
                    <a:pt x="491" y="53"/>
                    <a:pt x="273" y="115"/>
                    <a:pt x="67" y="187"/>
                  </a:cubicBezTo>
                  <a:cubicBezTo>
                    <a:pt x="45" y="195"/>
                    <a:pt x="22" y="203"/>
                    <a:pt x="0" y="210"/>
                  </a:cubicBezTo>
                  <a:lnTo>
                    <a:pt x="1349" y="4805"/>
                  </a:lnTo>
                  <a:cubicBezTo>
                    <a:pt x="1612" y="4846"/>
                    <a:pt x="1880" y="4876"/>
                    <a:pt x="2149" y="4892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808499" y="2825525"/>
              <a:ext cx="190512" cy="422416"/>
            </a:xfrm>
            <a:custGeom>
              <a:avLst/>
              <a:gdLst/>
              <a:ahLst/>
              <a:cxnLst/>
              <a:rect l="l" t="t" r="r" b="b"/>
              <a:pathLst>
                <a:path w="2285" h="5066" extrusionOk="0">
                  <a:moveTo>
                    <a:pt x="395" y="0"/>
                  </a:moveTo>
                  <a:cubicBezTo>
                    <a:pt x="263" y="0"/>
                    <a:pt x="131" y="3"/>
                    <a:pt x="0" y="8"/>
                  </a:cubicBezTo>
                  <a:lnTo>
                    <a:pt x="1484" y="5065"/>
                  </a:lnTo>
                  <a:cubicBezTo>
                    <a:pt x="1757" y="5033"/>
                    <a:pt x="2025" y="4987"/>
                    <a:pt x="2285" y="4929"/>
                  </a:cubicBezTo>
                  <a:lnTo>
                    <a:pt x="841" y="12"/>
                  </a:lnTo>
                  <a:cubicBezTo>
                    <a:pt x="692" y="4"/>
                    <a:pt x="543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6902629" y="2827943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1" y="1"/>
                  </a:moveTo>
                  <a:lnTo>
                    <a:pt x="1421" y="4836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5" y="49"/>
                  </a:lnTo>
                  <a:cubicBezTo>
                    <a:pt x="306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7125988" y="2888562"/>
              <a:ext cx="118309" cy="248980"/>
            </a:xfrm>
            <a:custGeom>
              <a:avLst/>
              <a:gdLst/>
              <a:ahLst/>
              <a:cxnLst/>
              <a:rect l="l" t="t" r="r" b="b"/>
              <a:pathLst>
                <a:path w="1419" h="2986" extrusionOk="0">
                  <a:moveTo>
                    <a:pt x="1" y="0"/>
                  </a:moveTo>
                  <a:lnTo>
                    <a:pt x="875" y="2985"/>
                  </a:lnTo>
                  <a:cubicBezTo>
                    <a:pt x="898" y="2963"/>
                    <a:pt x="920" y="2939"/>
                    <a:pt x="941" y="2916"/>
                  </a:cubicBezTo>
                  <a:cubicBezTo>
                    <a:pt x="1110" y="2726"/>
                    <a:pt x="1232" y="2529"/>
                    <a:pt x="1309" y="2327"/>
                  </a:cubicBezTo>
                  <a:cubicBezTo>
                    <a:pt x="1326" y="2284"/>
                    <a:pt x="1341" y="2241"/>
                    <a:pt x="1352" y="2196"/>
                  </a:cubicBezTo>
                  <a:cubicBezTo>
                    <a:pt x="1405" y="2007"/>
                    <a:pt x="1419" y="1814"/>
                    <a:pt x="1390" y="1622"/>
                  </a:cubicBezTo>
                  <a:cubicBezTo>
                    <a:pt x="1350" y="1331"/>
                    <a:pt x="1218" y="1046"/>
                    <a:pt x="995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3" y="231"/>
                    <a:pt x="341" y="203"/>
                    <a:pt x="298" y="175"/>
                  </a:cubicBezTo>
                  <a:cubicBezTo>
                    <a:pt x="281" y="164"/>
                    <a:pt x="260" y="150"/>
                    <a:pt x="240" y="138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6509770" y="2879807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7" y="0"/>
                  </a:moveTo>
                  <a:cubicBezTo>
                    <a:pt x="3064" y="0"/>
                    <a:pt x="2146" y="190"/>
                    <a:pt x="1457" y="563"/>
                  </a:cubicBezTo>
                  <a:cubicBezTo>
                    <a:pt x="1401" y="593"/>
                    <a:pt x="1346" y="624"/>
                    <a:pt x="1293" y="656"/>
                  </a:cubicBezTo>
                  <a:cubicBezTo>
                    <a:pt x="1" y="1452"/>
                    <a:pt x="162" y="2659"/>
                    <a:pt x="1657" y="3353"/>
                  </a:cubicBezTo>
                  <a:cubicBezTo>
                    <a:pt x="2336" y="3668"/>
                    <a:pt x="3174" y="3823"/>
                    <a:pt x="4006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8" y="2274"/>
                    <a:pt x="7771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6509770" y="2879807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7" y="0"/>
                  </a:moveTo>
                  <a:cubicBezTo>
                    <a:pt x="3064" y="0"/>
                    <a:pt x="2146" y="190"/>
                    <a:pt x="1457" y="563"/>
                  </a:cubicBezTo>
                  <a:cubicBezTo>
                    <a:pt x="1401" y="593"/>
                    <a:pt x="1346" y="624"/>
                    <a:pt x="1293" y="656"/>
                  </a:cubicBezTo>
                  <a:cubicBezTo>
                    <a:pt x="1" y="1452"/>
                    <a:pt x="162" y="2659"/>
                    <a:pt x="1657" y="3353"/>
                  </a:cubicBezTo>
                  <a:cubicBezTo>
                    <a:pt x="2336" y="3668"/>
                    <a:pt x="3174" y="3823"/>
                    <a:pt x="4006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8" y="2274"/>
                    <a:pt x="7771" y="1136"/>
                    <a:pt x="6337" y="470"/>
                  </a:cubicBezTo>
                  <a:cubicBezTo>
                    <a:pt x="5657" y="155"/>
                    <a:pt x="4820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6551124" y="288689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1" y="1"/>
                  </a:moveTo>
                  <a:cubicBezTo>
                    <a:pt x="2609" y="1"/>
                    <a:pt x="1733" y="183"/>
                    <a:pt x="1073" y="538"/>
                  </a:cubicBezTo>
                  <a:cubicBezTo>
                    <a:pt x="1063" y="545"/>
                    <a:pt x="1052" y="550"/>
                    <a:pt x="1041" y="555"/>
                  </a:cubicBezTo>
                  <a:cubicBezTo>
                    <a:pt x="998" y="579"/>
                    <a:pt x="957" y="603"/>
                    <a:pt x="916" y="627"/>
                  </a:cubicBezTo>
                  <a:cubicBezTo>
                    <a:pt x="671" y="779"/>
                    <a:pt x="481" y="944"/>
                    <a:pt x="345" y="1119"/>
                  </a:cubicBezTo>
                  <a:cubicBezTo>
                    <a:pt x="20" y="1536"/>
                    <a:pt x="1" y="2000"/>
                    <a:pt x="272" y="2421"/>
                  </a:cubicBezTo>
                  <a:cubicBezTo>
                    <a:pt x="431" y="2668"/>
                    <a:pt x="693" y="2898"/>
                    <a:pt x="1051" y="3096"/>
                  </a:cubicBezTo>
                  <a:cubicBezTo>
                    <a:pt x="1119" y="3133"/>
                    <a:pt x="1189" y="3170"/>
                    <a:pt x="1264" y="3204"/>
                  </a:cubicBezTo>
                  <a:cubicBezTo>
                    <a:pt x="1333" y="3235"/>
                    <a:pt x="1404" y="3266"/>
                    <a:pt x="1474" y="3293"/>
                  </a:cubicBezTo>
                  <a:cubicBezTo>
                    <a:pt x="1625" y="3354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11" y="3652"/>
                  </a:cubicBezTo>
                  <a:cubicBezTo>
                    <a:pt x="4204" y="3652"/>
                    <a:pt x="4895" y="3540"/>
                    <a:pt x="5478" y="3319"/>
                  </a:cubicBezTo>
                  <a:cubicBezTo>
                    <a:pt x="5626" y="3264"/>
                    <a:pt x="5768" y="3201"/>
                    <a:pt x="5900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7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3"/>
                    <a:pt x="6764" y="2434"/>
                    <a:pt x="6855" y="2178"/>
                  </a:cubicBezTo>
                  <a:cubicBezTo>
                    <a:pt x="7012" y="1742"/>
                    <a:pt x="6869" y="1285"/>
                    <a:pt x="6435" y="896"/>
                  </a:cubicBezTo>
                  <a:cubicBezTo>
                    <a:pt x="6256" y="732"/>
                    <a:pt x="6020" y="581"/>
                    <a:pt x="5737" y="450"/>
                  </a:cubicBezTo>
                  <a:cubicBezTo>
                    <a:pt x="5691" y="429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6551124" y="288689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1" y="1"/>
                  </a:moveTo>
                  <a:cubicBezTo>
                    <a:pt x="2609" y="1"/>
                    <a:pt x="1733" y="183"/>
                    <a:pt x="1073" y="538"/>
                  </a:cubicBezTo>
                  <a:cubicBezTo>
                    <a:pt x="1063" y="545"/>
                    <a:pt x="1052" y="550"/>
                    <a:pt x="1041" y="555"/>
                  </a:cubicBezTo>
                  <a:cubicBezTo>
                    <a:pt x="998" y="579"/>
                    <a:pt x="957" y="603"/>
                    <a:pt x="916" y="627"/>
                  </a:cubicBezTo>
                  <a:cubicBezTo>
                    <a:pt x="671" y="779"/>
                    <a:pt x="481" y="944"/>
                    <a:pt x="345" y="1119"/>
                  </a:cubicBezTo>
                  <a:cubicBezTo>
                    <a:pt x="20" y="1536"/>
                    <a:pt x="1" y="2000"/>
                    <a:pt x="272" y="2421"/>
                  </a:cubicBezTo>
                  <a:cubicBezTo>
                    <a:pt x="431" y="2668"/>
                    <a:pt x="693" y="2898"/>
                    <a:pt x="1051" y="3096"/>
                  </a:cubicBezTo>
                  <a:cubicBezTo>
                    <a:pt x="1119" y="3133"/>
                    <a:pt x="1189" y="3170"/>
                    <a:pt x="1264" y="3204"/>
                  </a:cubicBezTo>
                  <a:cubicBezTo>
                    <a:pt x="1333" y="3235"/>
                    <a:pt x="1404" y="3266"/>
                    <a:pt x="1474" y="3293"/>
                  </a:cubicBezTo>
                  <a:cubicBezTo>
                    <a:pt x="1625" y="3354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11" y="3652"/>
                  </a:cubicBezTo>
                  <a:cubicBezTo>
                    <a:pt x="4204" y="3652"/>
                    <a:pt x="4895" y="3540"/>
                    <a:pt x="5478" y="3319"/>
                  </a:cubicBezTo>
                  <a:cubicBezTo>
                    <a:pt x="5626" y="3264"/>
                    <a:pt x="5768" y="3201"/>
                    <a:pt x="5900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7" y="2932"/>
                  </a:cubicBezTo>
                  <a:cubicBezTo>
                    <a:pt x="6241" y="2922"/>
                    <a:pt x="6254" y="2913"/>
                    <a:pt x="6266" y="2904"/>
                  </a:cubicBezTo>
                  <a:cubicBezTo>
                    <a:pt x="6568" y="2683"/>
                    <a:pt x="6764" y="2434"/>
                    <a:pt x="6855" y="2178"/>
                  </a:cubicBezTo>
                  <a:cubicBezTo>
                    <a:pt x="7012" y="1742"/>
                    <a:pt x="6869" y="1285"/>
                    <a:pt x="6435" y="896"/>
                  </a:cubicBezTo>
                  <a:cubicBezTo>
                    <a:pt x="6256" y="732"/>
                    <a:pt x="6020" y="581"/>
                    <a:pt x="5737" y="450"/>
                  </a:cubicBezTo>
                  <a:cubicBezTo>
                    <a:pt x="5691" y="429"/>
                    <a:pt x="5645" y="407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6560128" y="2920414"/>
              <a:ext cx="566366" cy="271160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7" y="1"/>
                  </a:moveTo>
                  <a:cubicBezTo>
                    <a:pt x="2505" y="1"/>
                    <a:pt x="1628" y="183"/>
                    <a:pt x="970" y="540"/>
                  </a:cubicBezTo>
                  <a:cubicBezTo>
                    <a:pt x="958" y="545"/>
                    <a:pt x="946" y="551"/>
                    <a:pt x="936" y="557"/>
                  </a:cubicBezTo>
                  <a:cubicBezTo>
                    <a:pt x="894" y="579"/>
                    <a:pt x="853" y="604"/>
                    <a:pt x="812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4"/>
                    <a:pt x="35" y="1454"/>
                    <a:pt x="0" y="1625"/>
                  </a:cubicBezTo>
                  <a:cubicBezTo>
                    <a:pt x="30" y="1760"/>
                    <a:pt x="85" y="1893"/>
                    <a:pt x="168" y="2020"/>
                  </a:cubicBezTo>
                  <a:cubicBezTo>
                    <a:pt x="327" y="2267"/>
                    <a:pt x="589" y="2499"/>
                    <a:pt x="947" y="2695"/>
                  </a:cubicBezTo>
                  <a:cubicBezTo>
                    <a:pt x="1016" y="2732"/>
                    <a:pt x="1086" y="2769"/>
                    <a:pt x="1161" y="2804"/>
                  </a:cubicBezTo>
                  <a:cubicBezTo>
                    <a:pt x="1229" y="2836"/>
                    <a:pt x="1298" y="2865"/>
                    <a:pt x="1370" y="2894"/>
                  </a:cubicBezTo>
                  <a:cubicBezTo>
                    <a:pt x="1520" y="2953"/>
                    <a:pt x="1677" y="3004"/>
                    <a:pt x="1840" y="3049"/>
                  </a:cubicBezTo>
                  <a:cubicBezTo>
                    <a:pt x="2333" y="3184"/>
                    <a:pt x="2871" y="3251"/>
                    <a:pt x="3408" y="3251"/>
                  </a:cubicBezTo>
                  <a:cubicBezTo>
                    <a:pt x="4101" y="3251"/>
                    <a:pt x="4791" y="3139"/>
                    <a:pt x="5375" y="2919"/>
                  </a:cubicBezTo>
                  <a:cubicBezTo>
                    <a:pt x="5522" y="2863"/>
                    <a:pt x="5664" y="2800"/>
                    <a:pt x="5796" y="2730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3" y="2531"/>
                  </a:cubicBezTo>
                  <a:cubicBezTo>
                    <a:pt x="6137" y="2521"/>
                    <a:pt x="6150" y="2513"/>
                    <a:pt x="6161" y="2503"/>
                  </a:cubicBezTo>
                  <a:cubicBezTo>
                    <a:pt x="6463" y="2282"/>
                    <a:pt x="6658" y="2034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8" y="1375"/>
                    <a:pt x="6585" y="1124"/>
                    <a:pt x="6332" y="897"/>
                  </a:cubicBezTo>
                  <a:cubicBezTo>
                    <a:pt x="6149" y="732"/>
                    <a:pt x="5916" y="582"/>
                    <a:pt x="5632" y="451"/>
                  </a:cubicBezTo>
                  <a:cubicBezTo>
                    <a:pt x="5585" y="429"/>
                    <a:pt x="5539" y="408"/>
                    <a:pt x="5491" y="388"/>
                  </a:cubicBezTo>
                  <a:cubicBezTo>
                    <a:pt x="4868" y="128"/>
                    <a:pt x="4126" y="1"/>
                    <a:pt x="33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560130" y="2920418"/>
              <a:ext cx="566366" cy="263079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7" y="1"/>
                  </a:moveTo>
                  <a:cubicBezTo>
                    <a:pt x="2505" y="1"/>
                    <a:pt x="1628" y="183"/>
                    <a:pt x="970" y="540"/>
                  </a:cubicBezTo>
                  <a:cubicBezTo>
                    <a:pt x="958" y="545"/>
                    <a:pt x="946" y="551"/>
                    <a:pt x="936" y="557"/>
                  </a:cubicBezTo>
                  <a:cubicBezTo>
                    <a:pt x="894" y="579"/>
                    <a:pt x="853" y="604"/>
                    <a:pt x="812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4"/>
                    <a:pt x="35" y="1454"/>
                    <a:pt x="0" y="1625"/>
                  </a:cubicBezTo>
                  <a:cubicBezTo>
                    <a:pt x="30" y="1760"/>
                    <a:pt x="85" y="1893"/>
                    <a:pt x="168" y="2020"/>
                  </a:cubicBezTo>
                  <a:cubicBezTo>
                    <a:pt x="327" y="2267"/>
                    <a:pt x="589" y="2499"/>
                    <a:pt x="947" y="2695"/>
                  </a:cubicBezTo>
                  <a:cubicBezTo>
                    <a:pt x="1016" y="2732"/>
                    <a:pt x="1086" y="2769"/>
                    <a:pt x="1161" y="2804"/>
                  </a:cubicBezTo>
                  <a:cubicBezTo>
                    <a:pt x="1229" y="2836"/>
                    <a:pt x="1298" y="2865"/>
                    <a:pt x="1370" y="2894"/>
                  </a:cubicBezTo>
                  <a:cubicBezTo>
                    <a:pt x="1520" y="2953"/>
                    <a:pt x="1677" y="3004"/>
                    <a:pt x="1840" y="3049"/>
                  </a:cubicBezTo>
                  <a:cubicBezTo>
                    <a:pt x="2333" y="3184"/>
                    <a:pt x="2871" y="3251"/>
                    <a:pt x="3408" y="3251"/>
                  </a:cubicBezTo>
                  <a:cubicBezTo>
                    <a:pt x="4101" y="3251"/>
                    <a:pt x="4791" y="3139"/>
                    <a:pt x="5375" y="2919"/>
                  </a:cubicBezTo>
                  <a:cubicBezTo>
                    <a:pt x="5522" y="2863"/>
                    <a:pt x="5664" y="2800"/>
                    <a:pt x="5796" y="2730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3" y="2531"/>
                  </a:cubicBezTo>
                  <a:cubicBezTo>
                    <a:pt x="6137" y="2521"/>
                    <a:pt x="6150" y="2513"/>
                    <a:pt x="6161" y="2503"/>
                  </a:cubicBezTo>
                  <a:cubicBezTo>
                    <a:pt x="6463" y="2282"/>
                    <a:pt x="6658" y="2034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8" y="1375"/>
                    <a:pt x="6585" y="1124"/>
                    <a:pt x="6332" y="897"/>
                  </a:cubicBezTo>
                  <a:cubicBezTo>
                    <a:pt x="6149" y="732"/>
                    <a:pt x="5916" y="582"/>
                    <a:pt x="5632" y="451"/>
                  </a:cubicBezTo>
                  <a:cubicBezTo>
                    <a:pt x="5585" y="429"/>
                    <a:pt x="5539" y="408"/>
                    <a:pt x="5491" y="388"/>
                  </a:cubicBezTo>
                  <a:cubicBezTo>
                    <a:pt x="4868" y="128"/>
                    <a:pt x="4126" y="1"/>
                    <a:pt x="3387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443821" y="3053075"/>
              <a:ext cx="791479" cy="202453"/>
            </a:xfrm>
            <a:custGeom>
              <a:avLst/>
              <a:gdLst/>
              <a:ahLst/>
              <a:cxnLst/>
              <a:rect l="l" t="t" r="r" b="b"/>
              <a:pathLst>
                <a:path w="9493" h="2428" extrusionOk="0">
                  <a:moveTo>
                    <a:pt x="9492" y="354"/>
                  </a:moveTo>
                  <a:cubicBezTo>
                    <a:pt x="9467" y="409"/>
                    <a:pt x="9440" y="462"/>
                    <a:pt x="9412" y="514"/>
                  </a:cubicBezTo>
                  <a:lnTo>
                    <a:pt x="9412" y="514"/>
                  </a:lnTo>
                  <a:cubicBezTo>
                    <a:pt x="9441" y="462"/>
                    <a:pt x="9467" y="409"/>
                    <a:pt x="9492" y="354"/>
                  </a:cubicBezTo>
                  <a:close/>
                  <a:moveTo>
                    <a:pt x="1" y="1"/>
                  </a:moveTo>
                  <a:cubicBezTo>
                    <a:pt x="61" y="512"/>
                    <a:pt x="388" y="944"/>
                    <a:pt x="784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1" y="2114"/>
                    <a:pt x="3372" y="2427"/>
                    <a:pt x="4833" y="2427"/>
                  </a:cubicBezTo>
                  <a:cubicBezTo>
                    <a:pt x="4932" y="2427"/>
                    <a:pt x="5032" y="2426"/>
                    <a:pt x="5130" y="2423"/>
                  </a:cubicBezTo>
                  <a:cubicBezTo>
                    <a:pt x="6644" y="2334"/>
                    <a:pt x="8637" y="1938"/>
                    <a:pt x="9412" y="514"/>
                  </a:cubicBezTo>
                  <a:lnTo>
                    <a:pt x="9412" y="514"/>
                  </a:lnTo>
                  <a:cubicBezTo>
                    <a:pt x="8811" y="1605"/>
                    <a:pt x="7374" y="2053"/>
                    <a:pt x="6190" y="2261"/>
                  </a:cubicBezTo>
                  <a:cubicBezTo>
                    <a:pt x="5720" y="2329"/>
                    <a:pt x="5239" y="2365"/>
                    <a:pt x="4759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5" y="1236"/>
                  </a:lnTo>
                  <a:cubicBezTo>
                    <a:pt x="409" y="924"/>
                    <a:pt x="71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632580" y="2929586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8" y="1156"/>
                    <a:pt x="131" y="1191"/>
                    <a:pt x="132" y="1224"/>
                  </a:cubicBezTo>
                  <a:lnTo>
                    <a:pt x="132" y="1229"/>
                  </a:lnTo>
                  <a:cubicBezTo>
                    <a:pt x="138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0" y="1945"/>
                    <a:pt x="274" y="2088"/>
                    <a:pt x="551" y="2204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6"/>
                  </a:cubicBezTo>
                  <a:cubicBezTo>
                    <a:pt x="2359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5" y="2713"/>
                    <a:pt x="3756" y="2581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8" y="1786"/>
                  </a:lnTo>
                  <a:lnTo>
                    <a:pt x="4712" y="1775"/>
                  </a:lnTo>
                  <a:cubicBezTo>
                    <a:pt x="4722" y="1735"/>
                    <a:pt x="4727" y="1692"/>
                    <a:pt x="4726" y="1645"/>
                  </a:cubicBezTo>
                  <a:cubicBezTo>
                    <a:pt x="4726" y="1630"/>
                    <a:pt x="4723" y="1617"/>
                    <a:pt x="4722" y="1602"/>
                  </a:cubicBezTo>
                  <a:cubicBezTo>
                    <a:pt x="4714" y="1534"/>
                    <a:pt x="4728" y="1222"/>
                    <a:pt x="4726" y="1093"/>
                  </a:cubicBezTo>
                  <a:cubicBezTo>
                    <a:pt x="4726" y="1077"/>
                    <a:pt x="4723" y="1064"/>
                    <a:pt x="4722" y="1049"/>
                  </a:cubicBezTo>
                  <a:cubicBezTo>
                    <a:pt x="4704" y="895"/>
                    <a:pt x="4574" y="756"/>
                    <a:pt x="4314" y="648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2" y="538"/>
                    <a:pt x="3429" y="542"/>
                    <a:pt x="3404" y="544"/>
                  </a:cubicBezTo>
                  <a:lnTo>
                    <a:pt x="3397" y="545"/>
                  </a:lnTo>
                  <a:cubicBezTo>
                    <a:pt x="3372" y="549"/>
                    <a:pt x="3346" y="554"/>
                    <a:pt x="3323" y="558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49" y="572"/>
                    <a:pt x="3240" y="574"/>
                    <a:pt x="3232" y="575"/>
                  </a:cubicBezTo>
                  <a:cubicBezTo>
                    <a:pt x="3214" y="577"/>
                    <a:pt x="3198" y="581"/>
                    <a:pt x="3182" y="585"/>
                  </a:cubicBezTo>
                  <a:cubicBezTo>
                    <a:pt x="3042" y="617"/>
                    <a:pt x="2907" y="659"/>
                    <a:pt x="2779" y="703"/>
                  </a:cubicBezTo>
                  <a:cubicBezTo>
                    <a:pt x="2721" y="723"/>
                    <a:pt x="2662" y="746"/>
                    <a:pt x="2606" y="769"/>
                  </a:cubicBezTo>
                  <a:lnTo>
                    <a:pt x="2772" y="595"/>
                  </a:lnTo>
                  <a:lnTo>
                    <a:pt x="2772" y="42"/>
                  </a:lnTo>
                  <a:cubicBezTo>
                    <a:pt x="2627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997258" y="3022891"/>
              <a:ext cx="29515" cy="54782"/>
            </a:xfrm>
            <a:custGeom>
              <a:avLst/>
              <a:gdLst/>
              <a:ahLst/>
              <a:cxnLst/>
              <a:rect l="l" t="t" r="r" b="b"/>
              <a:pathLst>
                <a:path w="354" h="657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41" y="351"/>
                    <a:pt x="1" y="515"/>
                    <a:pt x="3" y="515"/>
                  </a:cubicBezTo>
                  <a:lnTo>
                    <a:pt x="338" y="656"/>
                  </a:lnTo>
                  <a:cubicBezTo>
                    <a:pt x="348" y="615"/>
                    <a:pt x="353" y="573"/>
                    <a:pt x="352" y="526"/>
                  </a:cubicBezTo>
                  <a:lnTo>
                    <a:pt x="348" y="483"/>
                  </a:lnTo>
                  <a:cubicBezTo>
                    <a:pt x="340" y="420"/>
                    <a:pt x="352" y="141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729294" y="2933339"/>
              <a:ext cx="134401" cy="91888"/>
            </a:xfrm>
            <a:custGeom>
              <a:avLst/>
              <a:gdLst/>
              <a:ahLst/>
              <a:cxnLst/>
              <a:rect l="l" t="t" r="r" b="b"/>
              <a:pathLst>
                <a:path w="1612" h="1102" extrusionOk="0">
                  <a:moveTo>
                    <a:pt x="1611" y="0"/>
                  </a:moveTo>
                  <a:lnTo>
                    <a:pt x="1063" y="571"/>
                  </a:lnTo>
                  <a:cubicBezTo>
                    <a:pt x="996" y="554"/>
                    <a:pt x="925" y="545"/>
                    <a:pt x="853" y="545"/>
                  </a:cubicBezTo>
                  <a:cubicBezTo>
                    <a:pt x="663" y="545"/>
                    <a:pt x="459" y="605"/>
                    <a:pt x="259" y="731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1"/>
                    <a:pt x="238" y="1092"/>
                    <a:pt x="277" y="1097"/>
                  </a:cubicBezTo>
                  <a:cubicBezTo>
                    <a:pt x="299" y="1100"/>
                    <a:pt x="322" y="1102"/>
                    <a:pt x="345" y="1102"/>
                  </a:cubicBezTo>
                  <a:cubicBezTo>
                    <a:pt x="399" y="1102"/>
                    <a:pt x="455" y="1094"/>
                    <a:pt x="518" y="1079"/>
                  </a:cubicBezTo>
                  <a:cubicBezTo>
                    <a:pt x="660" y="1048"/>
                    <a:pt x="835" y="977"/>
                    <a:pt x="1069" y="877"/>
                  </a:cubicBezTo>
                  <a:cubicBezTo>
                    <a:pt x="1101" y="865"/>
                    <a:pt x="1135" y="850"/>
                    <a:pt x="1168" y="836"/>
                  </a:cubicBezTo>
                  <a:cubicBezTo>
                    <a:pt x="1252" y="802"/>
                    <a:pt x="1338" y="766"/>
                    <a:pt x="1428" y="731"/>
                  </a:cubicBezTo>
                  <a:cubicBezTo>
                    <a:pt x="1435" y="729"/>
                    <a:pt x="1438" y="728"/>
                    <a:pt x="1446" y="725"/>
                  </a:cubicBezTo>
                  <a:lnTo>
                    <a:pt x="1610" y="551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6632330" y="2972028"/>
              <a:ext cx="39103" cy="51113"/>
            </a:xfrm>
            <a:custGeom>
              <a:avLst/>
              <a:gdLst/>
              <a:ahLst/>
              <a:cxnLst/>
              <a:rect l="l" t="t" r="r" b="b"/>
              <a:pathLst>
                <a:path w="469" h="613" extrusionOk="0">
                  <a:moveTo>
                    <a:pt x="1" y="0"/>
                  </a:moveTo>
                  <a:lnTo>
                    <a:pt x="0" y="551"/>
                  </a:lnTo>
                  <a:lnTo>
                    <a:pt x="147" y="612"/>
                  </a:lnTo>
                  <a:cubicBezTo>
                    <a:pt x="183" y="480"/>
                    <a:pt x="295" y="339"/>
                    <a:pt x="469" y="1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788952" y="3096050"/>
              <a:ext cx="241454" cy="89136"/>
            </a:xfrm>
            <a:custGeom>
              <a:avLst/>
              <a:gdLst/>
              <a:ahLst/>
              <a:cxnLst/>
              <a:rect l="l" t="t" r="r" b="b"/>
              <a:pathLst>
                <a:path w="2896" h="1069" extrusionOk="0">
                  <a:moveTo>
                    <a:pt x="2896" y="0"/>
                  </a:moveTo>
                  <a:lnTo>
                    <a:pt x="2263" y="390"/>
                  </a:lnTo>
                  <a:lnTo>
                    <a:pt x="1793" y="193"/>
                  </a:lnTo>
                  <a:cubicBezTo>
                    <a:pt x="1532" y="324"/>
                    <a:pt x="1227" y="436"/>
                    <a:pt x="900" y="486"/>
                  </a:cubicBezTo>
                  <a:cubicBezTo>
                    <a:pt x="775" y="505"/>
                    <a:pt x="648" y="517"/>
                    <a:pt x="517" y="517"/>
                  </a:cubicBezTo>
                  <a:cubicBezTo>
                    <a:pt x="455" y="517"/>
                    <a:pt x="392" y="514"/>
                    <a:pt x="328" y="509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0" y="1050"/>
                    <a:pt x="328" y="1060"/>
                  </a:cubicBezTo>
                  <a:cubicBezTo>
                    <a:pt x="393" y="1066"/>
                    <a:pt x="458" y="1068"/>
                    <a:pt x="522" y="1068"/>
                  </a:cubicBezTo>
                  <a:cubicBezTo>
                    <a:pt x="651" y="1068"/>
                    <a:pt x="777" y="1058"/>
                    <a:pt x="900" y="1038"/>
                  </a:cubicBezTo>
                  <a:cubicBezTo>
                    <a:pt x="1228" y="989"/>
                    <a:pt x="1532" y="878"/>
                    <a:pt x="1793" y="746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6823590" y="3144879"/>
              <a:ext cx="122228" cy="28600"/>
            </a:xfrm>
            <a:custGeom>
              <a:avLst/>
              <a:gdLst/>
              <a:ahLst/>
              <a:cxnLst/>
              <a:rect l="l" t="t" r="r" b="b"/>
              <a:pathLst>
                <a:path w="1466" h="343" extrusionOk="0">
                  <a:moveTo>
                    <a:pt x="1466" y="0"/>
                  </a:moveTo>
                  <a:lnTo>
                    <a:pt x="1466" y="0"/>
                  </a:lnTo>
                  <a:cubicBezTo>
                    <a:pt x="1345" y="44"/>
                    <a:pt x="1227" y="91"/>
                    <a:pt x="1106" y="130"/>
                  </a:cubicBezTo>
                  <a:cubicBezTo>
                    <a:pt x="986" y="167"/>
                    <a:pt x="865" y="203"/>
                    <a:pt x="743" y="229"/>
                  </a:cubicBezTo>
                  <a:cubicBezTo>
                    <a:pt x="499" y="285"/>
                    <a:pt x="253" y="312"/>
                    <a:pt x="0" y="317"/>
                  </a:cubicBezTo>
                  <a:cubicBezTo>
                    <a:pt x="98" y="335"/>
                    <a:pt x="198" y="343"/>
                    <a:pt x="299" y="343"/>
                  </a:cubicBezTo>
                  <a:cubicBezTo>
                    <a:pt x="451" y="343"/>
                    <a:pt x="605" y="324"/>
                    <a:pt x="755" y="291"/>
                  </a:cubicBezTo>
                  <a:cubicBezTo>
                    <a:pt x="1006" y="233"/>
                    <a:pt x="1249" y="135"/>
                    <a:pt x="1466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6643085" y="3028394"/>
              <a:ext cx="296648" cy="96140"/>
            </a:xfrm>
            <a:custGeom>
              <a:avLst/>
              <a:gdLst/>
              <a:ahLst/>
              <a:cxnLst/>
              <a:rect l="l" t="t" r="r" b="b"/>
              <a:pathLst>
                <a:path w="3558" h="1153" extrusionOk="0">
                  <a:moveTo>
                    <a:pt x="3" y="47"/>
                  </a:moveTo>
                  <a:cubicBezTo>
                    <a:pt x="3" y="47"/>
                    <a:pt x="3" y="48"/>
                    <a:pt x="3" y="48"/>
                  </a:cubicBezTo>
                  <a:lnTo>
                    <a:pt x="3" y="48"/>
                  </a:lnTo>
                  <a:cubicBezTo>
                    <a:pt x="3" y="48"/>
                    <a:pt x="3" y="47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6" y="354"/>
                    <a:pt x="13" y="210"/>
                    <a:pt x="3" y="48"/>
                  </a:cubicBezTo>
                  <a:lnTo>
                    <a:pt x="3" y="48"/>
                  </a:lnTo>
                  <a:cubicBezTo>
                    <a:pt x="8" y="136"/>
                    <a:pt x="1" y="498"/>
                    <a:pt x="4" y="595"/>
                  </a:cubicBezTo>
                  <a:lnTo>
                    <a:pt x="4" y="598"/>
                  </a:lnTo>
                  <a:cubicBezTo>
                    <a:pt x="16" y="761"/>
                    <a:pt x="148" y="904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2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7" y="544"/>
                    <a:pt x="2696" y="544"/>
                  </a:cubicBezTo>
                  <a:cubicBezTo>
                    <a:pt x="2878" y="544"/>
                    <a:pt x="3096" y="501"/>
                    <a:pt x="3300" y="370"/>
                  </a:cubicBezTo>
                  <a:cubicBezTo>
                    <a:pt x="3504" y="239"/>
                    <a:pt x="3558" y="115"/>
                    <a:pt x="3371" y="36"/>
                  </a:cubicBezTo>
                  <a:cubicBezTo>
                    <a:pt x="3311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6817837" y="2933172"/>
              <a:ext cx="45856" cy="93889"/>
            </a:xfrm>
            <a:custGeom>
              <a:avLst/>
              <a:gdLst/>
              <a:ahLst/>
              <a:cxnLst/>
              <a:rect l="l" t="t" r="r" b="b"/>
              <a:pathLst>
                <a:path w="550" h="1126" extrusionOk="0">
                  <a:moveTo>
                    <a:pt x="548" y="0"/>
                  </a:moveTo>
                  <a:lnTo>
                    <a:pt x="1" y="573"/>
                  </a:lnTo>
                  <a:lnTo>
                    <a:pt x="1" y="1126"/>
                  </a:lnTo>
                  <a:lnTo>
                    <a:pt x="549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6817837" y="2933172"/>
              <a:ext cx="45856" cy="93889"/>
            </a:xfrm>
            <a:custGeom>
              <a:avLst/>
              <a:gdLst/>
              <a:ahLst/>
              <a:cxnLst/>
              <a:rect l="l" t="t" r="r" b="b"/>
              <a:pathLst>
                <a:path w="550" h="1126" extrusionOk="0">
                  <a:moveTo>
                    <a:pt x="548" y="0"/>
                  </a:moveTo>
                  <a:lnTo>
                    <a:pt x="1" y="573"/>
                  </a:lnTo>
                  <a:lnTo>
                    <a:pt x="1" y="1126"/>
                  </a:lnTo>
                  <a:lnTo>
                    <a:pt x="549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6632330" y="2972028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6632330" y="2972028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6632413" y="2929920"/>
              <a:ext cx="405286" cy="196199"/>
            </a:xfrm>
            <a:custGeom>
              <a:avLst/>
              <a:gdLst/>
              <a:ahLst/>
              <a:cxnLst/>
              <a:rect l="l" t="t" r="r" b="b"/>
              <a:pathLst>
                <a:path w="4861" h="2353" extrusionOk="0">
                  <a:moveTo>
                    <a:pt x="2328" y="0"/>
                  </a:moveTo>
                  <a:cubicBezTo>
                    <a:pt x="1924" y="0"/>
                    <a:pt x="1506" y="101"/>
                    <a:pt x="1094" y="303"/>
                  </a:cubicBezTo>
                  <a:lnTo>
                    <a:pt x="626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5" y="887"/>
                    <a:pt x="128" y="1065"/>
                    <a:pt x="134" y="1225"/>
                  </a:cubicBezTo>
                  <a:lnTo>
                    <a:pt x="134" y="1229"/>
                  </a:lnTo>
                  <a:cubicBezTo>
                    <a:pt x="144" y="1391"/>
                    <a:pt x="277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7" y="2344"/>
                  </a:cubicBezTo>
                  <a:cubicBezTo>
                    <a:pt x="2362" y="2350"/>
                    <a:pt x="2428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3" y="1046"/>
                  </a:cubicBezTo>
                  <a:cubicBezTo>
                    <a:pt x="4704" y="892"/>
                    <a:pt x="4575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4" y="521"/>
                    <a:pt x="3686" y="521"/>
                  </a:cubicBezTo>
                  <a:cubicBezTo>
                    <a:pt x="3616" y="521"/>
                    <a:pt x="3546" y="525"/>
                    <a:pt x="3477" y="533"/>
                  </a:cubicBezTo>
                  <a:cubicBezTo>
                    <a:pt x="3453" y="535"/>
                    <a:pt x="3428" y="539"/>
                    <a:pt x="3405" y="542"/>
                  </a:cubicBezTo>
                  <a:lnTo>
                    <a:pt x="3398" y="543"/>
                  </a:lnTo>
                  <a:cubicBezTo>
                    <a:pt x="3373" y="548"/>
                    <a:pt x="3347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1"/>
                    <a:pt x="3232" y="572"/>
                  </a:cubicBezTo>
                  <a:cubicBezTo>
                    <a:pt x="3215" y="575"/>
                    <a:pt x="3198" y="578"/>
                    <a:pt x="3183" y="582"/>
                  </a:cubicBezTo>
                  <a:cubicBezTo>
                    <a:pt x="3042" y="614"/>
                    <a:pt x="2908" y="656"/>
                    <a:pt x="2779" y="702"/>
                  </a:cubicBezTo>
                  <a:cubicBezTo>
                    <a:pt x="2715" y="724"/>
                    <a:pt x="2652" y="747"/>
                    <a:pt x="2590" y="772"/>
                  </a:cubicBezTo>
                  <a:cubicBezTo>
                    <a:pt x="2500" y="808"/>
                    <a:pt x="2413" y="844"/>
                    <a:pt x="2329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10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6" y="1051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3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6632413" y="2929920"/>
              <a:ext cx="405286" cy="196199"/>
            </a:xfrm>
            <a:custGeom>
              <a:avLst/>
              <a:gdLst/>
              <a:ahLst/>
              <a:cxnLst/>
              <a:rect l="l" t="t" r="r" b="b"/>
              <a:pathLst>
                <a:path w="4861" h="2353" extrusionOk="0">
                  <a:moveTo>
                    <a:pt x="2328" y="0"/>
                  </a:moveTo>
                  <a:cubicBezTo>
                    <a:pt x="1924" y="0"/>
                    <a:pt x="1506" y="101"/>
                    <a:pt x="1094" y="303"/>
                  </a:cubicBezTo>
                  <a:lnTo>
                    <a:pt x="626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5" y="887"/>
                    <a:pt x="128" y="1065"/>
                    <a:pt x="134" y="1225"/>
                  </a:cubicBezTo>
                  <a:lnTo>
                    <a:pt x="134" y="1229"/>
                  </a:lnTo>
                  <a:cubicBezTo>
                    <a:pt x="144" y="1391"/>
                    <a:pt x="277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6" y="2290"/>
                  </a:lnTo>
                  <a:cubicBezTo>
                    <a:pt x="2077" y="2316"/>
                    <a:pt x="2188" y="2333"/>
                    <a:pt x="2297" y="2344"/>
                  </a:cubicBezTo>
                  <a:cubicBezTo>
                    <a:pt x="2362" y="2350"/>
                    <a:pt x="2428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3" y="1046"/>
                  </a:cubicBezTo>
                  <a:cubicBezTo>
                    <a:pt x="4704" y="892"/>
                    <a:pt x="4575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4" y="521"/>
                    <a:pt x="3686" y="521"/>
                  </a:cubicBezTo>
                  <a:cubicBezTo>
                    <a:pt x="3616" y="521"/>
                    <a:pt x="3546" y="525"/>
                    <a:pt x="3477" y="533"/>
                  </a:cubicBezTo>
                  <a:cubicBezTo>
                    <a:pt x="3453" y="535"/>
                    <a:pt x="3428" y="539"/>
                    <a:pt x="3405" y="542"/>
                  </a:cubicBezTo>
                  <a:lnTo>
                    <a:pt x="3398" y="543"/>
                  </a:lnTo>
                  <a:cubicBezTo>
                    <a:pt x="3373" y="548"/>
                    <a:pt x="3347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1"/>
                    <a:pt x="3232" y="572"/>
                  </a:cubicBezTo>
                  <a:cubicBezTo>
                    <a:pt x="3215" y="575"/>
                    <a:pt x="3198" y="578"/>
                    <a:pt x="3183" y="582"/>
                  </a:cubicBezTo>
                  <a:cubicBezTo>
                    <a:pt x="3042" y="614"/>
                    <a:pt x="2908" y="656"/>
                    <a:pt x="2779" y="702"/>
                  </a:cubicBezTo>
                  <a:cubicBezTo>
                    <a:pt x="2715" y="724"/>
                    <a:pt x="2652" y="747"/>
                    <a:pt x="2590" y="772"/>
                  </a:cubicBezTo>
                  <a:cubicBezTo>
                    <a:pt x="2500" y="808"/>
                    <a:pt x="2413" y="844"/>
                    <a:pt x="2329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10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6" y="1051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3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6678352" y="3027894"/>
              <a:ext cx="245956" cy="51530"/>
            </a:xfrm>
            <a:custGeom>
              <a:avLst/>
              <a:gdLst/>
              <a:ahLst/>
              <a:cxnLst/>
              <a:rect l="l" t="t" r="r" b="b"/>
              <a:pathLst>
                <a:path w="2950" h="618" extrusionOk="0">
                  <a:moveTo>
                    <a:pt x="2740" y="0"/>
                  </a:moveTo>
                  <a:cubicBezTo>
                    <a:pt x="2685" y="0"/>
                    <a:pt x="2629" y="7"/>
                    <a:pt x="2575" y="19"/>
                  </a:cubicBezTo>
                  <a:cubicBezTo>
                    <a:pt x="2447" y="49"/>
                    <a:pt x="2325" y="95"/>
                    <a:pt x="2204" y="144"/>
                  </a:cubicBezTo>
                  <a:cubicBezTo>
                    <a:pt x="1964" y="242"/>
                    <a:pt x="1729" y="350"/>
                    <a:pt x="1483" y="431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1" y="591"/>
                    <a:pt x="667" y="592"/>
                    <a:pt x="634" y="592"/>
                  </a:cubicBezTo>
                  <a:cubicBezTo>
                    <a:pt x="415" y="592"/>
                    <a:pt x="200" y="550"/>
                    <a:pt x="1" y="475"/>
                  </a:cubicBezTo>
                  <a:lnTo>
                    <a:pt x="1" y="475"/>
                  </a:lnTo>
                  <a:cubicBezTo>
                    <a:pt x="113" y="522"/>
                    <a:pt x="232" y="561"/>
                    <a:pt x="353" y="588"/>
                  </a:cubicBezTo>
                  <a:cubicBezTo>
                    <a:pt x="464" y="609"/>
                    <a:pt x="578" y="618"/>
                    <a:pt x="692" y="618"/>
                  </a:cubicBezTo>
                  <a:cubicBezTo>
                    <a:pt x="706" y="618"/>
                    <a:pt x="719" y="617"/>
                    <a:pt x="733" y="617"/>
                  </a:cubicBezTo>
                  <a:cubicBezTo>
                    <a:pt x="990" y="610"/>
                    <a:pt x="1246" y="545"/>
                    <a:pt x="1492" y="464"/>
                  </a:cubicBezTo>
                  <a:cubicBezTo>
                    <a:pt x="1739" y="381"/>
                    <a:pt x="1977" y="271"/>
                    <a:pt x="2214" y="169"/>
                  </a:cubicBezTo>
                  <a:cubicBezTo>
                    <a:pt x="2333" y="117"/>
                    <a:pt x="2453" y="69"/>
                    <a:pt x="2578" y="37"/>
                  </a:cubicBezTo>
                  <a:cubicBezTo>
                    <a:pt x="2640" y="20"/>
                    <a:pt x="2705" y="10"/>
                    <a:pt x="2769" y="10"/>
                  </a:cubicBezTo>
                  <a:cubicBezTo>
                    <a:pt x="2831" y="10"/>
                    <a:pt x="2892" y="20"/>
                    <a:pt x="2949" y="42"/>
                  </a:cubicBezTo>
                  <a:cubicBezTo>
                    <a:pt x="2885" y="13"/>
                    <a:pt x="2813" y="0"/>
                    <a:pt x="2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945650" y="3098769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6945650" y="3098769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69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6945650" y="3082676"/>
              <a:ext cx="91879" cy="32519"/>
            </a:xfrm>
            <a:custGeom>
              <a:avLst/>
              <a:gdLst/>
              <a:ahLst/>
              <a:cxnLst/>
              <a:rect l="l" t="t" r="r" b="b"/>
              <a:pathLst>
                <a:path w="1102" h="390" extrusionOk="0">
                  <a:moveTo>
                    <a:pt x="1102" y="0"/>
                  </a:moveTo>
                  <a:lnTo>
                    <a:pt x="471" y="327"/>
                  </a:lnTo>
                  <a:lnTo>
                    <a:pt x="1" y="193"/>
                  </a:lnTo>
                  <a:lnTo>
                    <a:pt x="469" y="390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32330" y="2938675"/>
              <a:ext cx="91379" cy="33436"/>
            </a:xfrm>
            <a:custGeom>
              <a:avLst/>
              <a:gdLst/>
              <a:ahLst/>
              <a:cxnLst/>
              <a:rect l="l" t="t" r="r" b="b"/>
              <a:pathLst>
                <a:path w="1096" h="401" extrusionOk="0">
                  <a:moveTo>
                    <a:pt x="626" y="1"/>
                  </a:moveTo>
                  <a:lnTo>
                    <a:pt x="0" y="400"/>
                  </a:lnTo>
                  <a:lnTo>
                    <a:pt x="0" y="400"/>
                  </a:lnTo>
                  <a:lnTo>
                    <a:pt x="628" y="58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39014" y="2930337"/>
              <a:ext cx="24596" cy="21763"/>
            </a:xfrm>
            <a:custGeom>
              <a:avLst/>
              <a:gdLst/>
              <a:ahLst/>
              <a:cxnLst/>
              <a:rect l="l" t="t" r="r" b="b"/>
              <a:pathLst>
                <a:path w="295" h="261" extrusionOk="0">
                  <a:moveTo>
                    <a:pt x="0" y="0"/>
                  </a:moveTo>
                  <a:lnTo>
                    <a:pt x="77" y="261"/>
                  </a:lnTo>
                  <a:lnTo>
                    <a:pt x="294" y="34"/>
                  </a:lnTo>
                  <a:cubicBezTo>
                    <a:pt x="198" y="16"/>
                    <a:pt x="99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649005" y="2938758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1"/>
                  </a:moveTo>
                  <a:lnTo>
                    <a:pt x="1" y="273"/>
                  </a:lnTo>
                  <a:lnTo>
                    <a:pt x="70" y="512"/>
                  </a:lnTo>
                  <a:lnTo>
                    <a:pt x="270" y="596"/>
                  </a:lnTo>
                  <a:cubicBezTo>
                    <a:pt x="219" y="638"/>
                    <a:pt x="173" y="680"/>
                    <a:pt x="132" y="722"/>
                  </a:cubicBezTo>
                  <a:lnTo>
                    <a:pt x="375" y="1551"/>
                  </a:lnTo>
                  <a:cubicBezTo>
                    <a:pt x="589" y="1638"/>
                    <a:pt x="801" y="1673"/>
                    <a:pt x="1009" y="1673"/>
                  </a:cubicBezTo>
                  <a:cubicBezTo>
                    <a:pt x="1067" y="1673"/>
                    <a:pt x="1125" y="1670"/>
                    <a:pt x="1182" y="1665"/>
                  </a:cubicBezTo>
                  <a:lnTo>
                    <a:pt x="732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945316" y="2973529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6" y="1080"/>
                    <a:pt x="742" y="1028"/>
                  </a:cubicBezTo>
                  <a:lnTo>
                    <a:pt x="466" y="85"/>
                  </a:lnTo>
                  <a:cubicBezTo>
                    <a:pt x="312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6856856" y="2974196"/>
              <a:ext cx="103552" cy="144168"/>
            </a:xfrm>
            <a:custGeom>
              <a:avLst/>
              <a:gdLst/>
              <a:ahLst/>
              <a:cxnLst/>
              <a:rect l="l" t="t" r="r" b="b"/>
              <a:pathLst>
                <a:path w="1242" h="1729" extrusionOk="0">
                  <a:moveTo>
                    <a:pt x="782" y="1"/>
                  </a:moveTo>
                  <a:cubicBezTo>
                    <a:pt x="760" y="3"/>
                    <a:pt x="735" y="7"/>
                    <a:pt x="714" y="8"/>
                  </a:cubicBezTo>
                  <a:lnTo>
                    <a:pt x="706" y="11"/>
                  </a:lnTo>
                  <a:cubicBezTo>
                    <a:pt x="681" y="14"/>
                    <a:pt x="655" y="19"/>
                    <a:pt x="631" y="23"/>
                  </a:cubicBezTo>
                  <a:cubicBezTo>
                    <a:pt x="610" y="27"/>
                    <a:pt x="588" y="30"/>
                    <a:pt x="567" y="34"/>
                  </a:cubicBezTo>
                  <a:cubicBezTo>
                    <a:pt x="558" y="37"/>
                    <a:pt x="549" y="39"/>
                    <a:pt x="540" y="40"/>
                  </a:cubicBezTo>
                  <a:cubicBezTo>
                    <a:pt x="523" y="42"/>
                    <a:pt x="506" y="46"/>
                    <a:pt x="491" y="50"/>
                  </a:cubicBezTo>
                  <a:cubicBezTo>
                    <a:pt x="350" y="82"/>
                    <a:pt x="216" y="124"/>
                    <a:pt x="87" y="168"/>
                  </a:cubicBezTo>
                  <a:cubicBezTo>
                    <a:pt x="58" y="179"/>
                    <a:pt x="29" y="190"/>
                    <a:pt x="0" y="202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7" y="648"/>
                  </a:cubicBezTo>
                  <a:cubicBezTo>
                    <a:pt x="684" y="648"/>
                    <a:pt x="748" y="659"/>
                    <a:pt x="808" y="684"/>
                  </a:cubicBezTo>
                  <a:cubicBezTo>
                    <a:pt x="994" y="763"/>
                    <a:pt x="941" y="886"/>
                    <a:pt x="736" y="1016"/>
                  </a:cubicBezTo>
                  <a:cubicBezTo>
                    <a:pt x="588" y="1112"/>
                    <a:pt x="431" y="1159"/>
                    <a:pt x="287" y="1179"/>
                  </a:cubicBezTo>
                  <a:lnTo>
                    <a:pt x="448" y="1728"/>
                  </a:lnTo>
                  <a:cubicBezTo>
                    <a:pt x="671" y="1669"/>
                    <a:pt x="879" y="1587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6462219" y="2730520"/>
              <a:ext cx="810551" cy="419751"/>
            </a:xfrm>
            <a:custGeom>
              <a:avLst/>
              <a:gdLst/>
              <a:ahLst/>
              <a:cxnLst/>
              <a:rect l="l" t="t" r="r" b="b"/>
              <a:pathLst>
                <a:path w="9598" h="5036" extrusionOk="0">
                  <a:moveTo>
                    <a:pt x="4785" y="1"/>
                  </a:moveTo>
                  <a:cubicBezTo>
                    <a:pt x="3875" y="1"/>
                    <a:pt x="2968" y="138"/>
                    <a:pt x="2184" y="409"/>
                  </a:cubicBezTo>
                  <a:cubicBezTo>
                    <a:pt x="1980" y="479"/>
                    <a:pt x="1783" y="560"/>
                    <a:pt x="1597" y="649"/>
                  </a:cubicBezTo>
                  <a:cubicBezTo>
                    <a:pt x="1453" y="718"/>
                    <a:pt x="1316" y="792"/>
                    <a:pt x="1184" y="872"/>
                  </a:cubicBezTo>
                  <a:cubicBezTo>
                    <a:pt x="958" y="1009"/>
                    <a:pt x="764" y="1157"/>
                    <a:pt x="604" y="1311"/>
                  </a:cubicBezTo>
                  <a:cubicBezTo>
                    <a:pt x="562" y="1353"/>
                    <a:pt x="520" y="1394"/>
                    <a:pt x="482" y="1436"/>
                  </a:cubicBezTo>
                  <a:lnTo>
                    <a:pt x="0" y="1438"/>
                  </a:lnTo>
                  <a:lnTo>
                    <a:pt x="2" y="2458"/>
                  </a:lnTo>
                  <a:cubicBezTo>
                    <a:pt x="2" y="2518"/>
                    <a:pt x="5" y="2577"/>
                    <a:pt x="13" y="2638"/>
                  </a:cubicBezTo>
                  <a:cubicBezTo>
                    <a:pt x="36" y="2829"/>
                    <a:pt x="102" y="3020"/>
                    <a:pt x="205" y="3204"/>
                  </a:cubicBezTo>
                  <a:cubicBezTo>
                    <a:pt x="229" y="3247"/>
                    <a:pt x="256" y="3289"/>
                    <a:pt x="283" y="3331"/>
                  </a:cubicBezTo>
                  <a:cubicBezTo>
                    <a:pt x="413" y="3525"/>
                    <a:pt x="587" y="3711"/>
                    <a:pt x="804" y="3887"/>
                  </a:cubicBezTo>
                  <a:cubicBezTo>
                    <a:pt x="877" y="3945"/>
                    <a:pt x="954" y="4003"/>
                    <a:pt x="1037" y="4058"/>
                  </a:cubicBezTo>
                  <a:cubicBezTo>
                    <a:pt x="1121" y="4114"/>
                    <a:pt x="1207" y="4168"/>
                    <a:pt x="1301" y="4221"/>
                  </a:cubicBezTo>
                  <a:cubicBezTo>
                    <a:pt x="1408" y="4283"/>
                    <a:pt x="1522" y="4341"/>
                    <a:pt x="1643" y="4398"/>
                  </a:cubicBezTo>
                  <a:cubicBezTo>
                    <a:pt x="1789" y="4467"/>
                    <a:pt x="1942" y="4530"/>
                    <a:pt x="2098" y="4586"/>
                  </a:cubicBezTo>
                  <a:cubicBezTo>
                    <a:pt x="2208" y="4626"/>
                    <a:pt x="2320" y="4664"/>
                    <a:pt x="2435" y="4699"/>
                  </a:cubicBezTo>
                  <a:cubicBezTo>
                    <a:pt x="3173" y="4924"/>
                    <a:pt x="3994" y="5036"/>
                    <a:pt x="4812" y="5036"/>
                  </a:cubicBezTo>
                  <a:cubicBezTo>
                    <a:pt x="5850" y="5036"/>
                    <a:pt x="6884" y="4856"/>
                    <a:pt x="7736" y="4504"/>
                  </a:cubicBezTo>
                  <a:cubicBezTo>
                    <a:pt x="7841" y="4462"/>
                    <a:pt x="7942" y="4415"/>
                    <a:pt x="8040" y="4368"/>
                  </a:cubicBezTo>
                  <a:cubicBezTo>
                    <a:pt x="8171" y="4305"/>
                    <a:pt x="8295" y="4236"/>
                    <a:pt x="8415" y="4163"/>
                  </a:cubicBezTo>
                  <a:cubicBezTo>
                    <a:pt x="8528" y="4094"/>
                    <a:pt x="8633" y="4021"/>
                    <a:pt x="8731" y="3947"/>
                  </a:cubicBezTo>
                  <a:cubicBezTo>
                    <a:pt x="8808" y="3888"/>
                    <a:pt x="8881" y="3827"/>
                    <a:pt x="8948" y="3766"/>
                  </a:cubicBezTo>
                  <a:cubicBezTo>
                    <a:pt x="9016" y="3704"/>
                    <a:pt x="9078" y="3641"/>
                    <a:pt x="9134" y="3578"/>
                  </a:cubicBezTo>
                  <a:cubicBezTo>
                    <a:pt x="9303" y="3388"/>
                    <a:pt x="9426" y="3192"/>
                    <a:pt x="9502" y="2990"/>
                  </a:cubicBezTo>
                  <a:cubicBezTo>
                    <a:pt x="9519" y="2946"/>
                    <a:pt x="9534" y="2903"/>
                    <a:pt x="9545" y="2859"/>
                  </a:cubicBezTo>
                  <a:cubicBezTo>
                    <a:pt x="9580" y="2733"/>
                    <a:pt x="9597" y="2605"/>
                    <a:pt x="9597" y="2477"/>
                  </a:cubicBezTo>
                  <a:lnTo>
                    <a:pt x="9597" y="1400"/>
                  </a:lnTo>
                  <a:lnTo>
                    <a:pt x="9071" y="1403"/>
                  </a:lnTo>
                  <a:cubicBezTo>
                    <a:pt x="8942" y="1268"/>
                    <a:pt x="8790" y="1139"/>
                    <a:pt x="8616" y="1018"/>
                  </a:cubicBezTo>
                  <a:cubicBezTo>
                    <a:pt x="8425" y="882"/>
                    <a:pt x="8204" y="755"/>
                    <a:pt x="7956" y="639"/>
                  </a:cubicBezTo>
                  <a:cubicBezTo>
                    <a:pt x="7794" y="563"/>
                    <a:pt x="7626" y="495"/>
                    <a:pt x="7453" y="433"/>
                  </a:cubicBezTo>
                  <a:cubicBezTo>
                    <a:pt x="7246" y="360"/>
                    <a:pt x="7030" y="294"/>
                    <a:pt x="6808" y="239"/>
                  </a:cubicBezTo>
                  <a:cubicBezTo>
                    <a:pt x="6165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6749887" y="3041319"/>
              <a:ext cx="67034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1" y="1"/>
                  </a:moveTo>
                  <a:lnTo>
                    <a:pt x="2" y="2187"/>
                  </a:lnTo>
                  <a:cubicBezTo>
                    <a:pt x="265" y="2228"/>
                    <a:pt x="533" y="2256"/>
                    <a:pt x="803" y="2273"/>
                  </a:cubicBezTo>
                  <a:lnTo>
                    <a:pt x="800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7216699" y="2929003"/>
              <a:ext cx="44439" cy="187611"/>
            </a:xfrm>
            <a:custGeom>
              <a:avLst/>
              <a:gdLst/>
              <a:ahLst/>
              <a:cxnLst/>
              <a:rect l="l" t="t" r="r" b="b"/>
              <a:pathLst>
                <a:path w="533" h="2250" extrusionOk="0">
                  <a:moveTo>
                    <a:pt x="1" y="1"/>
                  </a:moveTo>
                  <a:lnTo>
                    <a:pt x="4" y="2249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1" y="1794"/>
                    <a:pt x="437" y="1592"/>
                  </a:cubicBezTo>
                  <a:cubicBezTo>
                    <a:pt x="454" y="1548"/>
                    <a:pt x="469" y="1505"/>
                    <a:pt x="480" y="1461"/>
                  </a:cubicBezTo>
                  <a:cubicBezTo>
                    <a:pt x="515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5" y="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7038445" y="2927001"/>
              <a:ext cx="34351" cy="283167"/>
            </a:xfrm>
            <a:custGeom>
              <a:avLst/>
              <a:gdLst/>
              <a:ahLst/>
              <a:cxnLst/>
              <a:rect l="l" t="t" r="r" b="b"/>
              <a:pathLst>
                <a:path w="412" h="3396" extrusionOk="0">
                  <a:moveTo>
                    <a:pt x="412" y="0"/>
                  </a:moveTo>
                  <a:lnTo>
                    <a:pt x="0" y="98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09" y="3278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6949985" y="2990122"/>
              <a:ext cx="66950" cy="236890"/>
            </a:xfrm>
            <a:custGeom>
              <a:avLst/>
              <a:gdLst/>
              <a:ahLst/>
              <a:cxnLst/>
              <a:rect l="l" t="t" r="r" b="b"/>
              <a:pathLst>
                <a:path w="803" h="2841" extrusionOk="0">
                  <a:moveTo>
                    <a:pt x="0" y="1"/>
                  </a:moveTo>
                  <a:lnTo>
                    <a:pt x="2" y="2840"/>
                  </a:lnTo>
                  <a:cubicBezTo>
                    <a:pt x="276" y="2808"/>
                    <a:pt x="542" y="2763"/>
                    <a:pt x="803" y="2705"/>
                  </a:cubicBezTo>
                  <a:lnTo>
                    <a:pt x="800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6460829" y="2831862"/>
              <a:ext cx="232366" cy="380474"/>
            </a:xfrm>
            <a:custGeom>
              <a:avLst/>
              <a:gdLst/>
              <a:ahLst/>
              <a:cxnLst/>
              <a:rect l="l" t="t" r="r" b="b"/>
              <a:pathLst>
                <a:path w="2787" h="4563" extrusionOk="0">
                  <a:moveTo>
                    <a:pt x="2783" y="1"/>
                  </a:moveTo>
                  <a:cubicBezTo>
                    <a:pt x="2577" y="53"/>
                    <a:pt x="2377" y="109"/>
                    <a:pt x="2184" y="176"/>
                  </a:cubicBezTo>
                  <a:cubicBezTo>
                    <a:pt x="1979" y="246"/>
                    <a:pt x="1783" y="327"/>
                    <a:pt x="1597" y="416"/>
                  </a:cubicBezTo>
                  <a:cubicBezTo>
                    <a:pt x="1452" y="485"/>
                    <a:pt x="1316" y="559"/>
                    <a:pt x="1184" y="639"/>
                  </a:cubicBezTo>
                  <a:cubicBezTo>
                    <a:pt x="958" y="776"/>
                    <a:pt x="764" y="924"/>
                    <a:pt x="604" y="1078"/>
                  </a:cubicBezTo>
                  <a:cubicBezTo>
                    <a:pt x="561" y="1120"/>
                    <a:pt x="520" y="1161"/>
                    <a:pt x="482" y="1203"/>
                  </a:cubicBezTo>
                  <a:lnTo>
                    <a:pt x="0" y="1205"/>
                  </a:lnTo>
                  <a:lnTo>
                    <a:pt x="3" y="2224"/>
                  </a:lnTo>
                  <a:cubicBezTo>
                    <a:pt x="3" y="2285"/>
                    <a:pt x="6" y="2344"/>
                    <a:pt x="14" y="2405"/>
                  </a:cubicBezTo>
                  <a:cubicBezTo>
                    <a:pt x="37" y="2596"/>
                    <a:pt x="103" y="2787"/>
                    <a:pt x="206" y="2971"/>
                  </a:cubicBezTo>
                  <a:cubicBezTo>
                    <a:pt x="230" y="3014"/>
                    <a:pt x="257" y="3056"/>
                    <a:pt x="284" y="3098"/>
                  </a:cubicBezTo>
                  <a:cubicBezTo>
                    <a:pt x="413" y="3292"/>
                    <a:pt x="587" y="3478"/>
                    <a:pt x="805" y="3653"/>
                  </a:cubicBezTo>
                  <a:cubicBezTo>
                    <a:pt x="877" y="3711"/>
                    <a:pt x="955" y="3769"/>
                    <a:pt x="1038" y="3825"/>
                  </a:cubicBezTo>
                  <a:cubicBezTo>
                    <a:pt x="1122" y="3880"/>
                    <a:pt x="1208" y="3935"/>
                    <a:pt x="1302" y="3988"/>
                  </a:cubicBezTo>
                  <a:cubicBezTo>
                    <a:pt x="1409" y="4050"/>
                    <a:pt x="1523" y="4108"/>
                    <a:pt x="1644" y="4164"/>
                  </a:cubicBezTo>
                  <a:cubicBezTo>
                    <a:pt x="1789" y="4233"/>
                    <a:pt x="1942" y="4296"/>
                    <a:pt x="2099" y="4353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1" y="4500"/>
                    <a:pt x="2668" y="4533"/>
                    <a:pt x="2786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6460829" y="2931504"/>
              <a:ext cx="54444" cy="193864"/>
            </a:xfrm>
            <a:custGeom>
              <a:avLst/>
              <a:gdLst/>
              <a:ahLst/>
              <a:cxnLst/>
              <a:rect l="l" t="t" r="r" b="b"/>
              <a:pathLst>
                <a:path w="653" h="2325" extrusionOk="0">
                  <a:moveTo>
                    <a:pt x="487" y="0"/>
                  </a:moveTo>
                  <a:cubicBezTo>
                    <a:pt x="486" y="3"/>
                    <a:pt x="483" y="4"/>
                    <a:pt x="481" y="7"/>
                  </a:cubicBezTo>
                  <a:lnTo>
                    <a:pt x="0" y="8"/>
                  </a:lnTo>
                  <a:lnTo>
                    <a:pt x="1" y="1027"/>
                  </a:lnTo>
                  <a:cubicBezTo>
                    <a:pt x="1" y="1089"/>
                    <a:pt x="5" y="1148"/>
                    <a:pt x="13" y="1209"/>
                  </a:cubicBezTo>
                  <a:cubicBezTo>
                    <a:pt x="36" y="1400"/>
                    <a:pt x="101" y="1591"/>
                    <a:pt x="205" y="1775"/>
                  </a:cubicBezTo>
                  <a:cubicBezTo>
                    <a:pt x="228" y="1818"/>
                    <a:pt x="255" y="1860"/>
                    <a:pt x="283" y="1902"/>
                  </a:cubicBezTo>
                  <a:cubicBezTo>
                    <a:pt x="380" y="2049"/>
                    <a:pt x="505" y="2190"/>
                    <a:pt x="652" y="2325"/>
                  </a:cubicBezTo>
                  <a:lnTo>
                    <a:pt x="649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6458495" y="2716211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6458495" y="2716211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6452619" y="2809353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9" y="717"/>
                    <a:pt x="1341" y="792"/>
                    <a:pt x="1210" y="872"/>
                  </a:cubicBezTo>
                  <a:cubicBezTo>
                    <a:pt x="985" y="1011"/>
                    <a:pt x="791" y="1157"/>
                    <a:pt x="630" y="1312"/>
                  </a:cubicBezTo>
                  <a:cubicBezTo>
                    <a:pt x="444" y="1489"/>
                    <a:pt x="302" y="1676"/>
                    <a:pt x="202" y="1867"/>
                  </a:cubicBezTo>
                  <a:cubicBezTo>
                    <a:pt x="55" y="2149"/>
                    <a:pt x="1" y="2443"/>
                    <a:pt x="38" y="2733"/>
                  </a:cubicBezTo>
                  <a:cubicBezTo>
                    <a:pt x="62" y="2924"/>
                    <a:pt x="126" y="3116"/>
                    <a:pt x="231" y="3300"/>
                  </a:cubicBezTo>
                  <a:cubicBezTo>
                    <a:pt x="254" y="3343"/>
                    <a:pt x="280" y="3385"/>
                    <a:pt x="308" y="3427"/>
                  </a:cubicBezTo>
                  <a:cubicBezTo>
                    <a:pt x="438" y="3620"/>
                    <a:pt x="612" y="3807"/>
                    <a:pt x="829" y="3982"/>
                  </a:cubicBezTo>
                  <a:cubicBezTo>
                    <a:pt x="902" y="4041"/>
                    <a:pt x="980" y="4098"/>
                    <a:pt x="1062" y="4153"/>
                  </a:cubicBezTo>
                  <a:cubicBezTo>
                    <a:pt x="1145" y="4209"/>
                    <a:pt x="1234" y="4263"/>
                    <a:pt x="1326" y="4316"/>
                  </a:cubicBezTo>
                  <a:cubicBezTo>
                    <a:pt x="1433" y="4377"/>
                    <a:pt x="1547" y="4436"/>
                    <a:pt x="1668" y="4493"/>
                  </a:cubicBezTo>
                  <a:cubicBezTo>
                    <a:pt x="1814" y="4562"/>
                    <a:pt x="1967" y="4625"/>
                    <a:pt x="2124" y="4682"/>
                  </a:cubicBezTo>
                  <a:cubicBezTo>
                    <a:pt x="2233" y="4722"/>
                    <a:pt x="2346" y="4759"/>
                    <a:pt x="2460" y="4794"/>
                  </a:cubicBezTo>
                  <a:cubicBezTo>
                    <a:pt x="3198" y="5019"/>
                    <a:pt x="4019" y="5131"/>
                    <a:pt x="4837" y="5131"/>
                  </a:cubicBezTo>
                  <a:cubicBezTo>
                    <a:pt x="5876" y="5131"/>
                    <a:pt x="6909" y="4951"/>
                    <a:pt x="7762" y="4599"/>
                  </a:cubicBezTo>
                  <a:cubicBezTo>
                    <a:pt x="7866" y="4557"/>
                    <a:pt x="7968" y="4510"/>
                    <a:pt x="8065" y="4463"/>
                  </a:cubicBezTo>
                  <a:cubicBezTo>
                    <a:pt x="8196" y="4400"/>
                    <a:pt x="8319" y="4331"/>
                    <a:pt x="8439" y="4258"/>
                  </a:cubicBezTo>
                  <a:cubicBezTo>
                    <a:pt x="8554" y="4189"/>
                    <a:pt x="8660" y="4118"/>
                    <a:pt x="8756" y="4042"/>
                  </a:cubicBezTo>
                  <a:cubicBezTo>
                    <a:pt x="8834" y="3983"/>
                    <a:pt x="8907" y="3923"/>
                    <a:pt x="8973" y="3861"/>
                  </a:cubicBezTo>
                  <a:cubicBezTo>
                    <a:pt x="9041" y="3799"/>
                    <a:pt x="9103" y="3736"/>
                    <a:pt x="9160" y="3673"/>
                  </a:cubicBezTo>
                  <a:cubicBezTo>
                    <a:pt x="9329" y="3485"/>
                    <a:pt x="9451" y="3287"/>
                    <a:pt x="9527" y="3085"/>
                  </a:cubicBezTo>
                  <a:cubicBezTo>
                    <a:pt x="9543" y="3042"/>
                    <a:pt x="9559" y="2998"/>
                    <a:pt x="9571" y="2954"/>
                  </a:cubicBezTo>
                  <a:cubicBezTo>
                    <a:pt x="9624" y="2763"/>
                    <a:pt x="9637" y="2570"/>
                    <a:pt x="9609" y="2380"/>
                  </a:cubicBezTo>
                  <a:cubicBezTo>
                    <a:pt x="9568" y="2089"/>
                    <a:pt x="9436" y="1804"/>
                    <a:pt x="9214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1" y="883"/>
                    <a:pt x="8231" y="755"/>
                    <a:pt x="7982" y="639"/>
                  </a:cubicBezTo>
                  <a:cubicBezTo>
                    <a:pt x="7821" y="564"/>
                    <a:pt x="7654" y="496"/>
                    <a:pt x="7480" y="433"/>
                  </a:cubicBezTo>
                  <a:cubicBezTo>
                    <a:pt x="7273" y="360"/>
                    <a:pt x="7057" y="295"/>
                    <a:pt x="6835" y="239"/>
                  </a:cubicBezTo>
                  <a:cubicBezTo>
                    <a:pt x="6192" y="80"/>
                    <a:pt x="5501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458745" y="2772244"/>
              <a:ext cx="234617" cy="351874"/>
            </a:xfrm>
            <a:custGeom>
              <a:avLst/>
              <a:gdLst/>
              <a:ahLst/>
              <a:cxnLst/>
              <a:rect l="l" t="t" r="r" b="b"/>
              <a:pathLst>
                <a:path w="2814" h="4220" extrusionOk="0">
                  <a:moveTo>
                    <a:pt x="1576" y="1"/>
                  </a:moveTo>
                  <a:cubicBezTo>
                    <a:pt x="1449" y="63"/>
                    <a:pt x="1327" y="130"/>
                    <a:pt x="1210" y="200"/>
                  </a:cubicBezTo>
                  <a:cubicBezTo>
                    <a:pt x="984" y="337"/>
                    <a:pt x="790" y="485"/>
                    <a:pt x="630" y="640"/>
                  </a:cubicBezTo>
                  <a:cubicBezTo>
                    <a:pt x="444" y="817"/>
                    <a:pt x="302" y="1004"/>
                    <a:pt x="203" y="1195"/>
                  </a:cubicBezTo>
                  <a:cubicBezTo>
                    <a:pt x="55" y="1479"/>
                    <a:pt x="0" y="1771"/>
                    <a:pt x="38" y="2061"/>
                  </a:cubicBezTo>
                  <a:cubicBezTo>
                    <a:pt x="61" y="2252"/>
                    <a:pt x="126" y="2444"/>
                    <a:pt x="230" y="2628"/>
                  </a:cubicBezTo>
                  <a:cubicBezTo>
                    <a:pt x="253" y="2671"/>
                    <a:pt x="280" y="2713"/>
                    <a:pt x="308" y="2755"/>
                  </a:cubicBezTo>
                  <a:cubicBezTo>
                    <a:pt x="437" y="2948"/>
                    <a:pt x="611" y="3135"/>
                    <a:pt x="829" y="3310"/>
                  </a:cubicBezTo>
                  <a:cubicBezTo>
                    <a:pt x="901" y="3368"/>
                    <a:pt x="979" y="3426"/>
                    <a:pt x="1062" y="3481"/>
                  </a:cubicBezTo>
                  <a:cubicBezTo>
                    <a:pt x="1146" y="3537"/>
                    <a:pt x="1232" y="3591"/>
                    <a:pt x="1326" y="3644"/>
                  </a:cubicBezTo>
                  <a:cubicBezTo>
                    <a:pt x="1432" y="3706"/>
                    <a:pt x="1547" y="3764"/>
                    <a:pt x="1667" y="3821"/>
                  </a:cubicBezTo>
                  <a:cubicBezTo>
                    <a:pt x="1813" y="3890"/>
                    <a:pt x="1966" y="3953"/>
                    <a:pt x="2123" y="4010"/>
                  </a:cubicBezTo>
                  <a:cubicBezTo>
                    <a:pt x="2233" y="4049"/>
                    <a:pt x="2345" y="4087"/>
                    <a:pt x="2460" y="4122"/>
                  </a:cubicBezTo>
                  <a:cubicBezTo>
                    <a:pt x="2576" y="4158"/>
                    <a:pt x="2693" y="4190"/>
                    <a:pt x="2813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6459329" y="2884226"/>
              <a:ext cx="55361" cy="152590"/>
            </a:xfrm>
            <a:custGeom>
              <a:avLst/>
              <a:gdLst/>
              <a:ahLst/>
              <a:cxnLst/>
              <a:rect l="l" t="t" r="r" b="b"/>
              <a:pathLst>
                <a:path w="664" h="1830" extrusionOk="0">
                  <a:moveTo>
                    <a:pt x="128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4" y="909"/>
                    <a:pt x="119" y="1101"/>
                    <a:pt x="223" y="1285"/>
                  </a:cubicBezTo>
                  <a:cubicBezTo>
                    <a:pt x="246" y="1328"/>
                    <a:pt x="273" y="1370"/>
                    <a:pt x="301" y="1412"/>
                  </a:cubicBezTo>
                  <a:cubicBezTo>
                    <a:pt x="397" y="1555"/>
                    <a:pt x="518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6637416" y="2734972"/>
              <a:ext cx="179173" cy="407740"/>
            </a:xfrm>
            <a:custGeom>
              <a:avLst/>
              <a:gdLst/>
              <a:ahLst/>
              <a:cxnLst/>
              <a:rect l="l" t="t" r="r" b="b"/>
              <a:pathLst>
                <a:path w="2149" h="4890" extrusionOk="0">
                  <a:moveTo>
                    <a:pt x="713" y="1"/>
                  </a:moveTo>
                  <a:cubicBezTo>
                    <a:pt x="491" y="53"/>
                    <a:pt x="273" y="115"/>
                    <a:pt x="66" y="186"/>
                  </a:cubicBezTo>
                  <a:cubicBezTo>
                    <a:pt x="44" y="194"/>
                    <a:pt x="23" y="202"/>
                    <a:pt x="0" y="209"/>
                  </a:cubicBezTo>
                  <a:lnTo>
                    <a:pt x="1350" y="4803"/>
                  </a:lnTo>
                  <a:cubicBezTo>
                    <a:pt x="1611" y="4844"/>
                    <a:pt x="1879" y="4874"/>
                    <a:pt x="2148" y="4890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6826258" y="2716461"/>
              <a:ext cx="190595" cy="422416"/>
            </a:xfrm>
            <a:custGeom>
              <a:avLst/>
              <a:gdLst/>
              <a:ahLst/>
              <a:cxnLst/>
              <a:rect l="l" t="t" r="r" b="b"/>
              <a:pathLst>
                <a:path w="2286" h="5066" extrusionOk="0">
                  <a:moveTo>
                    <a:pt x="395" y="0"/>
                  </a:moveTo>
                  <a:cubicBezTo>
                    <a:pt x="263" y="0"/>
                    <a:pt x="131" y="3"/>
                    <a:pt x="0" y="8"/>
                  </a:cubicBezTo>
                  <a:lnTo>
                    <a:pt x="1485" y="5065"/>
                  </a:lnTo>
                  <a:cubicBezTo>
                    <a:pt x="1758" y="5033"/>
                    <a:pt x="2025" y="4987"/>
                    <a:pt x="2286" y="4929"/>
                  </a:cubicBezTo>
                  <a:lnTo>
                    <a:pt x="842" y="12"/>
                  </a:lnTo>
                  <a:cubicBezTo>
                    <a:pt x="693" y="4"/>
                    <a:pt x="544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6920471" y="2718879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1" y="1"/>
                  </a:moveTo>
                  <a:lnTo>
                    <a:pt x="1421" y="4836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5" y="49"/>
                  </a:lnTo>
                  <a:cubicBezTo>
                    <a:pt x="305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7143913" y="2779498"/>
              <a:ext cx="118142" cy="248980"/>
            </a:xfrm>
            <a:custGeom>
              <a:avLst/>
              <a:gdLst/>
              <a:ahLst/>
              <a:cxnLst/>
              <a:rect l="l" t="t" r="r" b="b"/>
              <a:pathLst>
                <a:path w="1417" h="2986" extrusionOk="0">
                  <a:moveTo>
                    <a:pt x="0" y="0"/>
                  </a:moveTo>
                  <a:lnTo>
                    <a:pt x="874" y="2985"/>
                  </a:lnTo>
                  <a:cubicBezTo>
                    <a:pt x="896" y="2963"/>
                    <a:pt x="919" y="2939"/>
                    <a:pt x="940" y="2916"/>
                  </a:cubicBezTo>
                  <a:cubicBezTo>
                    <a:pt x="1109" y="2726"/>
                    <a:pt x="1231" y="2529"/>
                    <a:pt x="1307" y="2327"/>
                  </a:cubicBezTo>
                  <a:cubicBezTo>
                    <a:pt x="1325" y="2284"/>
                    <a:pt x="1340" y="2241"/>
                    <a:pt x="1351" y="2196"/>
                  </a:cubicBezTo>
                  <a:cubicBezTo>
                    <a:pt x="1404" y="2007"/>
                    <a:pt x="1417" y="1814"/>
                    <a:pt x="1389" y="1622"/>
                  </a:cubicBezTo>
                  <a:cubicBezTo>
                    <a:pt x="1348" y="1332"/>
                    <a:pt x="1216" y="1046"/>
                    <a:pt x="994" y="777"/>
                  </a:cubicBezTo>
                  <a:cubicBezTo>
                    <a:pt x="843" y="595"/>
                    <a:pt x="654" y="421"/>
                    <a:pt x="421" y="259"/>
                  </a:cubicBezTo>
                  <a:cubicBezTo>
                    <a:pt x="382" y="231"/>
                    <a:pt x="340" y="203"/>
                    <a:pt x="298" y="175"/>
                  </a:cubicBezTo>
                  <a:cubicBezTo>
                    <a:pt x="280" y="164"/>
                    <a:pt x="260" y="150"/>
                    <a:pt x="240" y="139"/>
                  </a:cubicBezTo>
                  <a:cubicBezTo>
                    <a:pt x="222" y="127"/>
                    <a:pt x="202" y="115"/>
                    <a:pt x="182" y="103"/>
                  </a:cubicBezTo>
                  <a:cubicBezTo>
                    <a:pt x="122" y="69"/>
                    <a:pt x="63" y="33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6527612" y="2770743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8" y="0"/>
                  </a:moveTo>
                  <a:cubicBezTo>
                    <a:pt x="3064" y="0"/>
                    <a:pt x="2147" y="190"/>
                    <a:pt x="1457" y="563"/>
                  </a:cubicBezTo>
                  <a:cubicBezTo>
                    <a:pt x="1402" y="593"/>
                    <a:pt x="1346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7" y="3668"/>
                    <a:pt x="3174" y="3823"/>
                    <a:pt x="4007" y="3823"/>
                  </a:cubicBezTo>
                  <a:cubicBezTo>
                    <a:pt x="5006" y="3823"/>
                    <a:pt x="5998" y="3601"/>
                    <a:pt x="6702" y="3166"/>
                  </a:cubicBezTo>
                  <a:cubicBezTo>
                    <a:pt x="6755" y="3134"/>
                    <a:pt x="6805" y="3101"/>
                    <a:pt x="6852" y="3066"/>
                  </a:cubicBezTo>
                  <a:cubicBezTo>
                    <a:pt x="7979" y="2274"/>
                    <a:pt x="7770" y="1136"/>
                    <a:pt x="6338" y="470"/>
                  </a:cubicBezTo>
                  <a:cubicBezTo>
                    <a:pt x="5658" y="155"/>
                    <a:pt x="4821" y="0"/>
                    <a:pt x="39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527612" y="2770743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8" y="0"/>
                  </a:moveTo>
                  <a:cubicBezTo>
                    <a:pt x="3064" y="0"/>
                    <a:pt x="2147" y="190"/>
                    <a:pt x="1457" y="563"/>
                  </a:cubicBezTo>
                  <a:cubicBezTo>
                    <a:pt x="1402" y="593"/>
                    <a:pt x="1346" y="624"/>
                    <a:pt x="1293" y="656"/>
                  </a:cubicBezTo>
                  <a:cubicBezTo>
                    <a:pt x="1" y="1452"/>
                    <a:pt x="163" y="2659"/>
                    <a:pt x="1657" y="3353"/>
                  </a:cubicBezTo>
                  <a:cubicBezTo>
                    <a:pt x="2337" y="3668"/>
                    <a:pt x="3174" y="3823"/>
                    <a:pt x="4007" y="3823"/>
                  </a:cubicBezTo>
                  <a:cubicBezTo>
                    <a:pt x="5006" y="3823"/>
                    <a:pt x="5998" y="3601"/>
                    <a:pt x="6702" y="3166"/>
                  </a:cubicBezTo>
                  <a:cubicBezTo>
                    <a:pt x="6755" y="3134"/>
                    <a:pt x="6805" y="3101"/>
                    <a:pt x="6852" y="3066"/>
                  </a:cubicBezTo>
                  <a:cubicBezTo>
                    <a:pt x="7979" y="2274"/>
                    <a:pt x="7770" y="1136"/>
                    <a:pt x="6338" y="470"/>
                  </a:cubicBezTo>
                  <a:cubicBezTo>
                    <a:pt x="5658" y="155"/>
                    <a:pt x="4821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568966" y="2777831"/>
              <a:ext cx="584792" cy="304596"/>
            </a:xfrm>
            <a:custGeom>
              <a:avLst/>
              <a:gdLst/>
              <a:ahLst/>
              <a:cxnLst/>
              <a:rect l="l" t="t" r="r" b="b"/>
              <a:pathLst>
                <a:path w="7014" h="3653" extrusionOk="0">
                  <a:moveTo>
                    <a:pt x="3492" y="1"/>
                  </a:moveTo>
                  <a:cubicBezTo>
                    <a:pt x="2610" y="1"/>
                    <a:pt x="1734" y="183"/>
                    <a:pt x="1075" y="538"/>
                  </a:cubicBezTo>
                  <a:cubicBezTo>
                    <a:pt x="1064" y="545"/>
                    <a:pt x="1053" y="550"/>
                    <a:pt x="1042" y="555"/>
                  </a:cubicBezTo>
                  <a:cubicBezTo>
                    <a:pt x="1000" y="579"/>
                    <a:pt x="959" y="603"/>
                    <a:pt x="917" y="627"/>
                  </a:cubicBezTo>
                  <a:cubicBezTo>
                    <a:pt x="673" y="779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8"/>
                    <a:pt x="694" y="2898"/>
                    <a:pt x="1052" y="3096"/>
                  </a:cubicBezTo>
                  <a:cubicBezTo>
                    <a:pt x="1119" y="3133"/>
                    <a:pt x="1191" y="3170"/>
                    <a:pt x="1265" y="3204"/>
                  </a:cubicBezTo>
                  <a:cubicBezTo>
                    <a:pt x="1334" y="3235"/>
                    <a:pt x="1404" y="3266"/>
                    <a:pt x="1475" y="3293"/>
                  </a:cubicBezTo>
                  <a:cubicBezTo>
                    <a:pt x="1625" y="3354"/>
                    <a:pt x="1782" y="3406"/>
                    <a:pt x="1945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19"/>
                  </a:cubicBezTo>
                  <a:cubicBezTo>
                    <a:pt x="5627" y="3264"/>
                    <a:pt x="5770" y="3201"/>
                    <a:pt x="5901" y="3131"/>
                  </a:cubicBezTo>
                  <a:cubicBezTo>
                    <a:pt x="5965" y="3097"/>
                    <a:pt x="6026" y="3062"/>
                    <a:pt x="6085" y="3027"/>
                  </a:cubicBezTo>
                  <a:cubicBezTo>
                    <a:pt x="6135" y="2995"/>
                    <a:pt x="6184" y="2963"/>
                    <a:pt x="6228" y="2932"/>
                  </a:cubicBezTo>
                  <a:cubicBezTo>
                    <a:pt x="6242" y="2922"/>
                    <a:pt x="6255" y="2913"/>
                    <a:pt x="6266" y="2904"/>
                  </a:cubicBezTo>
                  <a:cubicBezTo>
                    <a:pt x="6569" y="2683"/>
                    <a:pt x="6765" y="2435"/>
                    <a:pt x="6856" y="2178"/>
                  </a:cubicBezTo>
                  <a:cubicBezTo>
                    <a:pt x="7013" y="1742"/>
                    <a:pt x="6870" y="1285"/>
                    <a:pt x="6435" y="896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9"/>
                    <a:pt x="5646" y="407"/>
                    <a:pt x="5597" y="388"/>
                  </a:cubicBezTo>
                  <a:cubicBezTo>
                    <a:pt x="4974" y="129"/>
                    <a:pt x="4231" y="1"/>
                    <a:pt x="349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6568966" y="2777831"/>
              <a:ext cx="584792" cy="304596"/>
            </a:xfrm>
            <a:custGeom>
              <a:avLst/>
              <a:gdLst/>
              <a:ahLst/>
              <a:cxnLst/>
              <a:rect l="l" t="t" r="r" b="b"/>
              <a:pathLst>
                <a:path w="7014" h="3653" extrusionOk="0">
                  <a:moveTo>
                    <a:pt x="3492" y="1"/>
                  </a:moveTo>
                  <a:cubicBezTo>
                    <a:pt x="2610" y="1"/>
                    <a:pt x="1734" y="183"/>
                    <a:pt x="1075" y="538"/>
                  </a:cubicBezTo>
                  <a:cubicBezTo>
                    <a:pt x="1064" y="545"/>
                    <a:pt x="1053" y="550"/>
                    <a:pt x="1042" y="555"/>
                  </a:cubicBezTo>
                  <a:cubicBezTo>
                    <a:pt x="1000" y="579"/>
                    <a:pt x="959" y="603"/>
                    <a:pt x="917" y="627"/>
                  </a:cubicBezTo>
                  <a:cubicBezTo>
                    <a:pt x="673" y="779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8"/>
                    <a:pt x="694" y="2898"/>
                    <a:pt x="1052" y="3096"/>
                  </a:cubicBezTo>
                  <a:cubicBezTo>
                    <a:pt x="1119" y="3133"/>
                    <a:pt x="1191" y="3170"/>
                    <a:pt x="1265" y="3204"/>
                  </a:cubicBezTo>
                  <a:cubicBezTo>
                    <a:pt x="1334" y="3235"/>
                    <a:pt x="1404" y="3266"/>
                    <a:pt x="1475" y="3293"/>
                  </a:cubicBezTo>
                  <a:cubicBezTo>
                    <a:pt x="1625" y="3354"/>
                    <a:pt x="1782" y="3406"/>
                    <a:pt x="1945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19"/>
                  </a:cubicBezTo>
                  <a:cubicBezTo>
                    <a:pt x="5627" y="3264"/>
                    <a:pt x="5770" y="3201"/>
                    <a:pt x="5901" y="3131"/>
                  </a:cubicBezTo>
                  <a:cubicBezTo>
                    <a:pt x="5965" y="3097"/>
                    <a:pt x="6026" y="3062"/>
                    <a:pt x="6085" y="3027"/>
                  </a:cubicBezTo>
                  <a:cubicBezTo>
                    <a:pt x="6135" y="2995"/>
                    <a:pt x="6184" y="2963"/>
                    <a:pt x="6228" y="2932"/>
                  </a:cubicBezTo>
                  <a:cubicBezTo>
                    <a:pt x="6242" y="2922"/>
                    <a:pt x="6255" y="2913"/>
                    <a:pt x="6266" y="2904"/>
                  </a:cubicBezTo>
                  <a:cubicBezTo>
                    <a:pt x="6569" y="2683"/>
                    <a:pt x="6765" y="2435"/>
                    <a:pt x="6856" y="2178"/>
                  </a:cubicBezTo>
                  <a:cubicBezTo>
                    <a:pt x="7013" y="1742"/>
                    <a:pt x="6870" y="1285"/>
                    <a:pt x="6435" y="896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9"/>
                    <a:pt x="5646" y="407"/>
                    <a:pt x="5597" y="388"/>
                  </a:cubicBezTo>
                  <a:cubicBezTo>
                    <a:pt x="4974" y="129"/>
                    <a:pt x="4231" y="1"/>
                    <a:pt x="3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577970" y="2811434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7" y="0"/>
                  </a:moveTo>
                  <a:cubicBezTo>
                    <a:pt x="2505" y="0"/>
                    <a:pt x="1628" y="182"/>
                    <a:pt x="969" y="539"/>
                  </a:cubicBezTo>
                  <a:cubicBezTo>
                    <a:pt x="957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2" y="627"/>
                  </a:cubicBezTo>
                  <a:cubicBezTo>
                    <a:pt x="567" y="779"/>
                    <a:pt x="376" y="944"/>
                    <a:pt x="240" y="1120"/>
                  </a:cubicBezTo>
                  <a:cubicBezTo>
                    <a:pt x="113" y="1282"/>
                    <a:pt x="34" y="1453"/>
                    <a:pt x="0" y="1624"/>
                  </a:cubicBezTo>
                  <a:cubicBezTo>
                    <a:pt x="29" y="1759"/>
                    <a:pt x="85" y="1892"/>
                    <a:pt x="167" y="2019"/>
                  </a:cubicBezTo>
                  <a:cubicBezTo>
                    <a:pt x="327" y="2266"/>
                    <a:pt x="588" y="2498"/>
                    <a:pt x="947" y="2694"/>
                  </a:cubicBezTo>
                  <a:cubicBezTo>
                    <a:pt x="1015" y="2731"/>
                    <a:pt x="1085" y="2768"/>
                    <a:pt x="1161" y="2803"/>
                  </a:cubicBezTo>
                  <a:cubicBezTo>
                    <a:pt x="1229" y="2835"/>
                    <a:pt x="1298" y="2864"/>
                    <a:pt x="1370" y="2893"/>
                  </a:cubicBezTo>
                  <a:cubicBezTo>
                    <a:pt x="1520" y="2952"/>
                    <a:pt x="1678" y="3003"/>
                    <a:pt x="1839" y="3048"/>
                  </a:cubicBezTo>
                  <a:cubicBezTo>
                    <a:pt x="2332" y="3183"/>
                    <a:pt x="2870" y="3250"/>
                    <a:pt x="3407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2" y="2862"/>
                    <a:pt x="5663" y="2799"/>
                    <a:pt x="5797" y="2729"/>
                  </a:cubicBezTo>
                  <a:cubicBezTo>
                    <a:pt x="5860" y="2695"/>
                    <a:pt x="5920" y="2662"/>
                    <a:pt x="5979" y="2625"/>
                  </a:cubicBezTo>
                  <a:cubicBezTo>
                    <a:pt x="6030" y="2594"/>
                    <a:pt x="6077" y="2561"/>
                    <a:pt x="6124" y="2530"/>
                  </a:cubicBezTo>
                  <a:cubicBezTo>
                    <a:pt x="6136" y="2520"/>
                    <a:pt x="6150" y="2511"/>
                    <a:pt x="6162" y="2502"/>
                  </a:cubicBezTo>
                  <a:cubicBezTo>
                    <a:pt x="6463" y="2281"/>
                    <a:pt x="6658" y="2033"/>
                    <a:pt x="6750" y="1777"/>
                  </a:cubicBezTo>
                  <a:cubicBezTo>
                    <a:pt x="6768" y="1728"/>
                    <a:pt x="6781" y="1680"/>
                    <a:pt x="6791" y="1629"/>
                  </a:cubicBezTo>
                  <a:cubicBezTo>
                    <a:pt x="6737" y="1374"/>
                    <a:pt x="6585" y="1123"/>
                    <a:pt x="6331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5" y="428"/>
                    <a:pt x="5539" y="407"/>
                    <a:pt x="5491" y="387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577970" y="2811434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7" y="0"/>
                  </a:moveTo>
                  <a:cubicBezTo>
                    <a:pt x="2505" y="0"/>
                    <a:pt x="1628" y="182"/>
                    <a:pt x="969" y="539"/>
                  </a:cubicBezTo>
                  <a:cubicBezTo>
                    <a:pt x="957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2" y="627"/>
                  </a:cubicBezTo>
                  <a:cubicBezTo>
                    <a:pt x="567" y="779"/>
                    <a:pt x="376" y="944"/>
                    <a:pt x="240" y="1120"/>
                  </a:cubicBezTo>
                  <a:cubicBezTo>
                    <a:pt x="113" y="1282"/>
                    <a:pt x="34" y="1453"/>
                    <a:pt x="0" y="1624"/>
                  </a:cubicBezTo>
                  <a:cubicBezTo>
                    <a:pt x="29" y="1759"/>
                    <a:pt x="85" y="1892"/>
                    <a:pt x="167" y="2019"/>
                  </a:cubicBezTo>
                  <a:cubicBezTo>
                    <a:pt x="327" y="2266"/>
                    <a:pt x="588" y="2498"/>
                    <a:pt x="947" y="2694"/>
                  </a:cubicBezTo>
                  <a:cubicBezTo>
                    <a:pt x="1015" y="2731"/>
                    <a:pt x="1085" y="2768"/>
                    <a:pt x="1161" y="2803"/>
                  </a:cubicBezTo>
                  <a:cubicBezTo>
                    <a:pt x="1229" y="2835"/>
                    <a:pt x="1298" y="2864"/>
                    <a:pt x="1370" y="2893"/>
                  </a:cubicBezTo>
                  <a:cubicBezTo>
                    <a:pt x="1520" y="2952"/>
                    <a:pt x="1678" y="3003"/>
                    <a:pt x="1839" y="3048"/>
                  </a:cubicBezTo>
                  <a:cubicBezTo>
                    <a:pt x="2332" y="3183"/>
                    <a:pt x="2870" y="3250"/>
                    <a:pt x="3407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2" y="2862"/>
                    <a:pt x="5663" y="2799"/>
                    <a:pt x="5797" y="2729"/>
                  </a:cubicBezTo>
                  <a:cubicBezTo>
                    <a:pt x="5860" y="2695"/>
                    <a:pt x="5920" y="2662"/>
                    <a:pt x="5979" y="2625"/>
                  </a:cubicBezTo>
                  <a:cubicBezTo>
                    <a:pt x="6030" y="2594"/>
                    <a:pt x="6077" y="2561"/>
                    <a:pt x="6124" y="2530"/>
                  </a:cubicBezTo>
                  <a:cubicBezTo>
                    <a:pt x="6136" y="2520"/>
                    <a:pt x="6150" y="2511"/>
                    <a:pt x="6162" y="2502"/>
                  </a:cubicBezTo>
                  <a:cubicBezTo>
                    <a:pt x="6463" y="2281"/>
                    <a:pt x="6658" y="2033"/>
                    <a:pt x="6750" y="1777"/>
                  </a:cubicBezTo>
                  <a:cubicBezTo>
                    <a:pt x="6768" y="1728"/>
                    <a:pt x="6781" y="1680"/>
                    <a:pt x="6791" y="1629"/>
                  </a:cubicBezTo>
                  <a:cubicBezTo>
                    <a:pt x="6737" y="1374"/>
                    <a:pt x="6585" y="1123"/>
                    <a:pt x="6331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5" y="428"/>
                    <a:pt x="5539" y="407"/>
                    <a:pt x="5491" y="387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461580" y="2944011"/>
              <a:ext cx="791562" cy="202453"/>
            </a:xfrm>
            <a:custGeom>
              <a:avLst/>
              <a:gdLst/>
              <a:ahLst/>
              <a:cxnLst/>
              <a:rect l="l" t="t" r="r" b="b"/>
              <a:pathLst>
                <a:path w="9494" h="2428" extrusionOk="0">
                  <a:moveTo>
                    <a:pt x="9493" y="354"/>
                  </a:moveTo>
                  <a:cubicBezTo>
                    <a:pt x="9465" y="415"/>
                    <a:pt x="9436" y="474"/>
                    <a:pt x="9404" y="531"/>
                  </a:cubicBezTo>
                  <a:lnTo>
                    <a:pt x="9404" y="531"/>
                  </a:lnTo>
                  <a:cubicBezTo>
                    <a:pt x="9436" y="474"/>
                    <a:pt x="9466" y="415"/>
                    <a:pt x="9493" y="35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62" y="512"/>
                    <a:pt x="388" y="944"/>
                    <a:pt x="786" y="1265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2" y="2114"/>
                    <a:pt x="3372" y="2427"/>
                    <a:pt x="4834" y="2427"/>
                  </a:cubicBezTo>
                  <a:cubicBezTo>
                    <a:pt x="4933" y="2427"/>
                    <a:pt x="5033" y="2426"/>
                    <a:pt x="5131" y="2423"/>
                  </a:cubicBezTo>
                  <a:cubicBezTo>
                    <a:pt x="6638" y="2335"/>
                    <a:pt x="8621" y="1941"/>
                    <a:pt x="9404" y="531"/>
                  </a:cubicBezTo>
                  <a:lnTo>
                    <a:pt x="9404" y="531"/>
                  </a:lnTo>
                  <a:cubicBezTo>
                    <a:pt x="8798" y="1610"/>
                    <a:pt x="7369" y="2054"/>
                    <a:pt x="6192" y="2261"/>
                  </a:cubicBezTo>
                  <a:cubicBezTo>
                    <a:pt x="5721" y="2329"/>
                    <a:pt x="5240" y="2365"/>
                    <a:pt x="4760" y="2365"/>
                  </a:cubicBezTo>
                  <a:cubicBezTo>
                    <a:pt x="3321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6" y="1236"/>
                  </a:lnTo>
                  <a:cubicBezTo>
                    <a:pt x="410" y="924"/>
                    <a:pt x="71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650339" y="2820522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9" y="0"/>
                  </a:moveTo>
                  <a:cubicBezTo>
                    <a:pt x="1924" y="0"/>
                    <a:pt x="1506" y="101"/>
                    <a:pt x="1093" y="303"/>
                  </a:cubicBezTo>
                  <a:lnTo>
                    <a:pt x="626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8" y="1156"/>
                    <a:pt x="131" y="1191"/>
                    <a:pt x="132" y="1225"/>
                  </a:cubicBezTo>
                  <a:lnTo>
                    <a:pt x="132" y="1229"/>
                  </a:lnTo>
                  <a:cubicBezTo>
                    <a:pt x="138" y="1314"/>
                    <a:pt x="128" y="1679"/>
                    <a:pt x="132" y="1777"/>
                  </a:cubicBezTo>
                  <a:lnTo>
                    <a:pt x="132" y="1781"/>
                  </a:lnTo>
                  <a:cubicBezTo>
                    <a:pt x="141" y="1946"/>
                    <a:pt x="274" y="2089"/>
                    <a:pt x="552" y="2204"/>
                  </a:cubicBezTo>
                  <a:cubicBezTo>
                    <a:pt x="772" y="2297"/>
                    <a:pt x="991" y="2334"/>
                    <a:pt x="1206" y="2334"/>
                  </a:cubicBezTo>
                  <a:cubicBezTo>
                    <a:pt x="1510" y="2334"/>
                    <a:pt x="1806" y="2259"/>
                    <a:pt x="2091" y="2158"/>
                  </a:cubicBezTo>
                  <a:lnTo>
                    <a:pt x="2091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3" y="2896"/>
                  </a:cubicBezTo>
                  <a:cubicBezTo>
                    <a:pt x="2360" y="2903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5"/>
                    <a:pt x="3496" y="2714"/>
                    <a:pt x="3756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9" y="1786"/>
                  </a:lnTo>
                  <a:lnTo>
                    <a:pt x="4713" y="1775"/>
                  </a:lnTo>
                  <a:cubicBezTo>
                    <a:pt x="4723" y="1735"/>
                    <a:pt x="4728" y="1692"/>
                    <a:pt x="4726" y="1645"/>
                  </a:cubicBezTo>
                  <a:cubicBezTo>
                    <a:pt x="4726" y="1630"/>
                    <a:pt x="4724" y="1617"/>
                    <a:pt x="4723" y="1602"/>
                  </a:cubicBezTo>
                  <a:cubicBezTo>
                    <a:pt x="4714" y="1534"/>
                    <a:pt x="4729" y="1222"/>
                    <a:pt x="4726" y="1093"/>
                  </a:cubicBezTo>
                  <a:cubicBezTo>
                    <a:pt x="4726" y="1077"/>
                    <a:pt x="4724" y="1064"/>
                    <a:pt x="4723" y="1049"/>
                  </a:cubicBezTo>
                  <a:cubicBezTo>
                    <a:pt x="4704" y="895"/>
                    <a:pt x="4575" y="756"/>
                    <a:pt x="4314" y="648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3" y="538"/>
                    <a:pt x="3429" y="542"/>
                    <a:pt x="3405" y="544"/>
                  </a:cubicBezTo>
                  <a:lnTo>
                    <a:pt x="3397" y="545"/>
                  </a:lnTo>
                  <a:cubicBezTo>
                    <a:pt x="3373" y="549"/>
                    <a:pt x="3347" y="554"/>
                    <a:pt x="3323" y="558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49" y="572"/>
                    <a:pt x="3241" y="574"/>
                    <a:pt x="3232" y="575"/>
                  </a:cubicBezTo>
                  <a:cubicBezTo>
                    <a:pt x="3216" y="577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3"/>
                  </a:cubicBezTo>
                  <a:cubicBezTo>
                    <a:pt x="2721" y="723"/>
                    <a:pt x="2663" y="746"/>
                    <a:pt x="2606" y="769"/>
                  </a:cubicBezTo>
                  <a:lnTo>
                    <a:pt x="2774" y="595"/>
                  </a:lnTo>
                  <a:lnTo>
                    <a:pt x="2774" y="42"/>
                  </a:lnTo>
                  <a:cubicBezTo>
                    <a:pt x="2628" y="14"/>
                    <a:pt x="2479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015100" y="2913827"/>
              <a:ext cx="29515" cy="54782"/>
            </a:xfrm>
            <a:custGeom>
              <a:avLst/>
              <a:gdLst/>
              <a:ahLst/>
              <a:cxnLst/>
              <a:rect l="l" t="t" r="r" b="b"/>
              <a:pathLst>
                <a:path w="354" h="657" extrusionOk="0">
                  <a:moveTo>
                    <a:pt x="350" y="0"/>
                  </a:moveTo>
                  <a:lnTo>
                    <a:pt x="350" y="0"/>
                  </a:lnTo>
                  <a:cubicBezTo>
                    <a:pt x="341" y="351"/>
                    <a:pt x="1" y="515"/>
                    <a:pt x="2" y="515"/>
                  </a:cubicBezTo>
                  <a:lnTo>
                    <a:pt x="338" y="656"/>
                  </a:lnTo>
                  <a:cubicBezTo>
                    <a:pt x="348" y="615"/>
                    <a:pt x="353" y="573"/>
                    <a:pt x="351" y="526"/>
                  </a:cubicBezTo>
                  <a:lnTo>
                    <a:pt x="348" y="483"/>
                  </a:lnTo>
                  <a:cubicBezTo>
                    <a:pt x="339" y="420"/>
                    <a:pt x="351" y="141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47053" y="2824275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3" y="0"/>
                  </a:moveTo>
                  <a:lnTo>
                    <a:pt x="1064" y="571"/>
                  </a:lnTo>
                  <a:cubicBezTo>
                    <a:pt x="997" y="554"/>
                    <a:pt x="926" y="545"/>
                    <a:pt x="854" y="545"/>
                  </a:cubicBezTo>
                  <a:cubicBezTo>
                    <a:pt x="664" y="545"/>
                    <a:pt x="460" y="605"/>
                    <a:pt x="259" y="731"/>
                  </a:cubicBezTo>
                  <a:cubicBezTo>
                    <a:pt x="1" y="898"/>
                    <a:pt x="24" y="1008"/>
                    <a:pt x="164" y="1067"/>
                  </a:cubicBezTo>
                  <a:cubicBezTo>
                    <a:pt x="200" y="1081"/>
                    <a:pt x="238" y="1092"/>
                    <a:pt x="278" y="1097"/>
                  </a:cubicBezTo>
                  <a:cubicBezTo>
                    <a:pt x="300" y="1100"/>
                    <a:pt x="323" y="1102"/>
                    <a:pt x="346" y="1102"/>
                  </a:cubicBezTo>
                  <a:cubicBezTo>
                    <a:pt x="399" y="1102"/>
                    <a:pt x="455" y="1094"/>
                    <a:pt x="518" y="1079"/>
                  </a:cubicBezTo>
                  <a:cubicBezTo>
                    <a:pt x="660" y="1048"/>
                    <a:pt x="836" y="977"/>
                    <a:pt x="1070" y="877"/>
                  </a:cubicBezTo>
                  <a:cubicBezTo>
                    <a:pt x="1102" y="865"/>
                    <a:pt x="1135" y="850"/>
                    <a:pt x="1170" y="836"/>
                  </a:cubicBezTo>
                  <a:cubicBezTo>
                    <a:pt x="1253" y="802"/>
                    <a:pt x="1339" y="766"/>
                    <a:pt x="1429" y="731"/>
                  </a:cubicBezTo>
                  <a:cubicBezTo>
                    <a:pt x="1435" y="729"/>
                    <a:pt x="1440" y="728"/>
                    <a:pt x="1446" y="725"/>
                  </a:cubicBezTo>
                  <a:lnTo>
                    <a:pt x="1611" y="551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6650172" y="2862964"/>
              <a:ext cx="39103" cy="51113"/>
            </a:xfrm>
            <a:custGeom>
              <a:avLst/>
              <a:gdLst/>
              <a:ahLst/>
              <a:cxnLst/>
              <a:rect l="l" t="t" r="r" b="b"/>
              <a:pathLst>
                <a:path w="469" h="613" extrusionOk="0">
                  <a:moveTo>
                    <a:pt x="1" y="0"/>
                  </a:moveTo>
                  <a:lnTo>
                    <a:pt x="0" y="551"/>
                  </a:lnTo>
                  <a:lnTo>
                    <a:pt x="147" y="612"/>
                  </a:lnTo>
                  <a:cubicBezTo>
                    <a:pt x="182" y="480"/>
                    <a:pt x="295" y="339"/>
                    <a:pt x="469" y="1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813835" y="2973612"/>
              <a:ext cx="241454" cy="89136"/>
            </a:xfrm>
            <a:custGeom>
              <a:avLst/>
              <a:gdLst/>
              <a:ahLst/>
              <a:cxnLst/>
              <a:rect l="l" t="t" r="r" b="b"/>
              <a:pathLst>
                <a:path w="2896" h="1069" extrusionOk="0">
                  <a:moveTo>
                    <a:pt x="2896" y="0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2" y="324"/>
                    <a:pt x="1228" y="436"/>
                    <a:pt x="901" y="486"/>
                  </a:cubicBezTo>
                  <a:cubicBezTo>
                    <a:pt x="776" y="506"/>
                    <a:pt x="649" y="517"/>
                    <a:pt x="518" y="517"/>
                  </a:cubicBezTo>
                  <a:cubicBezTo>
                    <a:pt x="456" y="517"/>
                    <a:pt x="392" y="514"/>
                    <a:pt x="328" y="509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1" y="1050"/>
                    <a:pt x="328" y="1060"/>
                  </a:cubicBezTo>
                  <a:cubicBezTo>
                    <a:pt x="393" y="1066"/>
                    <a:pt x="458" y="1068"/>
                    <a:pt x="523" y="1068"/>
                  </a:cubicBezTo>
                  <a:cubicBezTo>
                    <a:pt x="651" y="1068"/>
                    <a:pt x="778" y="1058"/>
                    <a:pt x="901" y="1038"/>
                  </a:cubicBezTo>
                  <a:cubicBezTo>
                    <a:pt x="1229" y="989"/>
                    <a:pt x="1532" y="878"/>
                    <a:pt x="1794" y="746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841432" y="3035815"/>
              <a:ext cx="122228" cy="28600"/>
            </a:xfrm>
            <a:custGeom>
              <a:avLst/>
              <a:gdLst/>
              <a:ahLst/>
              <a:cxnLst/>
              <a:rect l="l" t="t" r="r" b="b"/>
              <a:pathLst>
                <a:path w="1466" h="343" extrusionOk="0">
                  <a:moveTo>
                    <a:pt x="1466" y="0"/>
                  </a:moveTo>
                  <a:cubicBezTo>
                    <a:pt x="1345" y="44"/>
                    <a:pt x="1226" y="91"/>
                    <a:pt x="1105" y="130"/>
                  </a:cubicBezTo>
                  <a:cubicBezTo>
                    <a:pt x="986" y="167"/>
                    <a:pt x="866" y="203"/>
                    <a:pt x="743" y="229"/>
                  </a:cubicBezTo>
                  <a:cubicBezTo>
                    <a:pt x="498" y="285"/>
                    <a:pt x="253" y="312"/>
                    <a:pt x="1" y="317"/>
                  </a:cubicBezTo>
                  <a:cubicBezTo>
                    <a:pt x="98" y="335"/>
                    <a:pt x="198" y="343"/>
                    <a:pt x="299" y="343"/>
                  </a:cubicBezTo>
                  <a:cubicBezTo>
                    <a:pt x="450" y="343"/>
                    <a:pt x="604" y="324"/>
                    <a:pt x="755" y="291"/>
                  </a:cubicBezTo>
                  <a:cubicBezTo>
                    <a:pt x="1005" y="233"/>
                    <a:pt x="1249" y="135"/>
                    <a:pt x="1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60927" y="2919330"/>
              <a:ext cx="296648" cy="96140"/>
            </a:xfrm>
            <a:custGeom>
              <a:avLst/>
              <a:gdLst/>
              <a:ahLst/>
              <a:cxnLst/>
              <a:rect l="l" t="t" r="r" b="b"/>
              <a:pathLst>
                <a:path w="3558" h="1153" extrusionOk="0">
                  <a:moveTo>
                    <a:pt x="3" y="47"/>
                  </a:moveTo>
                  <a:lnTo>
                    <a:pt x="3" y="47"/>
                  </a:lnTo>
                  <a:cubicBezTo>
                    <a:pt x="3" y="47"/>
                    <a:pt x="3" y="48"/>
                    <a:pt x="3" y="48"/>
                  </a:cubicBezTo>
                  <a:lnTo>
                    <a:pt x="3" y="48"/>
                  </a:lnTo>
                  <a:cubicBezTo>
                    <a:pt x="3" y="48"/>
                    <a:pt x="3" y="47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7" y="173"/>
                    <a:pt x="2191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2" y="600"/>
                    <a:pt x="643" y="562"/>
                    <a:pt x="422" y="470"/>
                  </a:cubicBezTo>
                  <a:cubicBezTo>
                    <a:pt x="146" y="354"/>
                    <a:pt x="13" y="211"/>
                    <a:pt x="3" y="48"/>
                  </a:cubicBezTo>
                  <a:lnTo>
                    <a:pt x="3" y="48"/>
                  </a:lnTo>
                  <a:cubicBezTo>
                    <a:pt x="8" y="136"/>
                    <a:pt x="0" y="498"/>
                    <a:pt x="4" y="595"/>
                  </a:cubicBezTo>
                  <a:lnTo>
                    <a:pt x="4" y="598"/>
                  </a:lnTo>
                  <a:cubicBezTo>
                    <a:pt x="15" y="761"/>
                    <a:pt x="147" y="904"/>
                    <a:pt x="422" y="1023"/>
                  </a:cubicBezTo>
                  <a:cubicBezTo>
                    <a:pt x="643" y="1115"/>
                    <a:pt x="862" y="1153"/>
                    <a:pt x="1078" y="1153"/>
                  </a:cubicBezTo>
                  <a:cubicBezTo>
                    <a:pt x="1381" y="1153"/>
                    <a:pt x="1677" y="1078"/>
                    <a:pt x="1961" y="977"/>
                  </a:cubicBezTo>
                  <a:lnTo>
                    <a:pt x="1964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6" y="544"/>
                  </a:cubicBezTo>
                  <a:cubicBezTo>
                    <a:pt x="2878" y="544"/>
                    <a:pt x="3096" y="501"/>
                    <a:pt x="3301" y="370"/>
                  </a:cubicBezTo>
                  <a:cubicBezTo>
                    <a:pt x="3504" y="239"/>
                    <a:pt x="3558" y="115"/>
                    <a:pt x="3370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35763" y="2824108"/>
              <a:ext cx="45773" cy="93889"/>
            </a:xfrm>
            <a:custGeom>
              <a:avLst/>
              <a:gdLst/>
              <a:ahLst/>
              <a:cxnLst/>
              <a:rect l="l" t="t" r="r" b="b"/>
              <a:pathLst>
                <a:path w="549" h="1126" extrusionOk="0">
                  <a:moveTo>
                    <a:pt x="547" y="0"/>
                  </a:moveTo>
                  <a:lnTo>
                    <a:pt x="0" y="573"/>
                  </a:lnTo>
                  <a:lnTo>
                    <a:pt x="0" y="1126"/>
                  </a:lnTo>
                  <a:lnTo>
                    <a:pt x="549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35763" y="2824108"/>
              <a:ext cx="45773" cy="93889"/>
            </a:xfrm>
            <a:custGeom>
              <a:avLst/>
              <a:gdLst/>
              <a:ahLst/>
              <a:cxnLst/>
              <a:rect l="l" t="t" r="r" b="b"/>
              <a:pathLst>
                <a:path w="549" h="1126" extrusionOk="0">
                  <a:moveTo>
                    <a:pt x="547" y="0"/>
                  </a:moveTo>
                  <a:lnTo>
                    <a:pt x="0" y="573"/>
                  </a:lnTo>
                  <a:lnTo>
                    <a:pt x="0" y="1126"/>
                  </a:lnTo>
                  <a:lnTo>
                    <a:pt x="549" y="553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650172" y="2862964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650172" y="2862964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0"/>
                  </a:moveTo>
                  <a:lnTo>
                    <a:pt x="0" y="552"/>
                  </a:lnTo>
                  <a:lnTo>
                    <a:pt x="147" y="613"/>
                  </a:lnTo>
                  <a:lnTo>
                    <a:pt x="469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50255" y="2820856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28" y="0"/>
                  </a:moveTo>
                  <a:cubicBezTo>
                    <a:pt x="1924" y="0"/>
                    <a:pt x="1505" y="101"/>
                    <a:pt x="1093" y="303"/>
                  </a:cubicBezTo>
                  <a:lnTo>
                    <a:pt x="625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2" y="1551"/>
                  </a:cubicBezTo>
                  <a:cubicBezTo>
                    <a:pt x="3226" y="1682"/>
                    <a:pt x="3007" y="1725"/>
                    <a:pt x="2823" y="1725"/>
                  </a:cubicBezTo>
                  <a:cubicBezTo>
                    <a:pt x="2716" y="1725"/>
                    <a:pt x="2622" y="1710"/>
                    <a:pt x="2549" y="1690"/>
                  </a:cubicBezTo>
                  <a:lnTo>
                    <a:pt x="1967" y="2290"/>
                  </a:lnTo>
                  <a:cubicBezTo>
                    <a:pt x="2077" y="2316"/>
                    <a:pt x="2188" y="2333"/>
                    <a:pt x="2296" y="2344"/>
                  </a:cubicBezTo>
                  <a:cubicBezTo>
                    <a:pt x="2362" y="2350"/>
                    <a:pt x="2427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4" y="1061"/>
                    <a:pt x="4722" y="1046"/>
                  </a:cubicBezTo>
                  <a:cubicBezTo>
                    <a:pt x="4704" y="892"/>
                    <a:pt x="4574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2" y="535"/>
                    <a:pt x="3429" y="539"/>
                    <a:pt x="3405" y="542"/>
                  </a:cubicBezTo>
                  <a:lnTo>
                    <a:pt x="3397" y="543"/>
                  </a:lnTo>
                  <a:cubicBezTo>
                    <a:pt x="3372" y="548"/>
                    <a:pt x="3346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8" y="578"/>
                    <a:pt x="3182" y="582"/>
                  </a:cubicBezTo>
                  <a:cubicBezTo>
                    <a:pt x="3043" y="614"/>
                    <a:pt x="2907" y="656"/>
                    <a:pt x="2779" y="702"/>
                  </a:cubicBezTo>
                  <a:cubicBezTo>
                    <a:pt x="2716" y="724"/>
                    <a:pt x="2652" y="747"/>
                    <a:pt x="2590" y="772"/>
                  </a:cubicBezTo>
                  <a:cubicBezTo>
                    <a:pt x="2500" y="807"/>
                    <a:pt x="2412" y="844"/>
                    <a:pt x="2328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5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6" y="1051"/>
                    <a:pt x="1162" y="941"/>
                    <a:pt x="1421" y="775"/>
                  </a:cubicBezTo>
                  <a:cubicBezTo>
                    <a:pt x="1621" y="648"/>
                    <a:pt x="1825" y="588"/>
                    <a:pt x="2015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50255" y="2820856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28" y="0"/>
                  </a:moveTo>
                  <a:cubicBezTo>
                    <a:pt x="1924" y="0"/>
                    <a:pt x="1505" y="101"/>
                    <a:pt x="1093" y="303"/>
                  </a:cubicBezTo>
                  <a:lnTo>
                    <a:pt x="625" y="108"/>
                  </a:lnTo>
                  <a:lnTo>
                    <a:pt x="0" y="507"/>
                  </a:lnTo>
                  <a:lnTo>
                    <a:pt x="469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2" y="1551"/>
                  </a:cubicBezTo>
                  <a:cubicBezTo>
                    <a:pt x="3226" y="1682"/>
                    <a:pt x="3007" y="1725"/>
                    <a:pt x="2823" y="1725"/>
                  </a:cubicBezTo>
                  <a:cubicBezTo>
                    <a:pt x="2716" y="1725"/>
                    <a:pt x="2622" y="1710"/>
                    <a:pt x="2549" y="1690"/>
                  </a:cubicBezTo>
                  <a:lnTo>
                    <a:pt x="1967" y="2290"/>
                  </a:lnTo>
                  <a:cubicBezTo>
                    <a:pt x="2077" y="2316"/>
                    <a:pt x="2188" y="2333"/>
                    <a:pt x="2296" y="2344"/>
                  </a:cubicBezTo>
                  <a:cubicBezTo>
                    <a:pt x="2362" y="2350"/>
                    <a:pt x="2427" y="2353"/>
                    <a:pt x="2492" y="2353"/>
                  </a:cubicBezTo>
                  <a:cubicBezTo>
                    <a:pt x="2620" y="2353"/>
                    <a:pt x="2746" y="2342"/>
                    <a:pt x="2868" y="2323"/>
                  </a:cubicBezTo>
                  <a:cubicBezTo>
                    <a:pt x="3195" y="2272"/>
                    <a:pt x="3500" y="2161"/>
                    <a:pt x="3760" y="2030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4" y="1061"/>
                    <a:pt x="4722" y="1046"/>
                  </a:cubicBezTo>
                  <a:cubicBezTo>
                    <a:pt x="4704" y="892"/>
                    <a:pt x="4574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3" y="521"/>
                    <a:pt x="3685" y="521"/>
                  </a:cubicBezTo>
                  <a:cubicBezTo>
                    <a:pt x="3615" y="521"/>
                    <a:pt x="3545" y="525"/>
                    <a:pt x="3476" y="533"/>
                  </a:cubicBezTo>
                  <a:cubicBezTo>
                    <a:pt x="3452" y="535"/>
                    <a:pt x="3429" y="539"/>
                    <a:pt x="3405" y="542"/>
                  </a:cubicBezTo>
                  <a:lnTo>
                    <a:pt x="3397" y="543"/>
                  </a:lnTo>
                  <a:cubicBezTo>
                    <a:pt x="3372" y="548"/>
                    <a:pt x="3346" y="551"/>
                    <a:pt x="3323" y="555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8" y="578"/>
                    <a:pt x="3182" y="582"/>
                  </a:cubicBezTo>
                  <a:cubicBezTo>
                    <a:pt x="3043" y="614"/>
                    <a:pt x="2907" y="656"/>
                    <a:pt x="2779" y="702"/>
                  </a:cubicBezTo>
                  <a:cubicBezTo>
                    <a:pt x="2716" y="724"/>
                    <a:pt x="2652" y="747"/>
                    <a:pt x="2590" y="772"/>
                  </a:cubicBezTo>
                  <a:cubicBezTo>
                    <a:pt x="2500" y="807"/>
                    <a:pt x="2412" y="844"/>
                    <a:pt x="2328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5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6" y="1051"/>
                    <a:pt x="1162" y="941"/>
                    <a:pt x="1421" y="775"/>
                  </a:cubicBezTo>
                  <a:cubicBezTo>
                    <a:pt x="1621" y="648"/>
                    <a:pt x="1825" y="588"/>
                    <a:pt x="2015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79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96361" y="2918830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39" y="0"/>
                  </a:moveTo>
                  <a:cubicBezTo>
                    <a:pt x="2684" y="0"/>
                    <a:pt x="2628" y="7"/>
                    <a:pt x="2574" y="19"/>
                  </a:cubicBezTo>
                  <a:cubicBezTo>
                    <a:pt x="2446" y="49"/>
                    <a:pt x="2323" y="95"/>
                    <a:pt x="2204" y="144"/>
                  </a:cubicBezTo>
                  <a:cubicBezTo>
                    <a:pt x="1963" y="243"/>
                    <a:pt x="1727" y="350"/>
                    <a:pt x="1482" y="431"/>
                  </a:cubicBezTo>
                  <a:cubicBezTo>
                    <a:pt x="1238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3" y="592"/>
                  </a:cubicBezTo>
                  <a:cubicBezTo>
                    <a:pt x="414" y="592"/>
                    <a:pt x="199" y="550"/>
                    <a:pt x="0" y="475"/>
                  </a:cubicBezTo>
                  <a:lnTo>
                    <a:pt x="0" y="475"/>
                  </a:lnTo>
                  <a:cubicBezTo>
                    <a:pt x="112" y="522"/>
                    <a:pt x="229" y="561"/>
                    <a:pt x="354" y="588"/>
                  </a:cubicBezTo>
                  <a:cubicBezTo>
                    <a:pt x="464" y="609"/>
                    <a:pt x="578" y="618"/>
                    <a:pt x="692" y="618"/>
                  </a:cubicBezTo>
                  <a:cubicBezTo>
                    <a:pt x="706" y="618"/>
                    <a:pt x="720" y="617"/>
                    <a:pt x="733" y="617"/>
                  </a:cubicBezTo>
                  <a:cubicBezTo>
                    <a:pt x="991" y="610"/>
                    <a:pt x="1246" y="546"/>
                    <a:pt x="1493" y="464"/>
                  </a:cubicBezTo>
                  <a:cubicBezTo>
                    <a:pt x="1740" y="381"/>
                    <a:pt x="1977" y="271"/>
                    <a:pt x="2214" y="169"/>
                  </a:cubicBezTo>
                  <a:cubicBezTo>
                    <a:pt x="2332" y="117"/>
                    <a:pt x="2453" y="69"/>
                    <a:pt x="2576" y="37"/>
                  </a:cubicBezTo>
                  <a:cubicBezTo>
                    <a:pt x="2640" y="21"/>
                    <a:pt x="2705" y="11"/>
                    <a:pt x="2769" y="11"/>
                  </a:cubicBezTo>
                  <a:cubicBezTo>
                    <a:pt x="2831" y="11"/>
                    <a:pt x="2892" y="20"/>
                    <a:pt x="2948" y="42"/>
                  </a:cubicBezTo>
                  <a:cubicBezTo>
                    <a:pt x="2884" y="13"/>
                    <a:pt x="281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963409" y="2989705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70" y="749"/>
                  </a:lnTo>
                  <a:lnTo>
                    <a:pt x="469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963409" y="2989705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1" y="553"/>
                  </a:lnTo>
                  <a:lnTo>
                    <a:pt x="470" y="749"/>
                  </a:lnTo>
                  <a:lnTo>
                    <a:pt x="470" y="749"/>
                  </a:lnTo>
                  <a:lnTo>
                    <a:pt x="469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963409" y="2973612"/>
              <a:ext cx="91879" cy="32603"/>
            </a:xfrm>
            <a:custGeom>
              <a:avLst/>
              <a:gdLst/>
              <a:ahLst/>
              <a:cxnLst/>
              <a:rect l="l" t="t" r="r" b="b"/>
              <a:pathLst>
                <a:path w="1102" h="391" extrusionOk="0">
                  <a:moveTo>
                    <a:pt x="1102" y="0"/>
                  </a:moveTo>
                  <a:lnTo>
                    <a:pt x="472" y="329"/>
                  </a:lnTo>
                  <a:lnTo>
                    <a:pt x="1" y="193"/>
                  </a:lnTo>
                  <a:lnTo>
                    <a:pt x="469" y="391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650172" y="2829611"/>
              <a:ext cx="91296" cy="33436"/>
            </a:xfrm>
            <a:custGeom>
              <a:avLst/>
              <a:gdLst/>
              <a:ahLst/>
              <a:cxnLst/>
              <a:rect l="l" t="t" r="r" b="b"/>
              <a:pathLst>
                <a:path w="1095" h="401" extrusionOk="0">
                  <a:moveTo>
                    <a:pt x="625" y="1"/>
                  </a:moveTo>
                  <a:lnTo>
                    <a:pt x="0" y="400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56856" y="2821273"/>
              <a:ext cx="24596" cy="21763"/>
            </a:xfrm>
            <a:custGeom>
              <a:avLst/>
              <a:gdLst/>
              <a:ahLst/>
              <a:cxnLst/>
              <a:rect l="l" t="t" r="r" b="b"/>
              <a:pathLst>
                <a:path w="295" h="261" extrusionOk="0">
                  <a:moveTo>
                    <a:pt x="0" y="0"/>
                  </a:moveTo>
                  <a:lnTo>
                    <a:pt x="76" y="261"/>
                  </a:lnTo>
                  <a:lnTo>
                    <a:pt x="294" y="34"/>
                  </a:lnTo>
                  <a:cubicBezTo>
                    <a:pt x="197" y="16"/>
                    <a:pt x="99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666847" y="2829694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1"/>
                  </a:moveTo>
                  <a:lnTo>
                    <a:pt x="1" y="273"/>
                  </a:lnTo>
                  <a:lnTo>
                    <a:pt x="70" y="512"/>
                  </a:lnTo>
                  <a:lnTo>
                    <a:pt x="270" y="596"/>
                  </a:lnTo>
                  <a:cubicBezTo>
                    <a:pt x="218" y="638"/>
                    <a:pt x="172" y="680"/>
                    <a:pt x="133" y="722"/>
                  </a:cubicBezTo>
                  <a:lnTo>
                    <a:pt x="375" y="1551"/>
                  </a:lnTo>
                  <a:cubicBezTo>
                    <a:pt x="589" y="1638"/>
                    <a:pt x="801" y="1673"/>
                    <a:pt x="1009" y="1673"/>
                  </a:cubicBezTo>
                  <a:cubicBezTo>
                    <a:pt x="1067" y="1673"/>
                    <a:pt x="1125" y="1670"/>
                    <a:pt x="1182" y="1665"/>
                  </a:cubicBezTo>
                  <a:lnTo>
                    <a:pt x="731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63242" y="2864465"/>
              <a:ext cx="72370" cy="140583"/>
            </a:xfrm>
            <a:custGeom>
              <a:avLst/>
              <a:gdLst/>
              <a:ahLst/>
              <a:cxnLst/>
              <a:rect l="l" t="t" r="r" b="b"/>
              <a:pathLst>
                <a:path w="868" h="1686" extrusionOk="0">
                  <a:moveTo>
                    <a:pt x="1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7" y="1080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874698" y="2865132"/>
              <a:ext cx="103635" cy="144168"/>
            </a:xfrm>
            <a:custGeom>
              <a:avLst/>
              <a:gdLst/>
              <a:ahLst/>
              <a:cxnLst/>
              <a:rect l="l" t="t" r="r" b="b"/>
              <a:pathLst>
                <a:path w="1243" h="1729" extrusionOk="0">
                  <a:moveTo>
                    <a:pt x="783" y="1"/>
                  </a:moveTo>
                  <a:cubicBezTo>
                    <a:pt x="760" y="3"/>
                    <a:pt x="737" y="7"/>
                    <a:pt x="715" y="8"/>
                  </a:cubicBezTo>
                  <a:lnTo>
                    <a:pt x="705" y="11"/>
                  </a:lnTo>
                  <a:cubicBezTo>
                    <a:pt x="680" y="14"/>
                    <a:pt x="654" y="19"/>
                    <a:pt x="631" y="23"/>
                  </a:cubicBezTo>
                  <a:cubicBezTo>
                    <a:pt x="610" y="27"/>
                    <a:pt x="588" y="30"/>
                    <a:pt x="567" y="34"/>
                  </a:cubicBezTo>
                  <a:cubicBezTo>
                    <a:pt x="557" y="37"/>
                    <a:pt x="548" y="39"/>
                    <a:pt x="540" y="40"/>
                  </a:cubicBezTo>
                  <a:cubicBezTo>
                    <a:pt x="522" y="42"/>
                    <a:pt x="506" y="46"/>
                    <a:pt x="490" y="50"/>
                  </a:cubicBezTo>
                  <a:cubicBezTo>
                    <a:pt x="351" y="82"/>
                    <a:pt x="215" y="124"/>
                    <a:pt x="87" y="168"/>
                  </a:cubicBezTo>
                  <a:cubicBezTo>
                    <a:pt x="57" y="179"/>
                    <a:pt x="29" y="190"/>
                    <a:pt x="0" y="202"/>
                  </a:cubicBezTo>
                  <a:lnTo>
                    <a:pt x="164" y="759"/>
                  </a:lnTo>
                  <a:cubicBezTo>
                    <a:pt x="333" y="693"/>
                    <a:pt x="482" y="648"/>
                    <a:pt x="618" y="648"/>
                  </a:cubicBezTo>
                  <a:cubicBezTo>
                    <a:pt x="685" y="648"/>
                    <a:pt x="749" y="659"/>
                    <a:pt x="809" y="684"/>
                  </a:cubicBezTo>
                  <a:cubicBezTo>
                    <a:pt x="995" y="763"/>
                    <a:pt x="942" y="887"/>
                    <a:pt x="738" y="1017"/>
                  </a:cubicBezTo>
                  <a:cubicBezTo>
                    <a:pt x="589" y="1113"/>
                    <a:pt x="432" y="1159"/>
                    <a:pt x="288" y="1179"/>
                  </a:cubicBezTo>
                  <a:lnTo>
                    <a:pt x="449" y="1729"/>
                  </a:lnTo>
                  <a:cubicBezTo>
                    <a:pt x="672" y="1669"/>
                    <a:pt x="880" y="1587"/>
                    <a:pt x="1066" y="1494"/>
                  </a:cubicBezTo>
                  <a:lnTo>
                    <a:pt x="1243" y="156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546621" y="2667016"/>
              <a:ext cx="800233" cy="419748"/>
            </a:xfrm>
            <a:custGeom>
              <a:avLst/>
              <a:gdLst/>
              <a:ahLst/>
              <a:cxnLst/>
              <a:rect l="l" t="t" r="r" b="b"/>
              <a:pathLst>
                <a:path w="9598" h="5034" extrusionOk="0">
                  <a:moveTo>
                    <a:pt x="4785" y="0"/>
                  </a:moveTo>
                  <a:cubicBezTo>
                    <a:pt x="3875" y="0"/>
                    <a:pt x="2969" y="138"/>
                    <a:pt x="2184" y="408"/>
                  </a:cubicBezTo>
                  <a:cubicBezTo>
                    <a:pt x="1981" y="479"/>
                    <a:pt x="1783" y="559"/>
                    <a:pt x="1598" y="648"/>
                  </a:cubicBezTo>
                  <a:cubicBezTo>
                    <a:pt x="1453" y="717"/>
                    <a:pt x="1316" y="791"/>
                    <a:pt x="1184" y="871"/>
                  </a:cubicBezTo>
                  <a:cubicBezTo>
                    <a:pt x="959" y="1009"/>
                    <a:pt x="765" y="1156"/>
                    <a:pt x="604" y="1311"/>
                  </a:cubicBezTo>
                  <a:cubicBezTo>
                    <a:pt x="562" y="1352"/>
                    <a:pt x="521" y="1394"/>
                    <a:pt x="483" y="1436"/>
                  </a:cubicBezTo>
                  <a:lnTo>
                    <a:pt x="1" y="1438"/>
                  </a:lnTo>
                  <a:lnTo>
                    <a:pt x="3" y="2456"/>
                  </a:lnTo>
                  <a:cubicBezTo>
                    <a:pt x="3" y="2516"/>
                    <a:pt x="5" y="2575"/>
                    <a:pt x="13" y="2636"/>
                  </a:cubicBezTo>
                  <a:cubicBezTo>
                    <a:pt x="37" y="2827"/>
                    <a:pt x="102" y="3018"/>
                    <a:pt x="205" y="3203"/>
                  </a:cubicBezTo>
                  <a:cubicBezTo>
                    <a:pt x="230" y="3245"/>
                    <a:pt x="256" y="3287"/>
                    <a:pt x="284" y="3329"/>
                  </a:cubicBezTo>
                  <a:cubicBezTo>
                    <a:pt x="413" y="3523"/>
                    <a:pt x="587" y="3709"/>
                    <a:pt x="805" y="3885"/>
                  </a:cubicBezTo>
                  <a:cubicBezTo>
                    <a:pt x="877" y="3943"/>
                    <a:pt x="954" y="4001"/>
                    <a:pt x="1038" y="4056"/>
                  </a:cubicBezTo>
                  <a:cubicBezTo>
                    <a:pt x="1121" y="4112"/>
                    <a:pt x="1208" y="4167"/>
                    <a:pt x="1301" y="4219"/>
                  </a:cubicBezTo>
                  <a:cubicBezTo>
                    <a:pt x="1408" y="4282"/>
                    <a:pt x="1523" y="4340"/>
                    <a:pt x="1643" y="4397"/>
                  </a:cubicBezTo>
                  <a:cubicBezTo>
                    <a:pt x="1790" y="4464"/>
                    <a:pt x="1943" y="4529"/>
                    <a:pt x="2099" y="4584"/>
                  </a:cubicBezTo>
                  <a:cubicBezTo>
                    <a:pt x="2209" y="4625"/>
                    <a:pt x="2320" y="4663"/>
                    <a:pt x="2435" y="4697"/>
                  </a:cubicBezTo>
                  <a:cubicBezTo>
                    <a:pt x="3174" y="4923"/>
                    <a:pt x="3994" y="5034"/>
                    <a:pt x="4812" y="5034"/>
                  </a:cubicBezTo>
                  <a:cubicBezTo>
                    <a:pt x="5851" y="5034"/>
                    <a:pt x="6884" y="4855"/>
                    <a:pt x="7737" y="4502"/>
                  </a:cubicBezTo>
                  <a:cubicBezTo>
                    <a:pt x="7841" y="4460"/>
                    <a:pt x="7943" y="4414"/>
                    <a:pt x="8041" y="4366"/>
                  </a:cubicBezTo>
                  <a:cubicBezTo>
                    <a:pt x="8171" y="4303"/>
                    <a:pt x="8296" y="4234"/>
                    <a:pt x="8415" y="4161"/>
                  </a:cubicBezTo>
                  <a:cubicBezTo>
                    <a:pt x="8528" y="4092"/>
                    <a:pt x="8633" y="4019"/>
                    <a:pt x="8732" y="3945"/>
                  </a:cubicBezTo>
                  <a:cubicBezTo>
                    <a:pt x="8809" y="3886"/>
                    <a:pt x="8881" y="3825"/>
                    <a:pt x="8949" y="3764"/>
                  </a:cubicBezTo>
                  <a:cubicBezTo>
                    <a:pt x="9016" y="3703"/>
                    <a:pt x="9079" y="3639"/>
                    <a:pt x="9135" y="3576"/>
                  </a:cubicBezTo>
                  <a:cubicBezTo>
                    <a:pt x="9303" y="3386"/>
                    <a:pt x="9427" y="3190"/>
                    <a:pt x="9503" y="2987"/>
                  </a:cubicBezTo>
                  <a:cubicBezTo>
                    <a:pt x="9520" y="2944"/>
                    <a:pt x="9534" y="2901"/>
                    <a:pt x="9546" y="2858"/>
                  </a:cubicBezTo>
                  <a:cubicBezTo>
                    <a:pt x="9581" y="2731"/>
                    <a:pt x="9598" y="2604"/>
                    <a:pt x="9598" y="2475"/>
                  </a:cubicBezTo>
                  <a:lnTo>
                    <a:pt x="9598" y="1398"/>
                  </a:lnTo>
                  <a:lnTo>
                    <a:pt x="9071" y="1401"/>
                  </a:lnTo>
                  <a:cubicBezTo>
                    <a:pt x="8944" y="1266"/>
                    <a:pt x="8792" y="1135"/>
                    <a:pt x="8617" y="1017"/>
                  </a:cubicBezTo>
                  <a:cubicBezTo>
                    <a:pt x="8426" y="881"/>
                    <a:pt x="8204" y="754"/>
                    <a:pt x="7956" y="638"/>
                  </a:cubicBezTo>
                  <a:cubicBezTo>
                    <a:pt x="7795" y="563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9" y="239"/>
                  </a:cubicBezTo>
                  <a:cubicBezTo>
                    <a:pt x="6166" y="79"/>
                    <a:pt x="5474" y="0"/>
                    <a:pt x="4785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835763" y="2895650"/>
              <a:ext cx="66950" cy="189528"/>
            </a:xfrm>
            <a:custGeom>
              <a:avLst/>
              <a:gdLst/>
              <a:ahLst/>
              <a:cxnLst/>
              <a:rect l="l" t="t" r="r" b="b"/>
              <a:pathLst>
                <a:path w="803" h="2273" extrusionOk="0">
                  <a:moveTo>
                    <a:pt x="0" y="1"/>
                  </a:moveTo>
                  <a:lnTo>
                    <a:pt x="1" y="2187"/>
                  </a:lnTo>
                  <a:cubicBezTo>
                    <a:pt x="264" y="2227"/>
                    <a:pt x="532" y="2257"/>
                    <a:pt x="803" y="2273"/>
                  </a:cubicBezTo>
                  <a:lnTo>
                    <a:pt x="800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7302658" y="2783417"/>
              <a:ext cx="44272" cy="187611"/>
            </a:xfrm>
            <a:custGeom>
              <a:avLst/>
              <a:gdLst/>
              <a:ahLst/>
              <a:cxnLst/>
              <a:rect l="l" t="t" r="r" b="b"/>
              <a:pathLst>
                <a:path w="531" h="2250" extrusionOk="0">
                  <a:moveTo>
                    <a:pt x="0" y="1"/>
                  </a:moveTo>
                  <a:lnTo>
                    <a:pt x="2" y="2250"/>
                  </a:lnTo>
                  <a:cubicBezTo>
                    <a:pt x="24" y="2226"/>
                    <a:pt x="48" y="2204"/>
                    <a:pt x="69" y="2180"/>
                  </a:cubicBezTo>
                  <a:cubicBezTo>
                    <a:pt x="237" y="1990"/>
                    <a:pt x="360" y="1794"/>
                    <a:pt x="436" y="1591"/>
                  </a:cubicBezTo>
                  <a:cubicBezTo>
                    <a:pt x="454" y="1548"/>
                    <a:pt x="467" y="1505"/>
                    <a:pt x="480" y="1462"/>
                  </a:cubicBezTo>
                  <a:cubicBezTo>
                    <a:pt x="514" y="1335"/>
                    <a:pt x="531" y="1208"/>
                    <a:pt x="531" y="1079"/>
                  </a:cubicBezTo>
                  <a:lnTo>
                    <a:pt x="530" y="2"/>
                  </a:lnTo>
                  <a:lnTo>
                    <a:pt x="3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124237" y="2781416"/>
              <a:ext cx="34434" cy="283167"/>
            </a:xfrm>
            <a:custGeom>
              <a:avLst/>
              <a:gdLst/>
              <a:ahLst/>
              <a:cxnLst/>
              <a:rect l="l" t="t" r="r" b="b"/>
              <a:pathLst>
                <a:path w="413" h="3396" extrusionOk="0">
                  <a:moveTo>
                    <a:pt x="412" y="1"/>
                  </a:moveTo>
                  <a:lnTo>
                    <a:pt x="1" y="99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10" y="3278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7035777" y="2844536"/>
              <a:ext cx="67034" cy="236890"/>
            </a:xfrm>
            <a:custGeom>
              <a:avLst/>
              <a:gdLst/>
              <a:ahLst/>
              <a:cxnLst/>
              <a:rect l="l" t="t" r="r" b="b"/>
              <a:pathLst>
                <a:path w="804" h="2841" extrusionOk="0">
                  <a:moveTo>
                    <a:pt x="1" y="1"/>
                  </a:moveTo>
                  <a:lnTo>
                    <a:pt x="3" y="2840"/>
                  </a:lnTo>
                  <a:cubicBezTo>
                    <a:pt x="276" y="2808"/>
                    <a:pt x="544" y="2761"/>
                    <a:pt x="803" y="2705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539751" y="2681684"/>
              <a:ext cx="232366" cy="380308"/>
            </a:xfrm>
            <a:custGeom>
              <a:avLst/>
              <a:gdLst/>
              <a:ahLst/>
              <a:cxnLst/>
              <a:rect l="l" t="t" r="r" b="b"/>
              <a:pathLst>
                <a:path w="2787" h="4561" extrusionOk="0">
                  <a:moveTo>
                    <a:pt x="2783" y="0"/>
                  </a:moveTo>
                  <a:cubicBezTo>
                    <a:pt x="2578" y="52"/>
                    <a:pt x="2377" y="108"/>
                    <a:pt x="2184" y="175"/>
                  </a:cubicBezTo>
                  <a:cubicBezTo>
                    <a:pt x="1980" y="245"/>
                    <a:pt x="1783" y="326"/>
                    <a:pt x="1598" y="414"/>
                  </a:cubicBezTo>
                  <a:cubicBezTo>
                    <a:pt x="1452" y="484"/>
                    <a:pt x="1316" y="557"/>
                    <a:pt x="1184" y="638"/>
                  </a:cubicBezTo>
                  <a:cubicBezTo>
                    <a:pt x="959" y="776"/>
                    <a:pt x="764" y="923"/>
                    <a:pt x="604" y="1077"/>
                  </a:cubicBezTo>
                  <a:cubicBezTo>
                    <a:pt x="562" y="1119"/>
                    <a:pt x="521" y="1161"/>
                    <a:pt x="483" y="1203"/>
                  </a:cubicBezTo>
                  <a:lnTo>
                    <a:pt x="1" y="1204"/>
                  </a:lnTo>
                  <a:lnTo>
                    <a:pt x="4" y="2223"/>
                  </a:lnTo>
                  <a:cubicBezTo>
                    <a:pt x="4" y="2284"/>
                    <a:pt x="6" y="2343"/>
                    <a:pt x="14" y="2403"/>
                  </a:cubicBezTo>
                  <a:cubicBezTo>
                    <a:pt x="38" y="2595"/>
                    <a:pt x="103" y="2786"/>
                    <a:pt x="206" y="2971"/>
                  </a:cubicBezTo>
                  <a:cubicBezTo>
                    <a:pt x="231" y="3013"/>
                    <a:pt x="257" y="3055"/>
                    <a:pt x="285" y="3097"/>
                  </a:cubicBezTo>
                  <a:cubicBezTo>
                    <a:pt x="413" y="3291"/>
                    <a:pt x="587" y="3477"/>
                    <a:pt x="806" y="3652"/>
                  </a:cubicBezTo>
                  <a:cubicBezTo>
                    <a:pt x="877" y="3710"/>
                    <a:pt x="955" y="3768"/>
                    <a:pt x="1039" y="3824"/>
                  </a:cubicBezTo>
                  <a:cubicBezTo>
                    <a:pt x="1122" y="3879"/>
                    <a:pt x="1209" y="3935"/>
                    <a:pt x="1302" y="3987"/>
                  </a:cubicBezTo>
                  <a:cubicBezTo>
                    <a:pt x="1409" y="4049"/>
                    <a:pt x="1524" y="4107"/>
                    <a:pt x="1644" y="4164"/>
                  </a:cubicBezTo>
                  <a:cubicBezTo>
                    <a:pt x="1790" y="4232"/>
                    <a:pt x="1943" y="4295"/>
                    <a:pt x="2100" y="4352"/>
                  </a:cubicBezTo>
                  <a:cubicBezTo>
                    <a:pt x="2210" y="4391"/>
                    <a:pt x="2321" y="4430"/>
                    <a:pt x="2436" y="4464"/>
                  </a:cubicBezTo>
                  <a:cubicBezTo>
                    <a:pt x="2551" y="4499"/>
                    <a:pt x="2668" y="4532"/>
                    <a:pt x="2787" y="4560"/>
                  </a:cubicBezTo>
                  <a:lnTo>
                    <a:pt x="2783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546621" y="2786086"/>
              <a:ext cx="54444" cy="193948"/>
            </a:xfrm>
            <a:custGeom>
              <a:avLst/>
              <a:gdLst/>
              <a:ahLst/>
              <a:cxnLst/>
              <a:rect l="l" t="t" r="r" b="b"/>
              <a:pathLst>
                <a:path w="653" h="2326" extrusionOk="0">
                  <a:moveTo>
                    <a:pt x="488" y="0"/>
                  </a:moveTo>
                  <a:cubicBezTo>
                    <a:pt x="487" y="3"/>
                    <a:pt x="484" y="5"/>
                    <a:pt x="483" y="7"/>
                  </a:cubicBezTo>
                  <a:lnTo>
                    <a:pt x="1" y="8"/>
                  </a:lnTo>
                  <a:lnTo>
                    <a:pt x="3" y="1026"/>
                  </a:lnTo>
                  <a:cubicBezTo>
                    <a:pt x="3" y="1087"/>
                    <a:pt x="5" y="1146"/>
                    <a:pt x="13" y="1207"/>
                  </a:cubicBezTo>
                  <a:cubicBezTo>
                    <a:pt x="37" y="1398"/>
                    <a:pt x="102" y="1589"/>
                    <a:pt x="205" y="1774"/>
                  </a:cubicBezTo>
                  <a:cubicBezTo>
                    <a:pt x="230" y="1816"/>
                    <a:pt x="256" y="1858"/>
                    <a:pt x="284" y="1900"/>
                  </a:cubicBezTo>
                  <a:cubicBezTo>
                    <a:pt x="382" y="2046"/>
                    <a:pt x="504" y="2188"/>
                    <a:pt x="653" y="2325"/>
                  </a:cubicBezTo>
                  <a:lnTo>
                    <a:pt x="650" y="6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6544370" y="257070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544370" y="257070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544370" y="257070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0"/>
                  </a:moveTo>
                  <a:cubicBezTo>
                    <a:pt x="3902" y="0"/>
                    <a:pt x="2995" y="138"/>
                    <a:pt x="2210" y="409"/>
                  </a:cubicBezTo>
                  <a:cubicBezTo>
                    <a:pt x="2007" y="479"/>
                    <a:pt x="1809" y="559"/>
                    <a:pt x="1624" y="648"/>
                  </a:cubicBezTo>
                  <a:cubicBezTo>
                    <a:pt x="1479" y="716"/>
                    <a:pt x="1340" y="791"/>
                    <a:pt x="1210" y="871"/>
                  </a:cubicBezTo>
                  <a:cubicBezTo>
                    <a:pt x="985" y="1011"/>
                    <a:pt x="790" y="1156"/>
                    <a:pt x="630" y="1311"/>
                  </a:cubicBezTo>
                  <a:cubicBezTo>
                    <a:pt x="443" y="1489"/>
                    <a:pt x="301" y="1675"/>
                    <a:pt x="203" y="1866"/>
                  </a:cubicBezTo>
                  <a:cubicBezTo>
                    <a:pt x="55" y="2148"/>
                    <a:pt x="0" y="2442"/>
                    <a:pt x="37" y="2732"/>
                  </a:cubicBezTo>
                  <a:cubicBezTo>
                    <a:pt x="62" y="2923"/>
                    <a:pt x="126" y="3115"/>
                    <a:pt x="230" y="3300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19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3" y="4152"/>
                  </a:cubicBezTo>
                  <a:cubicBezTo>
                    <a:pt x="1145" y="4208"/>
                    <a:pt x="1233" y="4263"/>
                    <a:pt x="1326" y="4315"/>
                  </a:cubicBezTo>
                  <a:cubicBezTo>
                    <a:pt x="1433" y="4377"/>
                    <a:pt x="1548" y="4436"/>
                    <a:pt x="1667" y="4493"/>
                  </a:cubicBezTo>
                  <a:cubicBezTo>
                    <a:pt x="1814" y="4561"/>
                    <a:pt x="1967" y="4625"/>
                    <a:pt x="2124" y="4681"/>
                  </a:cubicBezTo>
                  <a:cubicBezTo>
                    <a:pt x="2233" y="4722"/>
                    <a:pt x="2345" y="4758"/>
                    <a:pt x="2460" y="4793"/>
                  </a:cubicBezTo>
                  <a:cubicBezTo>
                    <a:pt x="3198" y="5019"/>
                    <a:pt x="4019" y="5130"/>
                    <a:pt x="4837" y="5130"/>
                  </a:cubicBezTo>
                  <a:cubicBezTo>
                    <a:pt x="5875" y="5130"/>
                    <a:pt x="6909" y="4950"/>
                    <a:pt x="7762" y="4598"/>
                  </a:cubicBezTo>
                  <a:cubicBezTo>
                    <a:pt x="7866" y="4556"/>
                    <a:pt x="7967" y="4510"/>
                    <a:pt x="8065" y="4462"/>
                  </a:cubicBezTo>
                  <a:cubicBezTo>
                    <a:pt x="8195" y="4399"/>
                    <a:pt x="8320" y="4330"/>
                    <a:pt x="8439" y="4257"/>
                  </a:cubicBezTo>
                  <a:cubicBezTo>
                    <a:pt x="8554" y="4188"/>
                    <a:pt x="8659" y="4117"/>
                    <a:pt x="8755" y="4041"/>
                  </a:cubicBezTo>
                  <a:cubicBezTo>
                    <a:pt x="8833" y="3982"/>
                    <a:pt x="8906" y="3922"/>
                    <a:pt x="8974" y="3860"/>
                  </a:cubicBezTo>
                  <a:cubicBezTo>
                    <a:pt x="9040" y="3799"/>
                    <a:pt x="9102" y="3735"/>
                    <a:pt x="9159" y="3672"/>
                  </a:cubicBezTo>
                  <a:cubicBezTo>
                    <a:pt x="9328" y="3484"/>
                    <a:pt x="9451" y="3286"/>
                    <a:pt x="9528" y="3084"/>
                  </a:cubicBezTo>
                  <a:cubicBezTo>
                    <a:pt x="9543" y="3041"/>
                    <a:pt x="9559" y="2997"/>
                    <a:pt x="9571" y="2954"/>
                  </a:cubicBezTo>
                  <a:cubicBezTo>
                    <a:pt x="9624" y="2763"/>
                    <a:pt x="9636" y="2570"/>
                    <a:pt x="9609" y="2379"/>
                  </a:cubicBezTo>
                  <a:cubicBezTo>
                    <a:pt x="9568" y="2089"/>
                    <a:pt x="9436" y="1803"/>
                    <a:pt x="9213" y="1534"/>
                  </a:cubicBezTo>
                  <a:cubicBezTo>
                    <a:pt x="9063" y="1351"/>
                    <a:pt x="8871" y="1177"/>
                    <a:pt x="8641" y="1016"/>
                  </a:cubicBezTo>
                  <a:cubicBezTo>
                    <a:pt x="8452" y="881"/>
                    <a:pt x="8229" y="754"/>
                    <a:pt x="7982" y="638"/>
                  </a:cubicBezTo>
                  <a:cubicBezTo>
                    <a:pt x="7821" y="563"/>
                    <a:pt x="7653" y="495"/>
                    <a:pt x="7479" y="433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0"/>
                    <a:pt x="4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544620" y="2626826"/>
              <a:ext cx="234534" cy="351707"/>
            </a:xfrm>
            <a:custGeom>
              <a:avLst/>
              <a:gdLst/>
              <a:ahLst/>
              <a:cxnLst/>
              <a:rect l="l" t="t" r="r" b="b"/>
              <a:pathLst>
                <a:path w="2813" h="4218" extrusionOk="0">
                  <a:moveTo>
                    <a:pt x="1576" y="0"/>
                  </a:moveTo>
                  <a:cubicBezTo>
                    <a:pt x="1449" y="61"/>
                    <a:pt x="1326" y="128"/>
                    <a:pt x="1209" y="198"/>
                  </a:cubicBezTo>
                  <a:cubicBezTo>
                    <a:pt x="984" y="336"/>
                    <a:pt x="790" y="483"/>
                    <a:pt x="629" y="638"/>
                  </a:cubicBezTo>
                  <a:cubicBezTo>
                    <a:pt x="444" y="816"/>
                    <a:pt x="301" y="1002"/>
                    <a:pt x="202" y="1193"/>
                  </a:cubicBezTo>
                  <a:cubicBezTo>
                    <a:pt x="54" y="1477"/>
                    <a:pt x="1" y="1769"/>
                    <a:pt x="37" y="2059"/>
                  </a:cubicBezTo>
                  <a:cubicBezTo>
                    <a:pt x="61" y="2250"/>
                    <a:pt x="126" y="2442"/>
                    <a:pt x="229" y="2627"/>
                  </a:cubicBezTo>
                  <a:cubicBezTo>
                    <a:pt x="254" y="2669"/>
                    <a:pt x="280" y="2711"/>
                    <a:pt x="308" y="2753"/>
                  </a:cubicBezTo>
                  <a:cubicBezTo>
                    <a:pt x="437" y="2946"/>
                    <a:pt x="611" y="3133"/>
                    <a:pt x="829" y="3308"/>
                  </a:cubicBezTo>
                  <a:cubicBezTo>
                    <a:pt x="901" y="3366"/>
                    <a:pt x="978" y="3424"/>
                    <a:pt x="1062" y="3479"/>
                  </a:cubicBezTo>
                  <a:cubicBezTo>
                    <a:pt x="1145" y="3535"/>
                    <a:pt x="1232" y="3590"/>
                    <a:pt x="1325" y="3642"/>
                  </a:cubicBezTo>
                  <a:cubicBezTo>
                    <a:pt x="1432" y="3705"/>
                    <a:pt x="1547" y="3763"/>
                    <a:pt x="1667" y="3820"/>
                  </a:cubicBezTo>
                  <a:cubicBezTo>
                    <a:pt x="1814" y="3888"/>
                    <a:pt x="1967" y="3952"/>
                    <a:pt x="2123" y="4008"/>
                  </a:cubicBezTo>
                  <a:cubicBezTo>
                    <a:pt x="2233" y="4048"/>
                    <a:pt x="2344" y="4085"/>
                    <a:pt x="2459" y="4120"/>
                  </a:cubicBezTo>
                  <a:cubicBezTo>
                    <a:pt x="2575" y="4156"/>
                    <a:pt x="2692" y="4188"/>
                    <a:pt x="2813" y="4217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545037" y="2738641"/>
              <a:ext cx="55444" cy="152590"/>
            </a:xfrm>
            <a:custGeom>
              <a:avLst/>
              <a:gdLst/>
              <a:ahLst/>
              <a:cxnLst/>
              <a:rect l="l" t="t" r="r" b="b"/>
              <a:pathLst>
                <a:path w="665" h="1830" extrusionOk="0">
                  <a:moveTo>
                    <a:pt x="128" y="1"/>
                  </a:moveTo>
                  <a:cubicBezTo>
                    <a:pt x="32" y="237"/>
                    <a:pt x="1" y="479"/>
                    <a:pt x="31" y="718"/>
                  </a:cubicBezTo>
                  <a:cubicBezTo>
                    <a:pt x="55" y="909"/>
                    <a:pt x="119" y="1101"/>
                    <a:pt x="223" y="1286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7" y="1556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723208" y="2589220"/>
              <a:ext cx="179173" cy="407907"/>
            </a:xfrm>
            <a:custGeom>
              <a:avLst/>
              <a:gdLst/>
              <a:ahLst/>
              <a:cxnLst/>
              <a:rect l="l" t="t" r="r" b="b"/>
              <a:pathLst>
                <a:path w="2149" h="4892" extrusionOk="0">
                  <a:moveTo>
                    <a:pt x="714" y="1"/>
                  </a:moveTo>
                  <a:cubicBezTo>
                    <a:pt x="491" y="53"/>
                    <a:pt x="274" y="116"/>
                    <a:pt x="67" y="187"/>
                  </a:cubicBezTo>
                  <a:cubicBezTo>
                    <a:pt x="44" y="195"/>
                    <a:pt x="23" y="202"/>
                    <a:pt x="1" y="211"/>
                  </a:cubicBezTo>
                  <a:lnTo>
                    <a:pt x="1350" y="4805"/>
                  </a:lnTo>
                  <a:cubicBezTo>
                    <a:pt x="1613" y="4847"/>
                    <a:pt x="1880" y="4876"/>
                    <a:pt x="2149" y="4892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6912133" y="2570793"/>
              <a:ext cx="190595" cy="422416"/>
            </a:xfrm>
            <a:custGeom>
              <a:avLst/>
              <a:gdLst/>
              <a:ahLst/>
              <a:cxnLst/>
              <a:rect l="l" t="t" r="r" b="b"/>
              <a:pathLst>
                <a:path w="2286" h="5066" extrusionOk="0">
                  <a:moveTo>
                    <a:pt x="403" y="0"/>
                  </a:moveTo>
                  <a:cubicBezTo>
                    <a:pt x="269" y="0"/>
                    <a:pt x="135" y="3"/>
                    <a:pt x="1" y="9"/>
                  </a:cubicBezTo>
                  <a:lnTo>
                    <a:pt x="1485" y="5065"/>
                  </a:lnTo>
                  <a:cubicBezTo>
                    <a:pt x="1758" y="5032"/>
                    <a:pt x="2026" y="4987"/>
                    <a:pt x="2285" y="4929"/>
                  </a:cubicBezTo>
                  <a:lnTo>
                    <a:pt x="841" y="11"/>
                  </a:lnTo>
                  <a:cubicBezTo>
                    <a:pt x="695" y="4"/>
                    <a:pt x="549" y="0"/>
                    <a:pt x="403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7006346" y="2573211"/>
              <a:ext cx="152243" cy="403321"/>
            </a:xfrm>
            <a:custGeom>
              <a:avLst/>
              <a:gdLst/>
              <a:ahLst/>
              <a:cxnLst/>
              <a:rect l="l" t="t" r="r" b="b"/>
              <a:pathLst>
                <a:path w="1826" h="4837" extrusionOk="0">
                  <a:moveTo>
                    <a:pt x="0" y="1"/>
                  </a:moveTo>
                  <a:lnTo>
                    <a:pt x="1420" y="4836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5" y="28"/>
                    <a:pt x="153" y="12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7229622" y="2633913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1" y="1"/>
                  </a:moveTo>
                  <a:lnTo>
                    <a:pt x="874" y="2986"/>
                  </a:lnTo>
                  <a:cubicBezTo>
                    <a:pt x="896" y="2964"/>
                    <a:pt x="919" y="2939"/>
                    <a:pt x="940" y="2916"/>
                  </a:cubicBezTo>
                  <a:cubicBezTo>
                    <a:pt x="1109" y="2726"/>
                    <a:pt x="1232" y="2529"/>
                    <a:pt x="1307" y="2328"/>
                  </a:cubicBezTo>
                  <a:cubicBezTo>
                    <a:pt x="1325" y="2284"/>
                    <a:pt x="1340" y="2241"/>
                    <a:pt x="1352" y="2197"/>
                  </a:cubicBezTo>
                  <a:cubicBezTo>
                    <a:pt x="1405" y="2007"/>
                    <a:pt x="1417" y="1814"/>
                    <a:pt x="1390" y="1622"/>
                  </a:cubicBezTo>
                  <a:cubicBezTo>
                    <a:pt x="1349" y="1332"/>
                    <a:pt x="1217" y="1046"/>
                    <a:pt x="994" y="777"/>
                  </a:cubicBezTo>
                  <a:cubicBezTo>
                    <a:pt x="843" y="596"/>
                    <a:pt x="655" y="421"/>
                    <a:pt x="421" y="259"/>
                  </a:cubicBezTo>
                  <a:cubicBezTo>
                    <a:pt x="382" y="232"/>
                    <a:pt x="340" y="203"/>
                    <a:pt x="298" y="176"/>
                  </a:cubicBezTo>
                  <a:cubicBezTo>
                    <a:pt x="280" y="164"/>
                    <a:pt x="260" y="150"/>
                    <a:pt x="240" y="139"/>
                  </a:cubicBezTo>
                  <a:cubicBezTo>
                    <a:pt x="222" y="127"/>
                    <a:pt x="202" y="116"/>
                    <a:pt x="182" y="103"/>
                  </a:cubicBezTo>
                  <a:cubicBezTo>
                    <a:pt x="123" y="69"/>
                    <a:pt x="64" y="33"/>
                    <a:pt x="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613404" y="2625158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7" y="1"/>
                  </a:moveTo>
                  <a:cubicBezTo>
                    <a:pt x="3064" y="1"/>
                    <a:pt x="2146" y="191"/>
                    <a:pt x="1456" y="563"/>
                  </a:cubicBezTo>
                  <a:cubicBezTo>
                    <a:pt x="1401" y="593"/>
                    <a:pt x="1345" y="625"/>
                    <a:pt x="1293" y="656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2" y="3167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70" y="1136"/>
                    <a:pt x="6338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613404" y="2625158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7" y="1"/>
                  </a:moveTo>
                  <a:cubicBezTo>
                    <a:pt x="3064" y="1"/>
                    <a:pt x="2146" y="191"/>
                    <a:pt x="1456" y="563"/>
                  </a:cubicBezTo>
                  <a:cubicBezTo>
                    <a:pt x="1401" y="593"/>
                    <a:pt x="1345" y="625"/>
                    <a:pt x="1293" y="656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2" y="3167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70" y="1136"/>
                    <a:pt x="6338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654758" y="2632329"/>
              <a:ext cx="584709" cy="304513"/>
            </a:xfrm>
            <a:custGeom>
              <a:avLst/>
              <a:gdLst/>
              <a:ahLst/>
              <a:cxnLst/>
              <a:rect l="l" t="t" r="r" b="b"/>
              <a:pathLst>
                <a:path w="7013" h="3652" extrusionOk="0">
                  <a:moveTo>
                    <a:pt x="3491" y="0"/>
                  </a:moveTo>
                  <a:cubicBezTo>
                    <a:pt x="2610" y="0"/>
                    <a:pt x="1733" y="182"/>
                    <a:pt x="1074" y="538"/>
                  </a:cubicBezTo>
                  <a:cubicBezTo>
                    <a:pt x="1063" y="544"/>
                    <a:pt x="1053" y="549"/>
                    <a:pt x="1041" y="554"/>
                  </a:cubicBezTo>
                  <a:cubicBezTo>
                    <a:pt x="999" y="579"/>
                    <a:pt x="958" y="602"/>
                    <a:pt x="917" y="626"/>
                  </a:cubicBezTo>
                  <a:cubicBezTo>
                    <a:pt x="672" y="778"/>
                    <a:pt x="480" y="944"/>
                    <a:pt x="345" y="1119"/>
                  </a:cubicBezTo>
                  <a:cubicBezTo>
                    <a:pt x="20" y="1535"/>
                    <a:pt x="0" y="1999"/>
                    <a:pt x="272" y="2420"/>
                  </a:cubicBezTo>
                  <a:cubicBezTo>
                    <a:pt x="432" y="2667"/>
                    <a:pt x="693" y="2897"/>
                    <a:pt x="1052" y="3095"/>
                  </a:cubicBezTo>
                  <a:cubicBezTo>
                    <a:pt x="1118" y="3132"/>
                    <a:pt x="1190" y="3169"/>
                    <a:pt x="1265" y="3203"/>
                  </a:cubicBezTo>
                  <a:cubicBezTo>
                    <a:pt x="1333" y="3235"/>
                    <a:pt x="1403" y="3265"/>
                    <a:pt x="1475" y="3293"/>
                  </a:cubicBezTo>
                  <a:cubicBezTo>
                    <a:pt x="1625" y="3353"/>
                    <a:pt x="1782" y="3406"/>
                    <a:pt x="1944" y="3449"/>
                  </a:cubicBezTo>
                  <a:cubicBezTo>
                    <a:pt x="2436" y="3584"/>
                    <a:pt x="2974" y="3651"/>
                    <a:pt x="3510" y="3651"/>
                  </a:cubicBezTo>
                  <a:cubicBezTo>
                    <a:pt x="4204" y="3651"/>
                    <a:pt x="4895" y="3539"/>
                    <a:pt x="5479" y="3318"/>
                  </a:cubicBezTo>
                  <a:cubicBezTo>
                    <a:pt x="5627" y="3263"/>
                    <a:pt x="5769" y="3200"/>
                    <a:pt x="5901" y="3129"/>
                  </a:cubicBezTo>
                  <a:cubicBezTo>
                    <a:pt x="5964" y="3097"/>
                    <a:pt x="6025" y="3061"/>
                    <a:pt x="6084" y="3026"/>
                  </a:cubicBezTo>
                  <a:cubicBezTo>
                    <a:pt x="6134" y="2994"/>
                    <a:pt x="6184" y="2963"/>
                    <a:pt x="6228" y="2931"/>
                  </a:cubicBezTo>
                  <a:cubicBezTo>
                    <a:pt x="6242" y="2921"/>
                    <a:pt x="6254" y="2912"/>
                    <a:pt x="6266" y="2902"/>
                  </a:cubicBezTo>
                  <a:cubicBezTo>
                    <a:pt x="6569" y="2681"/>
                    <a:pt x="6765" y="2433"/>
                    <a:pt x="6855" y="2178"/>
                  </a:cubicBezTo>
                  <a:cubicBezTo>
                    <a:pt x="7013" y="1741"/>
                    <a:pt x="6869" y="1283"/>
                    <a:pt x="6435" y="895"/>
                  </a:cubicBezTo>
                  <a:cubicBezTo>
                    <a:pt x="6254" y="732"/>
                    <a:pt x="6021" y="581"/>
                    <a:pt x="5737" y="449"/>
                  </a:cubicBezTo>
                  <a:cubicBezTo>
                    <a:pt x="5691" y="428"/>
                    <a:pt x="5646" y="407"/>
                    <a:pt x="5596" y="388"/>
                  </a:cubicBezTo>
                  <a:cubicBezTo>
                    <a:pt x="4974" y="128"/>
                    <a:pt x="4231" y="0"/>
                    <a:pt x="349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654758" y="2632329"/>
              <a:ext cx="584709" cy="304513"/>
            </a:xfrm>
            <a:custGeom>
              <a:avLst/>
              <a:gdLst/>
              <a:ahLst/>
              <a:cxnLst/>
              <a:rect l="l" t="t" r="r" b="b"/>
              <a:pathLst>
                <a:path w="7013" h="3652" extrusionOk="0">
                  <a:moveTo>
                    <a:pt x="3491" y="0"/>
                  </a:moveTo>
                  <a:cubicBezTo>
                    <a:pt x="2610" y="0"/>
                    <a:pt x="1733" y="182"/>
                    <a:pt x="1074" y="538"/>
                  </a:cubicBezTo>
                  <a:cubicBezTo>
                    <a:pt x="1063" y="544"/>
                    <a:pt x="1053" y="549"/>
                    <a:pt x="1041" y="554"/>
                  </a:cubicBezTo>
                  <a:cubicBezTo>
                    <a:pt x="999" y="579"/>
                    <a:pt x="958" y="602"/>
                    <a:pt x="917" y="626"/>
                  </a:cubicBezTo>
                  <a:cubicBezTo>
                    <a:pt x="672" y="778"/>
                    <a:pt x="480" y="944"/>
                    <a:pt x="345" y="1119"/>
                  </a:cubicBezTo>
                  <a:cubicBezTo>
                    <a:pt x="20" y="1535"/>
                    <a:pt x="0" y="1999"/>
                    <a:pt x="272" y="2420"/>
                  </a:cubicBezTo>
                  <a:cubicBezTo>
                    <a:pt x="432" y="2667"/>
                    <a:pt x="693" y="2897"/>
                    <a:pt x="1052" y="3095"/>
                  </a:cubicBezTo>
                  <a:cubicBezTo>
                    <a:pt x="1118" y="3132"/>
                    <a:pt x="1190" y="3169"/>
                    <a:pt x="1265" y="3203"/>
                  </a:cubicBezTo>
                  <a:cubicBezTo>
                    <a:pt x="1333" y="3235"/>
                    <a:pt x="1403" y="3265"/>
                    <a:pt x="1475" y="3293"/>
                  </a:cubicBezTo>
                  <a:cubicBezTo>
                    <a:pt x="1625" y="3353"/>
                    <a:pt x="1782" y="3406"/>
                    <a:pt x="1944" y="3449"/>
                  </a:cubicBezTo>
                  <a:cubicBezTo>
                    <a:pt x="2436" y="3584"/>
                    <a:pt x="2974" y="3651"/>
                    <a:pt x="3510" y="3651"/>
                  </a:cubicBezTo>
                  <a:cubicBezTo>
                    <a:pt x="4204" y="3651"/>
                    <a:pt x="4895" y="3539"/>
                    <a:pt x="5479" y="3318"/>
                  </a:cubicBezTo>
                  <a:cubicBezTo>
                    <a:pt x="5627" y="3263"/>
                    <a:pt x="5769" y="3200"/>
                    <a:pt x="5901" y="3129"/>
                  </a:cubicBezTo>
                  <a:cubicBezTo>
                    <a:pt x="5964" y="3097"/>
                    <a:pt x="6025" y="3061"/>
                    <a:pt x="6084" y="3026"/>
                  </a:cubicBezTo>
                  <a:cubicBezTo>
                    <a:pt x="6134" y="2994"/>
                    <a:pt x="6184" y="2963"/>
                    <a:pt x="6228" y="2931"/>
                  </a:cubicBezTo>
                  <a:cubicBezTo>
                    <a:pt x="6242" y="2921"/>
                    <a:pt x="6254" y="2912"/>
                    <a:pt x="6266" y="2902"/>
                  </a:cubicBezTo>
                  <a:cubicBezTo>
                    <a:pt x="6569" y="2681"/>
                    <a:pt x="6765" y="2433"/>
                    <a:pt x="6855" y="2178"/>
                  </a:cubicBezTo>
                  <a:cubicBezTo>
                    <a:pt x="7013" y="1741"/>
                    <a:pt x="6869" y="1283"/>
                    <a:pt x="6435" y="895"/>
                  </a:cubicBezTo>
                  <a:cubicBezTo>
                    <a:pt x="6254" y="732"/>
                    <a:pt x="6021" y="581"/>
                    <a:pt x="5737" y="449"/>
                  </a:cubicBezTo>
                  <a:cubicBezTo>
                    <a:pt x="5691" y="428"/>
                    <a:pt x="5646" y="407"/>
                    <a:pt x="5596" y="388"/>
                  </a:cubicBezTo>
                  <a:cubicBezTo>
                    <a:pt x="4974" y="128"/>
                    <a:pt x="4231" y="0"/>
                    <a:pt x="3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663679" y="2665765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7" y="0"/>
                  </a:moveTo>
                  <a:cubicBezTo>
                    <a:pt x="2505" y="0"/>
                    <a:pt x="1629" y="182"/>
                    <a:pt x="969" y="538"/>
                  </a:cubicBezTo>
                  <a:cubicBezTo>
                    <a:pt x="958" y="544"/>
                    <a:pt x="947" y="549"/>
                    <a:pt x="936" y="556"/>
                  </a:cubicBezTo>
                  <a:cubicBezTo>
                    <a:pt x="894" y="578"/>
                    <a:pt x="852" y="602"/>
                    <a:pt x="812" y="627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2"/>
                    <a:pt x="35" y="1452"/>
                    <a:pt x="1" y="1624"/>
                  </a:cubicBezTo>
                  <a:cubicBezTo>
                    <a:pt x="29" y="1758"/>
                    <a:pt x="85" y="1892"/>
                    <a:pt x="167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2"/>
                  </a:cubicBezTo>
                  <a:cubicBezTo>
                    <a:pt x="1230" y="2834"/>
                    <a:pt x="1298" y="2864"/>
                    <a:pt x="1370" y="2892"/>
                  </a:cubicBezTo>
                  <a:cubicBezTo>
                    <a:pt x="1521" y="2952"/>
                    <a:pt x="1678" y="3002"/>
                    <a:pt x="1839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3" y="2862"/>
                    <a:pt x="5663" y="2799"/>
                    <a:pt x="5797" y="2728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2"/>
                    <a:pt x="6124" y="2530"/>
                  </a:cubicBezTo>
                  <a:cubicBezTo>
                    <a:pt x="6137" y="2520"/>
                    <a:pt x="6150" y="2511"/>
                    <a:pt x="6162" y="2501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1" y="1680"/>
                    <a:pt x="6792" y="1629"/>
                  </a:cubicBezTo>
                  <a:cubicBezTo>
                    <a:pt x="6738" y="1373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5" y="428"/>
                    <a:pt x="5540" y="407"/>
                    <a:pt x="5491" y="388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6663679" y="2665765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7" y="0"/>
                  </a:moveTo>
                  <a:cubicBezTo>
                    <a:pt x="2505" y="0"/>
                    <a:pt x="1629" y="182"/>
                    <a:pt x="969" y="538"/>
                  </a:cubicBezTo>
                  <a:cubicBezTo>
                    <a:pt x="958" y="544"/>
                    <a:pt x="947" y="549"/>
                    <a:pt x="936" y="556"/>
                  </a:cubicBezTo>
                  <a:cubicBezTo>
                    <a:pt x="894" y="578"/>
                    <a:pt x="852" y="602"/>
                    <a:pt x="812" y="627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2"/>
                    <a:pt x="35" y="1452"/>
                    <a:pt x="1" y="1624"/>
                  </a:cubicBezTo>
                  <a:cubicBezTo>
                    <a:pt x="29" y="1758"/>
                    <a:pt x="85" y="1892"/>
                    <a:pt x="167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2"/>
                  </a:cubicBezTo>
                  <a:cubicBezTo>
                    <a:pt x="1230" y="2834"/>
                    <a:pt x="1298" y="2864"/>
                    <a:pt x="1370" y="2892"/>
                  </a:cubicBezTo>
                  <a:cubicBezTo>
                    <a:pt x="1521" y="2952"/>
                    <a:pt x="1678" y="3002"/>
                    <a:pt x="1839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0" y="3138"/>
                    <a:pt x="5375" y="2917"/>
                  </a:cubicBezTo>
                  <a:cubicBezTo>
                    <a:pt x="5523" y="2862"/>
                    <a:pt x="5663" y="2799"/>
                    <a:pt x="5797" y="2728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2"/>
                    <a:pt x="6124" y="2530"/>
                  </a:cubicBezTo>
                  <a:cubicBezTo>
                    <a:pt x="6137" y="2520"/>
                    <a:pt x="6150" y="2511"/>
                    <a:pt x="6162" y="2501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1" y="1680"/>
                    <a:pt x="6792" y="1629"/>
                  </a:cubicBezTo>
                  <a:cubicBezTo>
                    <a:pt x="6738" y="1373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5" y="428"/>
                    <a:pt x="5540" y="407"/>
                    <a:pt x="5491" y="388"/>
                  </a:cubicBezTo>
                  <a:cubicBezTo>
                    <a:pt x="4869" y="128"/>
                    <a:pt x="4126" y="0"/>
                    <a:pt x="3387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6547455" y="2798509"/>
              <a:ext cx="791479" cy="202369"/>
            </a:xfrm>
            <a:custGeom>
              <a:avLst/>
              <a:gdLst/>
              <a:ahLst/>
              <a:cxnLst/>
              <a:rect l="l" t="t" r="r" b="b"/>
              <a:pathLst>
                <a:path w="9493" h="2427" extrusionOk="0">
                  <a:moveTo>
                    <a:pt x="9493" y="354"/>
                  </a:moveTo>
                  <a:lnTo>
                    <a:pt x="9493" y="354"/>
                  </a:lnTo>
                  <a:cubicBezTo>
                    <a:pt x="9462" y="420"/>
                    <a:pt x="9430" y="484"/>
                    <a:pt x="9394" y="546"/>
                  </a:cubicBezTo>
                  <a:lnTo>
                    <a:pt x="9394" y="546"/>
                  </a:lnTo>
                  <a:cubicBezTo>
                    <a:pt x="9430" y="484"/>
                    <a:pt x="9463" y="420"/>
                    <a:pt x="9493" y="354"/>
                  </a:cubicBezTo>
                  <a:close/>
                  <a:moveTo>
                    <a:pt x="0" y="0"/>
                  </a:moveTo>
                  <a:cubicBezTo>
                    <a:pt x="62" y="512"/>
                    <a:pt x="389" y="943"/>
                    <a:pt x="785" y="1264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1" y="2113"/>
                    <a:pt x="3372" y="2426"/>
                    <a:pt x="4834" y="2426"/>
                  </a:cubicBezTo>
                  <a:cubicBezTo>
                    <a:pt x="4933" y="2426"/>
                    <a:pt x="5032" y="2425"/>
                    <a:pt x="5131" y="2422"/>
                  </a:cubicBezTo>
                  <a:cubicBezTo>
                    <a:pt x="6632" y="2334"/>
                    <a:pt x="8605" y="1944"/>
                    <a:pt x="9394" y="546"/>
                  </a:cubicBezTo>
                  <a:lnTo>
                    <a:pt x="9394" y="546"/>
                  </a:lnTo>
                  <a:cubicBezTo>
                    <a:pt x="8783" y="1613"/>
                    <a:pt x="7362" y="2054"/>
                    <a:pt x="6191" y="2261"/>
                  </a:cubicBezTo>
                  <a:cubicBezTo>
                    <a:pt x="5720" y="2328"/>
                    <a:pt x="5239" y="2365"/>
                    <a:pt x="4760" y="2365"/>
                  </a:cubicBezTo>
                  <a:cubicBezTo>
                    <a:pt x="3320" y="2365"/>
                    <a:pt x="1894" y="2036"/>
                    <a:pt x="802" y="1233"/>
                  </a:cubicBezTo>
                  <a:lnTo>
                    <a:pt x="802" y="1233"/>
                  </a:lnTo>
                  <a:lnTo>
                    <a:pt x="805" y="1235"/>
                  </a:lnTo>
                  <a:cubicBezTo>
                    <a:pt x="410" y="923"/>
                    <a:pt x="72" y="506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6736297" y="2674937"/>
              <a:ext cx="404869" cy="242310"/>
            </a:xfrm>
            <a:custGeom>
              <a:avLst/>
              <a:gdLst/>
              <a:ahLst/>
              <a:cxnLst/>
              <a:rect l="l" t="t" r="r" b="b"/>
              <a:pathLst>
                <a:path w="4856" h="2906" extrusionOk="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4" y="108"/>
                  </a:lnTo>
                  <a:lnTo>
                    <a:pt x="0" y="508"/>
                  </a:lnTo>
                  <a:lnTo>
                    <a:pt x="0" y="1060"/>
                  </a:lnTo>
                  <a:lnTo>
                    <a:pt x="146" y="1120"/>
                  </a:lnTo>
                  <a:cubicBezTo>
                    <a:pt x="137" y="1156"/>
                    <a:pt x="130" y="1191"/>
                    <a:pt x="132" y="1225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8"/>
                  </a:cubicBezTo>
                  <a:lnTo>
                    <a:pt x="132" y="1782"/>
                  </a:lnTo>
                  <a:cubicBezTo>
                    <a:pt x="139" y="1945"/>
                    <a:pt x="272" y="2089"/>
                    <a:pt x="551" y="2205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60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7"/>
                  </a:cubicBezTo>
                  <a:cubicBezTo>
                    <a:pt x="2358" y="2903"/>
                    <a:pt x="2425" y="2906"/>
                    <a:pt x="2491" y="2906"/>
                  </a:cubicBezTo>
                  <a:cubicBezTo>
                    <a:pt x="2618" y="2906"/>
                    <a:pt x="2743" y="2895"/>
                    <a:pt x="2864" y="2876"/>
                  </a:cubicBezTo>
                  <a:cubicBezTo>
                    <a:pt x="3191" y="2825"/>
                    <a:pt x="3495" y="2714"/>
                    <a:pt x="3755" y="2582"/>
                  </a:cubicBezTo>
                  <a:lnTo>
                    <a:pt x="4222" y="2779"/>
                  </a:lnTo>
                  <a:lnTo>
                    <a:pt x="4855" y="2389"/>
                  </a:lnTo>
                  <a:lnTo>
                    <a:pt x="4855" y="1837"/>
                  </a:lnTo>
                  <a:lnTo>
                    <a:pt x="4737" y="1786"/>
                  </a:lnTo>
                  <a:lnTo>
                    <a:pt x="4712" y="1775"/>
                  </a:lnTo>
                  <a:cubicBezTo>
                    <a:pt x="4721" y="1735"/>
                    <a:pt x="4727" y="1692"/>
                    <a:pt x="4726" y="1646"/>
                  </a:cubicBezTo>
                  <a:cubicBezTo>
                    <a:pt x="4726" y="1630"/>
                    <a:pt x="4722" y="1617"/>
                    <a:pt x="4721" y="1602"/>
                  </a:cubicBezTo>
                  <a:cubicBezTo>
                    <a:pt x="4713" y="1534"/>
                    <a:pt x="4728" y="1223"/>
                    <a:pt x="4726" y="1093"/>
                  </a:cubicBezTo>
                  <a:cubicBezTo>
                    <a:pt x="4726" y="1077"/>
                    <a:pt x="4722" y="1064"/>
                    <a:pt x="4721" y="1050"/>
                  </a:cubicBezTo>
                  <a:cubicBezTo>
                    <a:pt x="4702" y="896"/>
                    <a:pt x="4574" y="756"/>
                    <a:pt x="4312" y="648"/>
                  </a:cubicBezTo>
                  <a:lnTo>
                    <a:pt x="4312" y="646"/>
                  </a:lnTo>
                  <a:cubicBezTo>
                    <a:pt x="4103" y="559"/>
                    <a:pt x="3891" y="524"/>
                    <a:pt x="3683" y="524"/>
                  </a:cubicBezTo>
                  <a:cubicBezTo>
                    <a:pt x="3614" y="524"/>
                    <a:pt x="3544" y="528"/>
                    <a:pt x="3476" y="535"/>
                  </a:cubicBezTo>
                  <a:cubicBezTo>
                    <a:pt x="3451" y="538"/>
                    <a:pt x="3428" y="542"/>
                    <a:pt x="3404" y="544"/>
                  </a:cubicBezTo>
                  <a:lnTo>
                    <a:pt x="3397" y="545"/>
                  </a:lnTo>
                  <a:cubicBezTo>
                    <a:pt x="3371" y="550"/>
                    <a:pt x="3346" y="554"/>
                    <a:pt x="3323" y="558"/>
                  </a:cubicBezTo>
                  <a:cubicBezTo>
                    <a:pt x="3302" y="561"/>
                    <a:pt x="3278" y="566"/>
                    <a:pt x="3257" y="570"/>
                  </a:cubicBezTo>
                  <a:cubicBezTo>
                    <a:pt x="3249" y="572"/>
                    <a:pt x="3239" y="574"/>
                    <a:pt x="3231" y="575"/>
                  </a:cubicBezTo>
                  <a:cubicBezTo>
                    <a:pt x="3214" y="577"/>
                    <a:pt x="3197" y="581"/>
                    <a:pt x="3181" y="586"/>
                  </a:cubicBezTo>
                  <a:cubicBezTo>
                    <a:pt x="3041" y="617"/>
                    <a:pt x="2907" y="659"/>
                    <a:pt x="2777" y="704"/>
                  </a:cubicBezTo>
                  <a:cubicBezTo>
                    <a:pt x="2719" y="724"/>
                    <a:pt x="2661" y="746"/>
                    <a:pt x="2604" y="769"/>
                  </a:cubicBezTo>
                  <a:lnTo>
                    <a:pt x="2772" y="595"/>
                  </a:ln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7100976" y="2768242"/>
              <a:ext cx="29431" cy="54782"/>
            </a:xfrm>
            <a:custGeom>
              <a:avLst/>
              <a:gdLst/>
              <a:ahLst/>
              <a:cxnLst/>
              <a:rect l="l" t="t" r="r" b="b"/>
              <a:pathLst>
                <a:path w="353" h="657" extrusionOk="0">
                  <a:moveTo>
                    <a:pt x="350" y="0"/>
                  </a:moveTo>
                  <a:cubicBezTo>
                    <a:pt x="340" y="351"/>
                    <a:pt x="0" y="515"/>
                    <a:pt x="1" y="515"/>
                  </a:cubicBezTo>
                  <a:lnTo>
                    <a:pt x="338" y="656"/>
                  </a:lnTo>
                  <a:cubicBezTo>
                    <a:pt x="347" y="615"/>
                    <a:pt x="353" y="573"/>
                    <a:pt x="352" y="527"/>
                  </a:cubicBezTo>
                  <a:lnTo>
                    <a:pt x="347" y="483"/>
                  </a:lnTo>
                  <a:cubicBezTo>
                    <a:pt x="339" y="420"/>
                    <a:pt x="352" y="142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6833011" y="2678522"/>
              <a:ext cx="134401" cy="91971"/>
            </a:xfrm>
            <a:custGeom>
              <a:avLst/>
              <a:gdLst/>
              <a:ahLst/>
              <a:cxnLst/>
              <a:rect l="l" t="t" r="r" b="b"/>
              <a:pathLst>
                <a:path w="1612" h="1103" extrusionOk="0">
                  <a:moveTo>
                    <a:pt x="1611" y="0"/>
                  </a:moveTo>
                  <a:lnTo>
                    <a:pt x="1063" y="572"/>
                  </a:lnTo>
                  <a:cubicBezTo>
                    <a:pt x="995" y="555"/>
                    <a:pt x="925" y="546"/>
                    <a:pt x="852" y="546"/>
                  </a:cubicBezTo>
                  <a:cubicBezTo>
                    <a:pt x="663" y="546"/>
                    <a:pt x="458" y="606"/>
                    <a:pt x="258" y="732"/>
                  </a:cubicBezTo>
                  <a:cubicBezTo>
                    <a:pt x="0" y="899"/>
                    <a:pt x="22" y="1008"/>
                    <a:pt x="164" y="1068"/>
                  </a:cubicBezTo>
                  <a:cubicBezTo>
                    <a:pt x="199" y="1084"/>
                    <a:pt x="238" y="1094"/>
                    <a:pt x="277" y="1097"/>
                  </a:cubicBezTo>
                  <a:cubicBezTo>
                    <a:pt x="300" y="1101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1"/>
                  </a:cubicBezTo>
                  <a:cubicBezTo>
                    <a:pt x="659" y="1049"/>
                    <a:pt x="835" y="978"/>
                    <a:pt x="1069" y="878"/>
                  </a:cubicBezTo>
                  <a:cubicBezTo>
                    <a:pt x="1101" y="865"/>
                    <a:pt x="1133" y="852"/>
                    <a:pt x="1168" y="837"/>
                  </a:cubicBezTo>
                  <a:cubicBezTo>
                    <a:pt x="1251" y="802"/>
                    <a:pt x="1338" y="767"/>
                    <a:pt x="1427" y="732"/>
                  </a:cubicBezTo>
                  <a:cubicBezTo>
                    <a:pt x="1434" y="730"/>
                    <a:pt x="1438" y="728"/>
                    <a:pt x="1444" y="726"/>
                  </a:cubicBezTo>
                  <a:lnTo>
                    <a:pt x="1610" y="55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6735881" y="2717295"/>
              <a:ext cx="39186" cy="51197"/>
            </a:xfrm>
            <a:custGeom>
              <a:avLst/>
              <a:gdLst/>
              <a:ahLst/>
              <a:cxnLst/>
              <a:rect l="l" t="t" r="r" b="b"/>
              <a:pathLst>
                <a:path w="470" h="614" extrusionOk="0">
                  <a:moveTo>
                    <a:pt x="2" y="1"/>
                  </a:moveTo>
                  <a:lnTo>
                    <a:pt x="1" y="552"/>
                  </a:lnTo>
                  <a:lnTo>
                    <a:pt x="147" y="613"/>
                  </a:lnTo>
                  <a:cubicBezTo>
                    <a:pt x="183" y="482"/>
                    <a:pt x="295" y="340"/>
                    <a:pt x="469" y="196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899627" y="2828027"/>
              <a:ext cx="241537" cy="89136"/>
            </a:xfrm>
            <a:custGeom>
              <a:avLst/>
              <a:gdLst/>
              <a:ahLst/>
              <a:cxnLst/>
              <a:rect l="l" t="t" r="r" b="b"/>
              <a:pathLst>
                <a:path w="2897" h="1069" extrusionOk="0">
                  <a:moveTo>
                    <a:pt x="2896" y="1"/>
                  </a:moveTo>
                  <a:lnTo>
                    <a:pt x="2263" y="390"/>
                  </a:lnTo>
                  <a:lnTo>
                    <a:pt x="1794" y="194"/>
                  </a:lnTo>
                  <a:cubicBezTo>
                    <a:pt x="1534" y="324"/>
                    <a:pt x="1229" y="436"/>
                    <a:pt x="902" y="486"/>
                  </a:cubicBezTo>
                  <a:cubicBezTo>
                    <a:pt x="777" y="506"/>
                    <a:pt x="649" y="517"/>
                    <a:pt x="519" y="517"/>
                  </a:cubicBezTo>
                  <a:cubicBezTo>
                    <a:pt x="456" y="517"/>
                    <a:pt x="394" y="514"/>
                    <a:pt x="330" y="509"/>
                  </a:cubicBezTo>
                  <a:cubicBezTo>
                    <a:pt x="225" y="498"/>
                    <a:pt x="112" y="483"/>
                    <a:pt x="1" y="454"/>
                  </a:cubicBezTo>
                  <a:lnTo>
                    <a:pt x="1" y="1007"/>
                  </a:lnTo>
                  <a:cubicBezTo>
                    <a:pt x="112" y="1034"/>
                    <a:pt x="221" y="1050"/>
                    <a:pt x="330" y="1061"/>
                  </a:cubicBezTo>
                  <a:cubicBezTo>
                    <a:pt x="395" y="1066"/>
                    <a:pt x="460" y="1069"/>
                    <a:pt x="524" y="1069"/>
                  </a:cubicBezTo>
                  <a:cubicBezTo>
                    <a:pt x="652" y="1069"/>
                    <a:pt x="779" y="1058"/>
                    <a:pt x="902" y="1039"/>
                  </a:cubicBezTo>
                  <a:cubicBezTo>
                    <a:pt x="1230" y="989"/>
                    <a:pt x="1534" y="878"/>
                    <a:pt x="1794" y="746"/>
                  </a:cubicBezTo>
                  <a:lnTo>
                    <a:pt x="2262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927224" y="2890230"/>
              <a:ext cx="122228" cy="28684"/>
            </a:xfrm>
            <a:custGeom>
              <a:avLst/>
              <a:gdLst/>
              <a:ahLst/>
              <a:cxnLst/>
              <a:rect l="l" t="t" r="r" b="b"/>
              <a:pathLst>
                <a:path w="1466" h="344" extrusionOk="0">
                  <a:moveTo>
                    <a:pt x="1465" y="0"/>
                  </a:moveTo>
                  <a:cubicBezTo>
                    <a:pt x="1346" y="45"/>
                    <a:pt x="1228" y="90"/>
                    <a:pt x="1104" y="130"/>
                  </a:cubicBezTo>
                  <a:cubicBezTo>
                    <a:pt x="985" y="167"/>
                    <a:pt x="865" y="203"/>
                    <a:pt x="743" y="229"/>
                  </a:cubicBezTo>
                  <a:cubicBezTo>
                    <a:pt x="498" y="285"/>
                    <a:pt x="252" y="313"/>
                    <a:pt x="0" y="317"/>
                  </a:cubicBezTo>
                  <a:cubicBezTo>
                    <a:pt x="97" y="335"/>
                    <a:pt x="197" y="343"/>
                    <a:pt x="298" y="343"/>
                  </a:cubicBezTo>
                  <a:cubicBezTo>
                    <a:pt x="450" y="343"/>
                    <a:pt x="604" y="324"/>
                    <a:pt x="754" y="291"/>
                  </a:cubicBezTo>
                  <a:cubicBezTo>
                    <a:pt x="1004" y="233"/>
                    <a:pt x="1249" y="135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746719" y="2773745"/>
              <a:ext cx="296732" cy="96223"/>
            </a:xfrm>
            <a:custGeom>
              <a:avLst/>
              <a:gdLst/>
              <a:ahLst/>
              <a:cxnLst/>
              <a:rect l="l" t="t" r="r" b="b"/>
              <a:pathLst>
                <a:path w="3559" h="1154" extrusionOk="0">
                  <a:moveTo>
                    <a:pt x="4" y="47"/>
                  </a:moveTo>
                  <a:lnTo>
                    <a:pt x="4" y="47"/>
                  </a:lnTo>
                  <a:cubicBezTo>
                    <a:pt x="4" y="48"/>
                    <a:pt x="4" y="48"/>
                    <a:pt x="4" y="48"/>
                  </a:cubicBezTo>
                  <a:lnTo>
                    <a:pt x="4" y="48"/>
                  </a:lnTo>
                  <a:cubicBezTo>
                    <a:pt x="4" y="48"/>
                    <a:pt x="4" y="48"/>
                    <a:pt x="4" y="47"/>
                  </a:cubicBezTo>
                  <a:close/>
                  <a:moveTo>
                    <a:pt x="3181" y="0"/>
                  </a:moveTo>
                  <a:cubicBezTo>
                    <a:pt x="2917" y="0"/>
                    <a:pt x="2599" y="173"/>
                    <a:pt x="2191" y="338"/>
                  </a:cubicBezTo>
                  <a:cubicBezTo>
                    <a:pt x="1838" y="480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2" y="470"/>
                  </a:cubicBezTo>
                  <a:cubicBezTo>
                    <a:pt x="147" y="354"/>
                    <a:pt x="14" y="211"/>
                    <a:pt x="4" y="48"/>
                  </a:cubicBezTo>
                  <a:lnTo>
                    <a:pt x="4" y="48"/>
                  </a:lnTo>
                  <a:cubicBezTo>
                    <a:pt x="9" y="136"/>
                    <a:pt x="1" y="498"/>
                    <a:pt x="5" y="596"/>
                  </a:cubicBezTo>
                  <a:lnTo>
                    <a:pt x="5" y="598"/>
                  </a:lnTo>
                  <a:cubicBezTo>
                    <a:pt x="14" y="760"/>
                    <a:pt x="147" y="904"/>
                    <a:pt x="424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8"/>
                  </a:cubicBezTo>
                  <a:lnTo>
                    <a:pt x="1965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5" y="239"/>
                    <a:pt x="3558" y="116"/>
                    <a:pt x="3372" y="37"/>
                  </a:cubicBezTo>
                  <a:cubicBezTo>
                    <a:pt x="3311" y="11"/>
                    <a:pt x="3248" y="0"/>
                    <a:pt x="3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921555" y="2678522"/>
              <a:ext cx="45690" cy="93722"/>
            </a:xfrm>
            <a:custGeom>
              <a:avLst/>
              <a:gdLst/>
              <a:ahLst/>
              <a:cxnLst/>
              <a:rect l="l" t="t" r="r" b="b"/>
              <a:pathLst>
                <a:path w="548" h="1124" extrusionOk="0">
                  <a:moveTo>
                    <a:pt x="548" y="0"/>
                  </a:moveTo>
                  <a:lnTo>
                    <a:pt x="1" y="572"/>
                  </a:lnTo>
                  <a:lnTo>
                    <a:pt x="1" y="1124"/>
                  </a:lnTo>
                  <a:lnTo>
                    <a:pt x="548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921555" y="2678522"/>
              <a:ext cx="45690" cy="93722"/>
            </a:xfrm>
            <a:custGeom>
              <a:avLst/>
              <a:gdLst/>
              <a:ahLst/>
              <a:cxnLst/>
              <a:rect l="l" t="t" r="r" b="b"/>
              <a:pathLst>
                <a:path w="548" h="1124" extrusionOk="0">
                  <a:moveTo>
                    <a:pt x="548" y="0"/>
                  </a:moveTo>
                  <a:lnTo>
                    <a:pt x="1" y="572"/>
                  </a:lnTo>
                  <a:lnTo>
                    <a:pt x="1" y="1124"/>
                  </a:lnTo>
                  <a:lnTo>
                    <a:pt x="548" y="55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6735964" y="2717379"/>
              <a:ext cx="39186" cy="51197"/>
            </a:xfrm>
            <a:custGeom>
              <a:avLst/>
              <a:gdLst/>
              <a:ahLst/>
              <a:cxnLst/>
              <a:rect l="l" t="t" r="r" b="b"/>
              <a:pathLst>
                <a:path w="470" h="614" extrusionOk="0">
                  <a:moveTo>
                    <a:pt x="1" y="1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6735964" y="2717379"/>
              <a:ext cx="39186" cy="51197"/>
            </a:xfrm>
            <a:custGeom>
              <a:avLst/>
              <a:gdLst/>
              <a:ahLst/>
              <a:cxnLst/>
              <a:rect l="l" t="t" r="r" b="b"/>
              <a:pathLst>
                <a:path w="470" h="614" extrusionOk="0">
                  <a:moveTo>
                    <a:pt x="1" y="1"/>
                  </a:moveTo>
                  <a:lnTo>
                    <a:pt x="1" y="551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36047" y="2675187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2" y="0"/>
                  </a:moveTo>
                  <a:cubicBezTo>
                    <a:pt x="1926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6" y="887"/>
                    <a:pt x="127" y="1066"/>
                    <a:pt x="135" y="1225"/>
                  </a:cubicBezTo>
                  <a:lnTo>
                    <a:pt x="135" y="1229"/>
                  </a:lnTo>
                  <a:cubicBezTo>
                    <a:pt x="143" y="1391"/>
                    <a:pt x="277" y="1535"/>
                    <a:pt x="555" y="1651"/>
                  </a:cubicBezTo>
                  <a:cubicBezTo>
                    <a:pt x="775" y="1744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2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2" y="1193"/>
                    <a:pt x="3503" y="1219"/>
                  </a:cubicBezTo>
                  <a:cubicBezTo>
                    <a:pt x="3690" y="1298"/>
                    <a:pt x="3637" y="1420"/>
                    <a:pt x="3432" y="1551"/>
                  </a:cubicBezTo>
                  <a:cubicBezTo>
                    <a:pt x="3227" y="1682"/>
                    <a:pt x="3007" y="1725"/>
                    <a:pt x="2824" y="1725"/>
                  </a:cubicBezTo>
                  <a:cubicBezTo>
                    <a:pt x="2717" y="1725"/>
                    <a:pt x="2623" y="1710"/>
                    <a:pt x="2550" y="1690"/>
                  </a:cubicBezTo>
                  <a:lnTo>
                    <a:pt x="1967" y="2290"/>
                  </a:lnTo>
                  <a:cubicBezTo>
                    <a:pt x="2078" y="2317"/>
                    <a:pt x="2189" y="2334"/>
                    <a:pt x="2297" y="2344"/>
                  </a:cubicBezTo>
                  <a:cubicBezTo>
                    <a:pt x="2362" y="2350"/>
                    <a:pt x="2426" y="2352"/>
                    <a:pt x="2489" y="2352"/>
                  </a:cubicBezTo>
                  <a:cubicBezTo>
                    <a:pt x="2618" y="2352"/>
                    <a:pt x="2745" y="2341"/>
                    <a:pt x="2869" y="2323"/>
                  </a:cubicBezTo>
                  <a:cubicBezTo>
                    <a:pt x="3196" y="2271"/>
                    <a:pt x="3501" y="2161"/>
                    <a:pt x="3760" y="2029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4" y="1457"/>
                    <a:pt x="4727" y="1090"/>
                  </a:cubicBezTo>
                  <a:cubicBezTo>
                    <a:pt x="4727" y="1074"/>
                    <a:pt x="4724" y="1061"/>
                    <a:pt x="4723" y="1047"/>
                  </a:cubicBezTo>
                  <a:cubicBezTo>
                    <a:pt x="4704" y="893"/>
                    <a:pt x="4576" y="755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2"/>
                    <a:pt x="3686" y="522"/>
                  </a:cubicBezTo>
                  <a:cubicBezTo>
                    <a:pt x="3615" y="522"/>
                    <a:pt x="3546" y="526"/>
                    <a:pt x="3477" y="533"/>
                  </a:cubicBezTo>
                  <a:cubicBezTo>
                    <a:pt x="3453" y="535"/>
                    <a:pt x="3429" y="539"/>
                    <a:pt x="3406" y="541"/>
                  </a:cubicBezTo>
                  <a:lnTo>
                    <a:pt x="3397" y="544"/>
                  </a:lnTo>
                  <a:cubicBezTo>
                    <a:pt x="3373" y="547"/>
                    <a:pt x="3348" y="551"/>
                    <a:pt x="3324" y="555"/>
                  </a:cubicBezTo>
                  <a:cubicBezTo>
                    <a:pt x="3303" y="559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6"/>
                    <a:pt x="2779" y="701"/>
                  </a:cubicBezTo>
                  <a:cubicBezTo>
                    <a:pt x="2716" y="724"/>
                    <a:pt x="2653" y="747"/>
                    <a:pt x="2590" y="772"/>
                  </a:cubicBezTo>
                  <a:cubicBezTo>
                    <a:pt x="2501" y="806"/>
                    <a:pt x="2412" y="843"/>
                    <a:pt x="2330" y="878"/>
                  </a:cubicBezTo>
                  <a:cubicBezTo>
                    <a:pt x="2295" y="893"/>
                    <a:pt x="2264" y="905"/>
                    <a:pt x="2231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6" y="1137"/>
                    <a:pt x="1560" y="1145"/>
                    <a:pt x="1507" y="1145"/>
                  </a:cubicBezTo>
                  <a:cubicBezTo>
                    <a:pt x="1484" y="1145"/>
                    <a:pt x="1462" y="1144"/>
                    <a:pt x="1440" y="1141"/>
                  </a:cubicBezTo>
                  <a:cubicBezTo>
                    <a:pt x="1400" y="1135"/>
                    <a:pt x="1363" y="1125"/>
                    <a:pt x="1328" y="1110"/>
                  </a:cubicBezTo>
                  <a:cubicBezTo>
                    <a:pt x="1187" y="1051"/>
                    <a:pt x="1162" y="941"/>
                    <a:pt x="1423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1"/>
                  </a:lnTo>
                  <a:cubicBezTo>
                    <a:pt x="2629" y="14"/>
                    <a:pt x="2481" y="0"/>
                    <a:pt x="2332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36047" y="2675187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2" y="0"/>
                  </a:moveTo>
                  <a:cubicBezTo>
                    <a:pt x="1926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6" y="887"/>
                    <a:pt x="127" y="1066"/>
                    <a:pt x="135" y="1225"/>
                  </a:cubicBezTo>
                  <a:lnTo>
                    <a:pt x="135" y="1229"/>
                  </a:lnTo>
                  <a:cubicBezTo>
                    <a:pt x="143" y="1391"/>
                    <a:pt x="277" y="1535"/>
                    <a:pt x="555" y="1651"/>
                  </a:cubicBezTo>
                  <a:cubicBezTo>
                    <a:pt x="775" y="1744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2" y="1519"/>
                  </a:cubicBezTo>
                  <a:cubicBezTo>
                    <a:pt x="2728" y="1354"/>
                    <a:pt x="3046" y="1182"/>
                    <a:pt x="3310" y="1182"/>
                  </a:cubicBezTo>
                  <a:cubicBezTo>
                    <a:pt x="3378" y="1182"/>
                    <a:pt x="3442" y="1193"/>
                    <a:pt x="3503" y="1219"/>
                  </a:cubicBezTo>
                  <a:cubicBezTo>
                    <a:pt x="3690" y="1298"/>
                    <a:pt x="3637" y="1420"/>
                    <a:pt x="3432" y="1551"/>
                  </a:cubicBezTo>
                  <a:cubicBezTo>
                    <a:pt x="3227" y="1682"/>
                    <a:pt x="3007" y="1725"/>
                    <a:pt x="2824" y="1725"/>
                  </a:cubicBezTo>
                  <a:cubicBezTo>
                    <a:pt x="2717" y="1725"/>
                    <a:pt x="2623" y="1710"/>
                    <a:pt x="2550" y="1690"/>
                  </a:cubicBezTo>
                  <a:lnTo>
                    <a:pt x="1967" y="2290"/>
                  </a:lnTo>
                  <a:cubicBezTo>
                    <a:pt x="2078" y="2317"/>
                    <a:pt x="2189" y="2334"/>
                    <a:pt x="2297" y="2344"/>
                  </a:cubicBezTo>
                  <a:cubicBezTo>
                    <a:pt x="2362" y="2350"/>
                    <a:pt x="2426" y="2352"/>
                    <a:pt x="2489" y="2352"/>
                  </a:cubicBezTo>
                  <a:cubicBezTo>
                    <a:pt x="2618" y="2352"/>
                    <a:pt x="2745" y="2341"/>
                    <a:pt x="2869" y="2323"/>
                  </a:cubicBezTo>
                  <a:cubicBezTo>
                    <a:pt x="3196" y="2271"/>
                    <a:pt x="3501" y="2161"/>
                    <a:pt x="3760" y="2029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4" y="1457"/>
                    <a:pt x="4727" y="1090"/>
                  </a:cubicBezTo>
                  <a:cubicBezTo>
                    <a:pt x="4727" y="1074"/>
                    <a:pt x="4724" y="1061"/>
                    <a:pt x="4723" y="1047"/>
                  </a:cubicBezTo>
                  <a:cubicBezTo>
                    <a:pt x="4704" y="893"/>
                    <a:pt x="4576" y="755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2"/>
                    <a:pt x="3686" y="522"/>
                  </a:cubicBezTo>
                  <a:cubicBezTo>
                    <a:pt x="3615" y="522"/>
                    <a:pt x="3546" y="526"/>
                    <a:pt x="3477" y="533"/>
                  </a:cubicBezTo>
                  <a:cubicBezTo>
                    <a:pt x="3453" y="535"/>
                    <a:pt x="3429" y="539"/>
                    <a:pt x="3406" y="541"/>
                  </a:cubicBezTo>
                  <a:lnTo>
                    <a:pt x="3397" y="544"/>
                  </a:lnTo>
                  <a:cubicBezTo>
                    <a:pt x="3373" y="547"/>
                    <a:pt x="3348" y="551"/>
                    <a:pt x="3324" y="555"/>
                  </a:cubicBezTo>
                  <a:cubicBezTo>
                    <a:pt x="3303" y="559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6"/>
                    <a:pt x="2779" y="701"/>
                  </a:cubicBezTo>
                  <a:cubicBezTo>
                    <a:pt x="2716" y="724"/>
                    <a:pt x="2653" y="747"/>
                    <a:pt x="2590" y="772"/>
                  </a:cubicBezTo>
                  <a:cubicBezTo>
                    <a:pt x="2501" y="806"/>
                    <a:pt x="2412" y="843"/>
                    <a:pt x="2330" y="878"/>
                  </a:cubicBezTo>
                  <a:cubicBezTo>
                    <a:pt x="2295" y="893"/>
                    <a:pt x="2264" y="905"/>
                    <a:pt x="2231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6" y="1137"/>
                    <a:pt x="1560" y="1145"/>
                    <a:pt x="1507" y="1145"/>
                  </a:cubicBezTo>
                  <a:cubicBezTo>
                    <a:pt x="1484" y="1145"/>
                    <a:pt x="1462" y="1144"/>
                    <a:pt x="1440" y="1141"/>
                  </a:cubicBezTo>
                  <a:cubicBezTo>
                    <a:pt x="1400" y="1135"/>
                    <a:pt x="1363" y="1125"/>
                    <a:pt x="1328" y="1110"/>
                  </a:cubicBezTo>
                  <a:cubicBezTo>
                    <a:pt x="1187" y="1051"/>
                    <a:pt x="1162" y="941"/>
                    <a:pt x="1423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1"/>
                  </a:lnTo>
                  <a:cubicBezTo>
                    <a:pt x="2629" y="14"/>
                    <a:pt x="2481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2070" y="2773161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1" y="1"/>
                  </a:moveTo>
                  <a:cubicBezTo>
                    <a:pt x="2685" y="1"/>
                    <a:pt x="2629" y="8"/>
                    <a:pt x="2574" y="19"/>
                  </a:cubicBezTo>
                  <a:cubicBezTo>
                    <a:pt x="2447" y="49"/>
                    <a:pt x="2323" y="94"/>
                    <a:pt x="2204" y="144"/>
                  </a:cubicBezTo>
                  <a:cubicBezTo>
                    <a:pt x="1964" y="242"/>
                    <a:pt x="1727" y="351"/>
                    <a:pt x="1483" y="431"/>
                  </a:cubicBezTo>
                  <a:cubicBezTo>
                    <a:pt x="1239" y="515"/>
                    <a:pt x="987" y="577"/>
                    <a:pt x="734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199" y="550"/>
                    <a:pt x="1" y="474"/>
                  </a:cubicBezTo>
                  <a:lnTo>
                    <a:pt x="1" y="474"/>
                  </a:lnTo>
                  <a:cubicBezTo>
                    <a:pt x="112" y="524"/>
                    <a:pt x="232" y="562"/>
                    <a:pt x="354" y="588"/>
                  </a:cubicBezTo>
                  <a:cubicBezTo>
                    <a:pt x="461" y="608"/>
                    <a:pt x="572" y="617"/>
                    <a:pt x="682" y="617"/>
                  </a:cubicBezTo>
                  <a:cubicBezTo>
                    <a:pt x="699" y="617"/>
                    <a:pt x="717" y="617"/>
                    <a:pt x="734" y="616"/>
                  </a:cubicBezTo>
                  <a:cubicBezTo>
                    <a:pt x="991" y="610"/>
                    <a:pt x="1246" y="546"/>
                    <a:pt x="1493" y="463"/>
                  </a:cubicBezTo>
                  <a:cubicBezTo>
                    <a:pt x="1740" y="381"/>
                    <a:pt x="1977" y="271"/>
                    <a:pt x="2215" y="168"/>
                  </a:cubicBezTo>
                  <a:cubicBezTo>
                    <a:pt x="2333" y="117"/>
                    <a:pt x="2453" y="68"/>
                    <a:pt x="2576" y="36"/>
                  </a:cubicBezTo>
                  <a:cubicBezTo>
                    <a:pt x="2640" y="20"/>
                    <a:pt x="2705" y="10"/>
                    <a:pt x="2768" y="10"/>
                  </a:cubicBezTo>
                  <a:cubicBezTo>
                    <a:pt x="2831" y="10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7049367" y="2844120"/>
              <a:ext cx="39020" cy="62537"/>
            </a:xfrm>
            <a:custGeom>
              <a:avLst/>
              <a:gdLst/>
              <a:ahLst/>
              <a:cxnLst/>
              <a:rect l="l" t="t" r="r" b="b"/>
              <a:pathLst>
                <a:path w="468" h="750" extrusionOk="0">
                  <a:moveTo>
                    <a:pt x="0" y="1"/>
                  </a:moveTo>
                  <a:lnTo>
                    <a:pt x="0" y="553"/>
                  </a:lnTo>
                  <a:lnTo>
                    <a:pt x="467" y="750"/>
                  </a:lnTo>
                  <a:lnTo>
                    <a:pt x="467" y="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7049367" y="2844120"/>
              <a:ext cx="39020" cy="62537"/>
            </a:xfrm>
            <a:custGeom>
              <a:avLst/>
              <a:gdLst/>
              <a:ahLst/>
              <a:cxnLst/>
              <a:rect l="l" t="t" r="r" b="b"/>
              <a:pathLst>
                <a:path w="468" h="750" extrusionOk="0">
                  <a:moveTo>
                    <a:pt x="0" y="1"/>
                  </a:moveTo>
                  <a:lnTo>
                    <a:pt x="0" y="553"/>
                  </a:lnTo>
                  <a:lnTo>
                    <a:pt x="467" y="750"/>
                  </a:lnTo>
                  <a:lnTo>
                    <a:pt x="467" y="1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7049367" y="2828027"/>
              <a:ext cx="91796" cy="32519"/>
            </a:xfrm>
            <a:custGeom>
              <a:avLst/>
              <a:gdLst/>
              <a:ahLst/>
              <a:cxnLst/>
              <a:rect l="l" t="t" r="r" b="b"/>
              <a:pathLst>
                <a:path w="1101" h="390" extrusionOk="0">
                  <a:moveTo>
                    <a:pt x="1100" y="1"/>
                  </a:moveTo>
                  <a:lnTo>
                    <a:pt x="471" y="32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467" y="390"/>
                  </a:lnTo>
                  <a:lnTo>
                    <a:pt x="110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35964" y="2684026"/>
              <a:ext cx="91212" cy="33436"/>
            </a:xfrm>
            <a:custGeom>
              <a:avLst/>
              <a:gdLst/>
              <a:ahLst/>
              <a:cxnLst/>
              <a:rect l="l" t="t" r="r" b="b"/>
              <a:pathLst>
                <a:path w="1094" h="401" extrusionOk="0">
                  <a:moveTo>
                    <a:pt x="626" y="1"/>
                  </a:moveTo>
                  <a:lnTo>
                    <a:pt x="1" y="401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6942648" y="2675687"/>
              <a:ext cx="24596" cy="21930"/>
            </a:xfrm>
            <a:custGeom>
              <a:avLst/>
              <a:gdLst/>
              <a:ahLst/>
              <a:cxnLst/>
              <a:rect l="l" t="t" r="r" b="b"/>
              <a:pathLst>
                <a:path w="295" h="263" extrusionOk="0">
                  <a:moveTo>
                    <a:pt x="1" y="1"/>
                  </a:moveTo>
                  <a:lnTo>
                    <a:pt x="77" y="262"/>
                  </a:lnTo>
                  <a:lnTo>
                    <a:pt x="295" y="34"/>
                  </a:lnTo>
                  <a:cubicBezTo>
                    <a:pt x="198" y="16"/>
                    <a:pt x="100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6752639" y="2684026"/>
              <a:ext cx="98549" cy="139499"/>
            </a:xfrm>
            <a:custGeom>
              <a:avLst/>
              <a:gdLst/>
              <a:ahLst/>
              <a:cxnLst/>
              <a:rect l="l" t="t" r="r" b="b"/>
              <a:pathLst>
                <a:path w="1182" h="1673" extrusionOk="0">
                  <a:moveTo>
                    <a:pt x="426" y="1"/>
                  </a:moveTo>
                  <a:lnTo>
                    <a:pt x="0" y="272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7" y="1637"/>
                    <a:pt x="797" y="1673"/>
                    <a:pt x="1004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0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7048950" y="2718879"/>
              <a:ext cx="72453" cy="140666"/>
            </a:xfrm>
            <a:custGeom>
              <a:avLst/>
              <a:gdLst/>
              <a:ahLst/>
              <a:cxnLst/>
              <a:rect l="l" t="t" r="r" b="b"/>
              <a:pathLst>
                <a:path w="869" h="1687" extrusionOk="0">
                  <a:moveTo>
                    <a:pt x="1" y="1"/>
                  </a:moveTo>
                  <a:lnTo>
                    <a:pt x="496" y="1686"/>
                  </a:lnTo>
                  <a:lnTo>
                    <a:pt x="868" y="1456"/>
                  </a:lnTo>
                  <a:lnTo>
                    <a:pt x="786" y="1176"/>
                  </a:lnTo>
                  <a:lnTo>
                    <a:pt x="623" y="1107"/>
                  </a:lnTo>
                  <a:cubicBezTo>
                    <a:pt x="623" y="1107"/>
                    <a:pt x="677" y="1081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6960574" y="2719380"/>
              <a:ext cx="103635" cy="144252"/>
            </a:xfrm>
            <a:custGeom>
              <a:avLst/>
              <a:gdLst/>
              <a:ahLst/>
              <a:cxnLst/>
              <a:rect l="l" t="t" r="r" b="b"/>
              <a:pathLst>
                <a:path w="1243" h="1730" extrusionOk="0">
                  <a:moveTo>
                    <a:pt x="782" y="1"/>
                  </a:moveTo>
                  <a:cubicBezTo>
                    <a:pt x="760" y="4"/>
                    <a:pt x="736" y="8"/>
                    <a:pt x="715" y="9"/>
                  </a:cubicBezTo>
                  <a:lnTo>
                    <a:pt x="704" y="11"/>
                  </a:lnTo>
                  <a:cubicBezTo>
                    <a:pt x="680" y="16"/>
                    <a:pt x="655" y="20"/>
                    <a:pt x="631" y="24"/>
                  </a:cubicBezTo>
                  <a:cubicBezTo>
                    <a:pt x="610" y="27"/>
                    <a:pt x="587" y="31"/>
                    <a:pt x="566" y="36"/>
                  </a:cubicBezTo>
                  <a:cubicBezTo>
                    <a:pt x="557" y="38"/>
                    <a:pt x="548" y="39"/>
                    <a:pt x="540" y="41"/>
                  </a:cubicBezTo>
                  <a:cubicBezTo>
                    <a:pt x="523" y="43"/>
                    <a:pt x="506" y="47"/>
                    <a:pt x="490" y="52"/>
                  </a:cubicBezTo>
                  <a:cubicBezTo>
                    <a:pt x="350" y="83"/>
                    <a:pt x="216" y="125"/>
                    <a:pt x="86" y="170"/>
                  </a:cubicBezTo>
                  <a:cubicBezTo>
                    <a:pt x="58" y="180"/>
                    <a:pt x="28" y="191"/>
                    <a:pt x="1" y="202"/>
                  </a:cubicBezTo>
                  <a:lnTo>
                    <a:pt x="164" y="760"/>
                  </a:lnTo>
                  <a:cubicBezTo>
                    <a:pt x="332" y="694"/>
                    <a:pt x="481" y="649"/>
                    <a:pt x="617" y="649"/>
                  </a:cubicBezTo>
                  <a:cubicBezTo>
                    <a:pt x="684" y="649"/>
                    <a:pt x="748" y="660"/>
                    <a:pt x="809" y="685"/>
                  </a:cubicBezTo>
                  <a:cubicBezTo>
                    <a:pt x="995" y="765"/>
                    <a:pt x="942" y="887"/>
                    <a:pt x="737" y="1018"/>
                  </a:cubicBezTo>
                  <a:cubicBezTo>
                    <a:pt x="588" y="1114"/>
                    <a:pt x="431" y="1160"/>
                    <a:pt x="288" y="1180"/>
                  </a:cubicBezTo>
                  <a:lnTo>
                    <a:pt x="449" y="1730"/>
                  </a:lnTo>
                  <a:cubicBezTo>
                    <a:pt x="672" y="1671"/>
                    <a:pt x="880" y="1588"/>
                    <a:pt x="1066" y="1495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6382708" y="2557368"/>
              <a:ext cx="800150" cy="419748"/>
            </a:xfrm>
            <a:custGeom>
              <a:avLst/>
              <a:gdLst/>
              <a:ahLst/>
              <a:cxnLst/>
              <a:rect l="l" t="t" r="r" b="b"/>
              <a:pathLst>
                <a:path w="9597" h="5034" extrusionOk="0">
                  <a:moveTo>
                    <a:pt x="4784" y="1"/>
                  </a:moveTo>
                  <a:cubicBezTo>
                    <a:pt x="3874" y="1"/>
                    <a:pt x="2968" y="138"/>
                    <a:pt x="2183" y="409"/>
                  </a:cubicBezTo>
                  <a:cubicBezTo>
                    <a:pt x="1979" y="479"/>
                    <a:pt x="1782" y="560"/>
                    <a:pt x="1597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09"/>
                    <a:pt x="763" y="1157"/>
                    <a:pt x="603" y="1311"/>
                  </a:cubicBezTo>
                  <a:cubicBezTo>
                    <a:pt x="561" y="1353"/>
                    <a:pt x="520" y="1394"/>
                    <a:pt x="482" y="1437"/>
                  </a:cubicBezTo>
                  <a:lnTo>
                    <a:pt x="1" y="1438"/>
                  </a:lnTo>
                  <a:lnTo>
                    <a:pt x="2" y="2455"/>
                  </a:lnTo>
                  <a:cubicBezTo>
                    <a:pt x="2" y="2517"/>
                    <a:pt x="4" y="2576"/>
                    <a:pt x="12" y="2637"/>
                  </a:cubicBezTo>
                  <a:cubicBezTo>
                    <a:pt x="35" y="2828"/>
                    <a:pt x="101" y="3019"/>
                    <a:pt x="204" y="3203"/>
                  </a:cubicBezTo>
                  <a:cubicBezTo>
                    <a:pt x="228" y="3246"/>
                    <a:pt x="255" y="3288"/>
                    <a:pt x="282" y="3330"/>
                  </a:cubicBezTo>
                  <a:cubicBezTo>
                    <a:pt x="412" y="3524"/>
                    <a:pt x="586" y="3710"/>
                    <a:pt x="803" y="3885"/>
                  </a:cubicBezTo>
                  <a:cubicBezTo>
                    <a:pt x="876" y="3943"/>
                    <a:pt x="953" y="4001"/>
                    <a:pt x="1036" y="4057"/>
                  </a:cubicBezTo>
                  <a:cubicBezTo>
                    <a:pt x="1120" y="4112"/>
                    <a:pt x="1206" y="4167"/>
                    <a:pt x="1300" y="4220"/>
                  </a:cubicBezTo>
                  <a:cubicBezTo>
                    <a:pt x="1407" y="4282"/>
                    <a:pt x="1522" y="4340"/>
                    <a:pt x="1642" y="4396"/>
                  </a:cubicBezTo>
                  <a:cubicBezTo>
                    <a:pt x="1789" y="4465"/>
                    <a:pt x="1942" y="4528"/>
                    <a:pt x="2098" y="4585"/>
                  </a:cubicBezTo>
                  <a:cubicBezTo>
                    <a:pt x="2207" y="4625"/>
                    <a:pt x="2319" y="4663"/>
                    <a:pt x="2434" y="4697"/>
                  </a:cubicBezTo>
                  <a:cubicBezTo>
                    <a:pt x="3173" y="4922"/>
                    <a:pt x="3994" y="5034"/>
                    <a:pt x="4812" y="5034"/>
                  </a:cubicBezTo>
                  <a:cubicBezTo>
                    <a:pt x="5850" y="5034"/>
                    <a:pt x="6883" y="4855"/>
                    <a:pt x="7736" y="4502"/>
                  </a:cubicBezTo>
                  <a:cubicBezTo>
                    <a:pt x="7840" y="4460"/>
                    <a:pt x="7941" y="4414"/>
                    <a:pt x="8039" y="4367"/>
                  </a:cubicBezTo>
                  <a:cubicBezTo>
                    <a:pt x="8170" y="4302"/>
                    <a:pt x="8295" y="4235"/>
                    <a:pt x="8414" y="4162"/>
                  </a:cubicBezTo>
                  <a:cubicBezTo>
                    <a:pt x="8527" y="4093"/>
                    <a:pt x="8632" y="4020"/>
                    <a:pt x="8730" y="3946"/>
                  </a:cubicBezTo>
                  <a:cubicBezTo>
                    <a:pt x="8808" y="3887"/>
                    <a:pt x="8880" y="3826"/>
                    <a:pt x="8948" y="3763"/>
                  </a:cubicBezTo>
                  <a:cubicBezTo>
                    <a:pt x="9015" y="3703"/>
                    <a:pt x="9077" y="3640"/>
                    <a:pt x="9133" y="3577"/>
                  </a:cubicBezTo>
                  <a:cubicBezTo>
                    <a:pt x="9302" y="3387"/>
                    <a:pt x="9425" y="3191"/>
                    <a:pt x="9501" y="2988"/>
                  </a:cubicBezTo>
                  <a:cubicBezTo>
                    <a:pt x="9518" y="2945"/>
                    <a:pt x="9533" y="2902"/>
                    <a:pt x="9545" y="2858"/>
                  </a:cubicBezTo>
                  <a:cubicBezTo>
                    <a:pt x="9579" y="2732"/>
                    <a:pt x="9596" y="2603"/>
                    <a:pt x="9596" y="2476"/>
                  </a:cubicBezTo>
                  <a:lnTo>
                    <a:pt x="9596" y="1399"/>
                  </a:lnTo>
                  <a:lnTo>
                    <a:pt x="9070" y="1401"/>
                  </a:lnTo>
                  <a:cubicBezTo>
                    <a:pt x="8941" y="1267"/>
                    <a:pt x="8790" y="1136"/>
                    <a:pt x="8615" y="1018"/>
                  </a:cubicBezTo>
                  <a:cubicBezTo>
                    <a:pt x="8424" y="882"/>
                    <a:pt x="8203" y="755"/>
                    <a:pt x="7955" y="639"/>
                  </a:cubicBezTo>
                  <a:cubicBezTo>
                    <a:pt x="7794" y="563"/>
                    <a:pt x="7625" y="495"/>
                    <a:pt x="7452" y="433"/>
                  </a:cubicBezTo>
                  <a:cubicBezTo>
                    <a:pt x="7245" y="360"/>
                    <a:pt x="7029" y="294"/>
                    <a:pt x="6807" y="239"/>
                  </a:cubicBezTo>
                  <a:cubicBezTo>
                    <a:pt x="6165" y="80"/>
                    <a:pt x="5473" y="1"/>
                    <a:pt x="478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6671599" y="2786086"/>
              <a:ext cx="67034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1" y="0"/>
                  </a:moveTo>
                  <a:lnTo>
                    <a:pt x="2" y="2186"/>
                  </a:lnTo>
                  <a:cubicBezTo>
                    <a:pt x="265" y="2227"/>
                    <a:pt x="532" y="2257"/>
                    <a:pt x="803" y="2273"/>
                  </a:cubicBezTo>
                  <a:lnTo>
                    <a:pt x="800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7138411" y="2673853"/>
              <a:ext cx="44439" cy="187611"/>
            </a:xfrm>
            <a:custGeom>
              <a:avLst/>
              <a:gdLst/>
              <a:ahLst/>
              <a:cxnLst/>
              <a:rect l="l" t="t" r="r" b="b"/>
              <a:pathLst>
                <a:path w="533" h="2250" extrusionOk="0">
                  <a:moveTo>
                    <a:pt x="1" y="0"/>
                  </a:moveTo>
                  <a:lnTo>
                    <a:pt x="4" y="2249"/>
                  </a:lnTo>
                  <a:cubicBezTo>
                    <a:pt x="26" y="2226"/>
                    <a:pt x="48" y="2203"/>
                    <a:pt x="69" y="2180"/>
                  </a:cubicBezTo>
                  <a:cubicBezTo>
                    <a:pt x="238" y="1990"/>
                    <a:pt x="361" y="1794"/>
                    <a:pt x="437" y="1591"/>
                  </a:cubicBezTo>
                  <a:cubicBezTo>
                    <a:pt x="454" y="1548"/>
                    <a:pt x="469" y="1505"/>
                    <a:pt x="481" y="1461"/>
                  </a:cubicBezTo>
                  <a:cubicBezTo>
                    <a:pt x="515" y="1335"/>
                    <a:pt x="532" y="1206"/>
                    <a:pt x="532" y="1079"/>
                  </a:cubicBezTo>
                  <a:lnTo>
                    <a:pt x="531" y="2"/>
                  </a:lnTo>
                  <a:lnTo>
                    <a:pt x="5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960240" y="2671852"/>
              <a:ext cx="34434" cy="283167"/>
            </a:xfrm>
            <a:custGeom>
              <a:avLst/>
              <a:gdLst/>
              <a:ahLst/>
              <a:cxnLst/>
              <a:rect l="l" t="t" r="r" b="b"/>
              <a:pathLst>
                <a:path w="413" h="3396" extrusionOk="0">
                  <a:moveTo>
                    <a:pt x="412" y="0"/>
                  </a:moveTo>
                  <a:lnTo>
                    <a:pt x="1" y="98"/>
                  </a:lnTo>
                  <a:lnTo>
                    <a:pt x="7" y="3396"/>
                  </a:lnTo>
                  <a:cubicBezTo>
                    <a:pt x="144" y="3360"/>
                    <a:pt x="279" y="3321"/>
                    <a:pt x="410" y="3276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71697" y="2734972"/>
              <a:ext cx="67034" cy="236890"/>
            </a:xfrm>
            <a:custGeom>
              <a:avLst/>
              <a:gdLst/>
              <a:ahLst/>
              <a:cxnLst/>
              <a:rect l="l" t="t" r="r" b="b"/>
              <a:pathLst>
                <a:path w="804" h="2841" extrusionOk="0">
                  <a:moveTo>
                    <a:pt x="0" y="1"/>
                  </a:moveTo>
                  <a:lnTo>
                    <a:pt x="3" y="2840"/>
                  </a:lnTo>
                  <a:cubicBezTo>
                    <a:pt x="276" y="2807"/>
                    <a:pt x="544" y="2761"/>
                    <a:pt x="803" y="2704"/>
                  </a:cubicBezTo>
                  <a:lnTo>
                    <a:pt x="800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382541" y="2576546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3" y="1"/>
                  </a:moveTo>
                  <a:cubicBezTo>
                    <a:pt x="2577" y="53"/>
                    <a:pt x="2377" y="109"/>
                    <a:pt x="2184" y="177"/>
                  </a:cubicBezTo>
                  <a:cubicBezTo>
                    <a:pt x="1979" y="247"/>
                    <a:pt x="1783" y="327"/>
                    <a:pt x="1598" y="415"/>
                  </a:cubicBezTo>
                  <a:cubicBezTo>
                    <a:pt x="1452" y="485"/>
                    <a:pt x="1315" y="559"/>
                    <a:pt x="1183" y="640"/>
                  </a:cubicBezTo>
                  <a:cubicBezTo>
                    <a:pt x="958" y="777"/>
                    <a:pt x="764" y="925"/>
                    <a:pt x="604" y="1079"/>
                  </a:cubicBezTo>
                  <a:cubicBezTo>
                    <a:pt x="562" y="1121"/>
                    <a:pt x="521" y="1162"/>
                    <a:pt x="483" y="1204"/>
                  </a:cubicBezTo>
                  <a:lnTo>
                    <a:pt x="1" y="1205"/>
                  </a:lnTo>
                  <a:lnTo>
                    <a:pt x="4" y="2224"/>
                  </a:lnTo>
                  <a:cubicBezTo>
                    <a:pt x="4" y="2285"/>
                    <a:pt x="6" y="2345"/>
                    <a:pt x="14" y="2405"/>
                  </a:cubicBezTo>
                  <a:cubicBezTo>
                    <a:pt x="37" y="2596"/>
                    <a:pt x="102" y="2788"/>
                    <a:pt x="206" y="2972"/>
                  </a:cubicBezTo>
                  <a:cubicBezTo>
                    <a:pt x="230" y="3014"/>
                    <a:pt x="257" y="3057"/>
                    <a:pt x="284" y="3099"/>
                  </a:cubicBezTo>
                  <a:cubicBezTo>
                    <a:pt x="413" y="3293"/>
                    <a:pt x="587" y="3479"/>
                    <a:pt x="805" y="3654"/>
                  </a:cubicBezTo>
                  <a:cubicBezTo>
                    <a:pt x="877" y="3712"/>
                    <a:pt x="955" y="3770"/>
                    <a:pt x="1038" y="3825"/>
                  </a:cubicBezTo>
                  <a:cubicBezTo>
                    <a:pt x="1122" y="3880"/>
                    <a:pt x="1208" y="3935"/>
                    <a:pt x="1302" y="3988"/>
                  </a:cubicBezTo>
                  <a:cubicBezTo>
                    <a:pt x="1409" y="4050"/>
                    <a:pt x="1524" y="4108"/>
                    <a:pt x="1644" y="4165"/>
                  </a:cubicBezTo>
                  <a:cubicBezTo>
                    <a:pt x="1790" y="4234"/>
                    <a:pt x="1942" y="4297"/>
                    <a:pt x="2100" y="4354"/>
                  </a:cubicBezTo>
                  <a:cubicBezTo>
                    <a:pt x="2209" y="4393"/>
                    <a:pt x="2321" y="4431"/>
                    <a:pt x="2436" y="4466"/>
                  </a:cubicBezTo>
                  <a:cubicBezTo>
                    <a:pt x="2551" y="4500"/>
                    <a:pt x="2668" y="4533"/>
                    <a:pt x="2786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6382708" y="2676438"/>
              <a:ext cx="54361" cy="193864"/>
            </a:xfrm>
            <a:custGeom>
              <a:avLst/>
              <a:gdLst/>
              <a:ahLst/>
              <a:cxnLst/>
              <a:rect l="l" t="t" r="r" b="b"/>
              <a:pathLst>
                <a:path w="652" h="2325" extrusionOk="0">
                  <a:moveTo>
                    <a:pt x="487" y="0"/>
                  </a:moveTo>
                  <a:cubicBezTo>
                    <a:pt x="486" y="3"/>
                    <a:pt x="483" y="4"/>
                    <a:pt x="482" y="7"/>
                  </a:cubicBezTo>
                  <a:lnTo>
                    <a:pt x="1" y="9"/>
                  </a:lnTo>
                  <a:lnTo>
                    <a:pt x="2" y="1026"/>
                  </a:lnTo>
                  <a:cubicBezTo>
                    <a:pt x="2" y="1087"/>
                    <a:pt x="4" y="1147"/>
                    <a:pt x="12" y="1207"/>
                  </a:cubicBezTo>
                  <a:cubicBezTo>
                    <a:pt x="35" y="1398"/>
                    <a:pt x="101" y="1590"/>
                    <a:pt x="204" y="1774"/>
                  </a:cubicBezTo>
                  <a:cubicBezTo>
                    <a:pt x="228" y="1816"/>
                    <a:pt x="255" y="1859"/>
                    <a:pt x="282" y="1901"/>
                  </a:cubicBezTo>
                  <a:cubicBezTo>
                    <a:pt x="380" y="2045"/>
                    <a:pt x="503" y="2188"/>
                    <a:pt x="651" y="2325"/>
                  </a:cubicBezTo>
                  <a:lnTo>
                    <a:pt x="649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6380373" y="2461062"/>
              <a:ext cx="803401" cy="427836"/>
            </a:xfrm>
            <a:custGeom>
              <a:avLst/>
              <a:gdLst/>
              <a:ahLst/>
              <a:cxnLst/>
              <a:rect l="l" t="t" r="r" b="b"/>
              <a:pathLst>
                <a:path w="9636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6380373" y="2461062"/>
              <a:ext cx="803401" cy="427836"/>
            </a:xfrm>
            <a:custGeom>
              <a:avLst/>
              <a:gdLst/>
              <a:ahLst/>
              <a:cxnLst/>
              <a:rect l="l" t="t" r="r" b="b"/>
              <a:pathLst>
                <a:path w="9636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6380373" y="2461062"/>
              <a:ext cx="803401" cy="427836"/>
            </a:xfrm>
            <a:custGeom>
              <a:avLst/>
              <a:gdLst/>
              <a:ahLst/>
              <a:cxnLst/>
              <a:rect l="l" t="t" r="r" b="b"/>
              <a:pathLst>
                <a:path w="9636" h="5131" extrusionOk="0">
                  <a:moveTo>
                    <a:pt x="4811" y="1"/>
                  </a:moveTo>
                  <a:cubicBezTo>
                    <a:pt x="3901" y="1"/>
                    <a:pt x="2995" y="138"/>
                    <a:pt x="2210" y="409"/>
                  </a:cubicBezTo>
                  <a:cubicBezTo>
                    <a:pt x="2006" y="480"/>
                    <a:pt x="1809" y="560"/>
                    <a:pt x="1624" y="649"/>
                  </a:cubicBezTo>
                  <a:cubicBezTo>
                    <a:pt x="1479" y="717"/>
                    <a:pt x="1340" y="792"/>
                    <a:pt x="1210" y="872"/>
                  </a:cubicBezTo>
                  <a:cubicBezTo>
                    <a:pt x="984" y="1010"/>
                    <a:pt x="790" y="1157"/>
                    <a:pt x="630" y="1311"/>
                  </a:cubicBezTo>
                  <a:cubicBezTo>
                    <a:pt x="443" y="1489"/>
                    <a:pt x="301" y="1675"/>
                    <a:pt x="203" y="1867"/>
                  </a:cubicBezTo>
                  <a:cubicBezTo>
                    <a:pt x="55" y="2148"/>
                    <a:pt x="0" y="2443"/>
                    <a:pt x="37" y="2733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3" y="3341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8" y="3982"/>
                  </a:cubicBezTo>
                  <a:cubicBezTo>
                    <a:pt x="901" y="4041"/>
                    <a:pt x="979" y="4098"/>
                    <a:pt x="1061" y="4153"/>
                  </a:cubicBezTo>
                  <a:cubicBezTo>
                    <a:pt x="1145" y="4209"/>
                    <a:pt x="1233" y="4263"/>
                    <a:pt x="1325" y="4316"/>
                  </a:cubicBezTo>
                  <a:cubicBezTo>
                    <a:pt x="1433" y="4377"/>
                    <a:pt x="1547" y="4436"/>
                    <a:pt x="1667" y="4493"/>
                  </a:cubicBezTo>
                  <a:cubicBezTo>
                    <a:pt x="1813" y="4562"/>
                    <a:pt x="1966" y="4625"/>
                    <a:pt x="2124" y="4681"/>
                  </a:cubicBezTo>
                  <a:cubicBezTo>
                    <a:pt x="2232" y="4722"/>
                    <a:pt x="2345" y="4759"/>
                    <a:pt x="2459" y="4794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5" y="5130"/>
                    <a:pt x="6909" y="4951"/>
                    <a:pt x="7762" y="4599"/>
                  </a:cubicBezTo>
                  <a:cubicBezTo>
                    <a:pt x="7865" y="4557"/>
                    <a:pt x="7966" y="4510"/>
                    <a:pt x="8064" y="4463"/>
                  </a:cubicBezTo>
                  <a:cubicBezTo>
                    <a:pt x="8195" y="4399"/>
                    <a:pt x="8320" y="4331"/>
                    <a:pt x="8439" y="4258"/>
                  </a:cubicBezTo>
                  <a:cubicBezTo>
                    <a:pt x="8554" y="4189"/>
                    <a:pt x="8659" y="4117"/>
                    <a:pt x="8755" y="4042"/>
                  </a:cubicBezTo>
                  <a:cubicBezTo>
                    <a:pt x="8833" y="3983"/>
                    <a:pt x="8906" y="3922"/>
                    <a:pt x="8972" y="3860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0" y="3287"/>
                    <a:pt x="9526" y="3085"/>
                  </a:cubicBezTo>
                  <a:cubicBezTo>
                    <a:pt x="9542" y="3041"/>
                    <a:pt x="9558" y="2998"/>
                    <a:pt x="9571" y="2954"/>
                  </a:cubicBezTo>
                  <a:cubicBezTo>
                    <a:pt x="9623" y="2763"/>
                    <a:pt x="9636" y="2570"/>
                    <a:pt x="9609" y="2379"/>
                  </a:cubicBezTo>
                  <a:cubicBezTo>
                    <a:pt x="9567" y="2089"/>
                    <a:pt x="9436" y="1804"/>
                    <a:pt x="9213" y="1535"/>
                  </a:cubicBezTo>
                  <a:cubicBezTo>
                    <a:pt x="9062" y="1352"/>
                    <a:pt x="8871" y="1178"/>
                    <a:pt x="8640" y="1016"/>
                  </a:cubicBezTo>
                  <a:cubicBezTo>
                    <a:pt x="8449" y="882"/>
                    <a:pt x="8230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6" y="295"/>
                    <a:pt x="6834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6380624" y="2517095"/>
              <a:ext cx="234534" cy="351874"/>
            </a:xfrm>
            <a:custGeom>
              <a:avLst/>
              <a:gdLst/>
              <a:ahLst/>
              <a:cxnLst/>
              <a:rect l="l" t="t" r="r" b="b"/>
              <a:pathLst>
                <a:path w="2813" h="4220" extrusionOk="0">
                  <a:moveTo>
                    <a:pt x="1576" y="1"/>
                  </a:moveTo>
                  <a:cubicBezTo>
                    <a:pt x="1450" y="63"/>
                    <a:pt x="1326" y="129"/>
                    <a:pt x="1209" y="200"/>
                  </a:cubicBezTo>
                  <a:cubicBezTo>
                    <a:pt x="983" y="337"/>
                    <a:pt x="790" y="485"/>
                    <a:pt x="629" y="639"/>
                  </a:cubicBezTo>
                  <a:cubicBezTo>
                    <a:pt x="443" y="817"/>
                    <a:pt x="301" y="1003"/>
                    <a:pt x="202" y="1195"/>
                  </a:cubicBezTo>
                  <a:cubicBezTo>
                    <a:pt x="54" y="1478"/>
                    <a:pt x="0" y="1771"/>
                    <a:pt x="37" y="2061"/>
                  </a:cubicBezTo>
                  <a:cubicBezTo>
                    <a:pt x="60" y="2252"/>
                    <a:pt x="126" y="2443"/>
                    <a:pt x="229" y="2627"/>
                  </a:cubicBezTo>
                  <a:cubicBezTo>
                    <a:pt x="253" y="2669"/>
                    <a:pt x="280" y="2712"/>
                    <a:pt x="307" y="2754"/>
                  </a:cubicBezTo>
                  <a:cubicBezTo>
                    <a:pt x="437" y="2948"/>
                    <a:pt x="611" y="3134"/>
                    <a:pt x="828" y="3310"/>
                  </a:cubicBezTo>
                  <a:cubicBezTo>
                    <a:pt x="901" y="3368"/>
                    <a:pt x="978" y="3426"/>
                    <a:pt x="1061" y="3481"/>
                  </a:cubicBezTo>
                  <a:cubicBezTo>
                    <a:pt x="1145" y="3537"/>
                    <a:pt x="1231" y="3591"/>
                    <a:pt x="1325" y="3644"/>
                  </a:cubicBezTo>
                  <a:cubicBezTo>
                    <a:pt x="1432" y="3706"/>
                    <a:pt x="1547" y="3764"/>
                    <a:pt x="1667" y="3821"/>
                  </a:cubicBezTo>
                  <a:cubicBezTo>
                    <a:pt x="1814" y="3890"/>
                    <a:pt x="1967" y="3953"/>
                    <a:pt x="2123" y="4009"/>
                  </a:cubicBezTo>
                  <a:cubicBezTo>
                    <a:pt x="2232" y="4049"/>
                    <a:pt x="2344" y="4087"/>
                    <a:pt x="2459" y="4122"/>
                  </a:cubicBezTo>
                  <a:cubicBezTo>
                    <a:pt x="2575" y="4157"/>
                    <a:pt x="2692" y="4188"/>
                    <a:pt x="2812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6381040" y="2629077"/>
              <a:ext cx="55444" cy="152590"/>
            </a:xfrm>
            <a:custGeom>
              <a:avLst/>
              <a:gdLst/>
              <a:ahLst/>
              <a:cxnLst/>
              <a:rect l="l" t="t" r="r" b="b"/>
              <a:pathLst>
                <a:path w="665" h="1830" extrusionOk="0">
                  <a:moveTo>
                    <a:pt x="128" y="1"/>
                  </a:moveTo>
                  <a:cubicBezTo>
                    <a:pt x="32" y="237"/>
                    <a:pt x="1" y="477"/>
                    <a:pt x="31" y="718"/>
                  </a:cubicBezTo>
                  <a:cubicBezTo>
                    <a:pt x="54" y="909"/>
                    <a:pt x="119" y="1100"/>
                    <a:pt x="223" y="1284"/>
                  </a:cubicBezTo>
                  <a:cubicBezTo>
                    <a:pt x="247" y="1326"/>
                    <a:pt x="274" y="1369"/>
                    <a:pt x="301" y="1411"/>
                  </a:cubicBezTo>
                  <a:cubicBezTo>
                    <a:pt x="397" y="1555"/>
                    <a:pt x="519" y="1695"/>
                    <a:pt x="664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6559127" y="2479739"/>
              <a:ext cx="179173" cy="407740"/>
            </a:xfrm>
            <a:custGeom>
              <a:avLst/>
              <a:gdLst/>
              <a:ahLst/>
              <a:cxnLst/>
              <a:rect l="l" t="t" r="r" b="b"/>
              <a:pathLst>
                <a:path w="2149" h="4890" extrusionOk="0">
                  <a:moveTo>
                    <a:pt x="714" y="0"/>
                  </a:moveTo>
                  <a:cubicBezTo>
                    <a:pt x="491" y="53"/>
                    <a:pt x="273" y="115"/>
                    <a:pt x="66" y="187"/>
                  </a:cubicBezTo>
                  <a:cubicBezTo>
                    <a:pt x="44" y="195"/>
                    <a:pt x="23" y="203"/>
                    <a:pt x="1" y="210"/>
                  </a:cubicBezTo>
                  <a:lnTo>
                    <a:pt x="1350" y="4804"/>
                  </a:lnTo>
                  <a:cubicBezTo>
                    <a:pt x="1611" y="4845"/>
                    <a:pt x="1879" y="4874"/>
                    <a:pt x="2148" y="4890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6747970" y="2461145"/>
              <a:ext cx="190679" cy="422416"/>
            </a:xfrm>
            <a:custGeom>
              <a:avLst/>
              <a:gdLst/>
              <a:ahLst/>
              <a:cxnLst/>
              <a:rect l="l" t="t" r="r" b="b"/>
              <a:pathLst>
                <a:path w="2287" h="5066" extrusionOk="0">
                  <a:moveTo>
                    <a:pt x="405" y="0"/>
                  </a:moveTo>
                  <a:cubicBezTo>
                    <a:pt x="270" y="0"/>
                    <a:pt x="135" y="3"/>
                    <a:pt x="0" y="9"/>
                  </a:cubicBezTo>
                  <a:lnTo>
                    <a:pt x="1486" y="5065"/>
                  </a:lnTo>
                  <a:cubicBezTo>
                    <a:pt x="1759" y="5032"/>
                    <a:pt x="2026" y="4988"/>
                    <a:pt x="2286" y="4930"/>
                  </a:cubicBezTo>
                  <a:lnTo>
                    <a:pt x="842" y="11"/>
                  </a:lnTo>
                  <a:cubicBezTo>
                    <a:pt x="696" y="4"/>
                    <a:pt x="550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6842266" y="2463647"/>
              <a:ext cx="152159" cy="403154"/>
            </a:xfrm>
            <a:custGeom>
              <a:avLst/>
              <a:gdLst/>
              <a:ahLst/>
              <a:cxnLst/>
              <a:rect l="l" t="t" r="r" b="b"/>
              <a:pathLst>
                <a:path w="1825" h="4835" extrusionOk="0">
                  <a:moveTo>
                    <a:pt x="0" y="0"/>
                  </a:moveTo>
                  <a:lnTo>
                    <a:pt x="1420" y="4835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4" y="28"/>
                    <a:pt x="153" y="12"/>
                    <a:pt x="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7065542" y="2524349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0" y="0"/>
                  </a:moveTo>
                  <a:lnTo>
                    <a:pt x="875" y="2985"/>
                  </a:lnTo>
                  <a:cubicBezTo>
                    <a:pt x="897" y="2962"/>
                    <a:pt x="920" y="2939"/>
                    <a:pt x="941" y="2915"/>
                  </a:cubicBezTo>
                  <a:cubicBezTo>
                    <a:pt x="1110" y="2725"/>
                    <a:pt x="1232" y="2529"/>
                    <a:pt x="1308" y="2327"/>
                  </a:cubicBezTo>
                  <a:cubicBezTo>
                    <a:pt x="1326" y="2284"/>
                    <a:pt x="1340" y="2240"/>
                    <a:pt x="1353" y="2196"/>
                  </a:cubicBezTo>
                  <a:cubicBezTo>
                    <a:pt x="1405" y="2007"/>
                    <a:pt x="1418" y="1812"/>
                    <a:pt x="1391" y="1622"/>
                  </a:cubicBezTo>
                  <a:cubicBezTo>
                    <a:pt x="1349" y="1331"/>
                    <a:pt x="1218" y="1046"/>
                    <a:pt x="995" y="777"/>
                  </a:cubicBezTo>
                  <a:cubicBezTo>
                    <a:pt x="844" y="594"/>
                    <a:pt x="654" y="420"/>
                    <a:pt x="422" y="259"/>
                  </a:cubicBezTo>
                  <a:cubicBezTo>
                    <a:pt x="383" y="230"/>
                    <a:pt x="341" y="203"/>
                    <a:pt x="299" y="175"/>
                  </a:cubicBezTo>
                  <a:cubicBezTo>
                    <a:pt x="280" y="163"/>
                    <a:pt x="261" y="150"/>
                    <a:pt x="241" y="138"/>
                  </a:cubicBezTo>
                  <a:cubicBezTo>
                    <a:pt x="223" y="127"/>
                    <a:pt x="203" y="114"/>
                    <a:pt x="183" y="103"/>
                  </a:cubicBezTo>
                  <a:cubicBezTo>
                    <a:pt x="124" y="69"/>
                    <a:pt x="65" y="33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6449407" y="2515594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1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8" y="3823"/>
                  </a:cubicBezTo>
                  <a:cubicBezTo>
                    <a:pt x="5006" y="3823"/>
                    <a:pt x="5997" y="3600"/>
                    <a:pt x="6701" y="3166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69" y="1136"/>
                    <a:pt x="6338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6449407" y="2515594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1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8" y="3823"/>
                  </a:cubicBezTo>
                  <a:cubicBezTo>
                    <a:pt x="5006" y="3823"/>
                    <a:pt x="5997" y="3600"/>
                    <a:pt x="6701" y="3166"/>
                  </a:cubicBezTo>
                  <a:cubicBezTo>
                    <a:pt x="6754" y="3134"/>
                    <a:pt x="6804" y="3101"/>
                    <a:pt x="6851" y="3066"/>
                  </a:cubicBezTo>
                  <a:cubicBezTo>
                    <a:pt x="7979" y="2273"/>
                    <a:pt x="7769" y="1136"/>
                    <a:pt x="6338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6490677" y="2522681"/>
              <a:ext cx="584792" cy="304513"/>
            </a:xfrm>
            <a:custGeom>
              <a:avLst/>
              <a:gdLst/>
              <a:ahLst/>
              <a:cxnLst/>
              <a:rect l="l" t="t" r="r" b="b"/>
              <a:pathLst>
                <a:path w="7014" h="3652" extrusionOk="0">
                  <a:moveTo>
                    <a:pt x="3494" y="0"/>
                  </a:moveTo>
                  <a:cubicBezTo>
                    <a:pt x="2612" y="0"/>
                    <a:pt x="1734" y="182"/>
                    <a:pt x="1075" y="538"/>
                  </a:cubicBezTo>
                  <a:cubicBezTo>
                    <a:pt x="1064" y="545"/>
                    <a:pt x="1054" y="550"/>
                    <a:pt x="1042" y="555"/>
                  </a:cubicBezTo>
                  <a:cubicBezTo>
                    <a:pt x="1000" y="579"/>
                    <a:pt x="959" y="603"/>
                    <a:pt x="918" y="627"/>
                  </a:cubicBezTo>
                  <a:cubicBezTo>
                    <a:pt x="673" y="778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7"/>
                    <a:pt x="694" y="2898"/>
                    <a:pt x="1053" y="3096"/>
                  </a:cubicBezTo>
                  <a:cubicBezTo>
                    <a:pt x="1119" y="3133"/>
                    <a:pt x="1191" y="3170"/>
                    <a:pt x="1266" y="3204"/>
                  </a:cubicBezTo>
                  <a:cubicBezTo>
                    <a:pt x="1334" y="3235"/>
                    <a:pt x="1404" y="3266"/>
                    <a:pt x="1476" y="3293"/>
                  </a:cubicBezTo>
                  <a:cubicBezTo>
                    <a:pt x="1625" y="3352"/>
                    <a:pt x="1783" y="3405"/>
                    <a:pt x="1945" y="3450"/>
                  </a:cubicBezTo>
                  <a:cubicBezTo>
                    <a:pt x="2437" y="3585"/>
                    <a:pt x="2975" y="3652"/>
                    <a:pt x="3510" y="3652"/>
                  </a:cubicBezTo>
                  <a:cubicBezTo>
                    <a:pt x="4205" y="3652"/>
                    <a:pt x="4896" y="3540"/>
                    <a:pt x="5480" y="3319"/>
                  </a:cubicBezTo>
                  <a:cubicBezTo>
                    <a:pt x="5627" y="3264"/>
                    <a:pt x="5770" y="3201"/>
                    <a:pt x="5902" y="3130"/>
                  </a:cubicBezTo>
                  <a:cubicBezTo>
                    <a:pt x="5965" y="3097"/>
                    <a:pt x="6026" y="3061"/>
                    <a:pt x="6085" y="3027"/>
                  </a:cubicBezTo>
                  <a:cubicBezTo>
                    <a:pt x="6135" y="2995"/>
                    <a:pt x="6184" y="2963"/>
                    <a:pt x="6229" y="2932"/>
                  </a:cubicBezTo>
                  <a:cubicBezTo>
                    <a:pt x="6242" y="2922"/>
                    <a:pt x="6255" y="2913"/>
                    <a:pt x="6267" y="2903"/>
                  </a:cubicBezTo>
                  <a:cubicBezTo>
                    <a:pt x="6569" y="2682"/>
                    <a:pt x="6766" y="2434"/>
                    <a:pt x="6856" y="2178"/>
                  </a:cubicBezTo>
                  <a:cubicBezTo>
                    <a:pt x="7013" y="1742"/>
                    <a:pt x="6870" y="1284"/>
                    <a:pt x="6435" y="895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8"/>
                    <a:pt x="5646" y="407"/>
                    <a:pt x="5597" y="387"/>
                  </a:cubicBezTo>
                  <a:cubicBezTo>
                    <a:pt x="4975" y="128"/>
                    <a:pt x="4233" y="0"/>
                    <a:pt x="3494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6490677" y="2522681"/>
              <a:ext cx="584792" cy="304513"/>
            </a:xfrm>
            <a:custGeom>
              <a:avLst/>
              <a:gdLst/>
              <a:ahLst/>
              <a:cxnLst/>
              <a:rect l="l" t="t" r="r" b="b"/>
              <a:pathLst>
                <a:path w="7014" h="3652" extrusionOk="0">
                  <a:moveTo>
                    <a:pt x="3494" y="0"/>
                  </a:moveTo>
                  <a:cubicBezTo>
                    <a:pt x="2612" y="0"/>
                    <a:pt x="1734" y="182"/>
                    <a:pt x="1075" y="538"/>
                  </a:cubicBezTo>
                  <a:cubicBezTo>
                    <a:pt x="1064" y="545"/>
                    <a:pt x="1054" y="550"/>
                    <a:pt x="1042" y="555"/>
                  </a:cubicBezTo>
                  <a:cubicBezTo>
                    <a:pt x="1000" y="579"/>
                    <a:pt x="959" y="603"/>
                    <a:pt x="918" y="627"/>
                  </a:cubicBezTo>
                  <a:cubicBezTo>
                    <a:pt x="673" y="778"/>
                    <a:pt x="481" y="944"/>
                    <a:pt x="346" y="1119"/>
                  </a:cubicBezTo>
                  <a:cubicBezTo>
                    <a:pt x="21" y="1536"/>
                    <a:pt x="1" y="2000"/>
                    <a:pt x="273" y="2421"/>
                  </a:cubicBezTo>
                  <a:cubicBezTo>
                    <a:pt x="432" y="2667"/>
                    <a:pt x="694" y="2898"/>
                    <a:pt x="1053" y="3096"/>
                  </a:cubicBezTo>
                  <a:cubicBezTo>
                    <a:pt x="1119" y="3133"/>
                    <a:pt x="1191" y="3170"/>
                    <a:pt x="1266" y="3204"/>
                  </a:cubicBezTo>
                  <a:cubicBezTo>
                    <a:pt x="1334" y="3235"/>
                    <a:pt x="1404" y="3266"/>
                    <a:pt x="1476" y="3293"/>
                  </a:cubicBezTo>
                  <a:cubicBezTo>
                    <a:pt x="1625" y="3352"/>
                    <a:pt x="1783" y="3405"/>
                    <a:pt x="1945" y="3450"/>
                  </a:cubicBezTo>
                  <a:cubicBezTo>
                    <a:pt x="2437" y="3585"/>
                    <a:pt x="2975" y="3652"/>
                    <a:pt x="3510" y="3652"/>
                  </a:cubicBezTo>
                  <a:cubicBezTo>
                    <a:pt x="4205" y="3652"/>
                    <a:pt x="4896" y="3540"/>
                    <a:pt x="5480" y="3319"/>
                  </a:cubicBezTo>
                  <a:cubicBezTo>
                    <a:pt x="5627" y="3264"/>
                    <a:pt x="5770" y="3201"/>
                    <a:pt x="5902" y="3130"/>
                  </a:cubicBezTo>
                  <a:cubicBezTo>
                    <a:pt x="5965" y="3097"/>
                    <a:pt x="6026" y="3061"/>
                    <a:pt x="6085" y="3027"/>
                  </a:cubicBezTo>
                  <a:cubicBezTo>
                    <a:pt x="6135" y="2995"/>
                    <a:pt x="6184" y="2963"/>
                    <a:pt x="6229" y="2932"/>
                  </a:cubicBezTo>
                  <a:cubicBezTo>
                    <a:pt x="6242" y="2922"/>
                    <a:pt x="6255" y="2913"/>
                    <a:pt x="6267" y="2903"/>
                  </a:cubicBezTo>
                  <a:cubicBezTo>
                    <a:pt x="6569" y="2682"/>
                    <a:pt x="6766" y="2434"/>
                    <a:pt x="6856" y="2178"/>
                  </a:cubicBezTo>
                  <a:cubicBezTo>
                    <a:pt x="7013" y="1742"/>
                    <a:pt x="6870" y="1284"/>
                    <a:pt x="6435" y="895"/>
                  </a:cubicBezTo>
                  <a:cubicBezTo>
                    <a:pt x="6255" y="732"/>
                    <a:pt x="6022" y="581"/>
                    <a:pt x="5738" y="450"/>
                  </a:cubicBezTo>
                  <a:cubicBezTo>
                    <a:pt x="5692" y="428"/>
                    <a:pt x="5646" y="407"/>
                    <a:pt x="5597" y="387"/>
                  </a:cubicBezTo>
                  <a:cubicBezTo>
                    <a:pt x="4975" y="128"/>
                    <a:pt x="4233" y="0"/>
                    <a:pt x="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6499682" y="2556117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8" y="0"/>
                  </a:moveTo>
                  <a:cubicBezTo>
                    <a:pt x="2506" y="0"/>
                    <a:pt x="1628" y="182"/>
                    <a:pt x="969" y="539"/>
                  </a:cubicBezTo>
                  <a:cubicBezTo>
                    <a:pt x="957" y="544"/>
                    <a:pt x="947" y="550"/>
                    <a:pt x="936" y="556"/>
                  </a:cubicBezTo>
                  <a:cubicBezTo>
                    <a:pt x="894" y="579"/>
                    <a:pt x="852" y="602"/>
                    <a:pt x="813" y="628"/>
                  </a:cubicBezTo>
                  <a:cubicBezTo>
                    <a:pt x="567" y="780"/>
                    <a:pt x="376" y="945"/>
                    <a:pt x="240" y="1120"/>
                  </a:cubicBezTo>
                  <a:cubicBezTo>
                    <a:pt x="113" y="1283"/>
                    <a:pt x="34" y="1453"/>
                    <a:pt x="1" y="1625"/>
                  </a:cubicBezTo>
                  <a:cubicBezTo>
                    <a:pt x="29" y="1758"/>
                    <a:pt x="85" y="1891"/>
                    <a:pt x="167" y="2020"/>
                  </a:cubicBezTo>
                  <a:cubicBezTo>
                    <a:pt x="328" y="2266"/>
                    <a:pt x="588" y="2498"/>
                    <a:pt x="947" y="2695"/>
                  </a:cubicBezTo>
                  <a:cubicBezTo>
                    <a:pt x="1015" y="2732"/>
                    <a:pt x="1085" y="2769"/>
                    <a:pt x="1161" y="2803"/>
                  </a:cubicBezTo>
                  <a:cubicBezTo>
                    <a:pt x="1229" y="2834"/>
                    <a:pt x="1298" y="2865"/>
                    <a:pt x="1370" y="2892"/>
                  </a:cubicBezTo>
                  <a:cubicBezTo>
                    <a:pt x="1521" y="2951"/>
                    <a:pt x="1678" y="3003"/>
                    <a:pt x="1839" y="3049"/>
                  </a:cubicBezTo>
                  <a:cubicBezTo>
                    <a:pt x="2332" y="3184"/>
                    <a:pt x="2869" y="3251"/>
                    <a:pt x="3405" y="3251"/>
                  </a:cubicBezTo>
                  <a:cubicBezTo>
                    <a:pt x="4099" y="3251"/>
                    <a:pt x="4790" y="3139"/>
                    <a:pt x="5375" y="2918"/>
                  </a:cubicBezTo>
                  <a:cubicBezTo>
                    <a:pt x="5523" y="2863"/>
                    <a:pt x="5663" y="2800"/>
                    <a:pt x="5797" y="2729"/>
                  </a:cubicBezTo>
                  <a:cubicBezTo>
                    <a:pt x="5860" y="2696"/>
                    <a:pt x="5920" y="2662"/>
                    <a:pt x="5979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6" y="2521"/>
                    <a:pt x="6150" y="2512"/>
                    <a:pt x="6162" y="2502"/>
                  </a:cubicBezTo>
                  <a:cubicBezTo>
                    <a:pt x="6463" y="2281"/>
                    <a:pt x="6659" y="2033"/>
                    <a:pt x="6750" y="1777"/>
                  </a:cubicBezTo>
                  <a:cubicBezTo>
                    <a:pt x="6768" y="1729"/>
                    <a:pt x="6781" y="1679"/>
                    <a:pt x="6791" y="1630"/>
                  </a:cubicBezTo>
                  <a:cubicBezTo>
                    <a:pt x="6738" y="1373"/>
                    <a:pt x="6585" y="1123"/>
                    <a:pt x="6332" y="897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6499682" y="2556117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8" y="0"/>
                  </a:moveTo>
                  <a:cubicBezTo>
                    <a:pt x="2506" y="0"/>
                    <a:pt x="1628" y="182"/>
                    <a:pt x="969" y="539"/>
                  </a:cubicBezTo>
                  <a:cubicBezTo>
                    <a:pt x="957" y="544"/>
                    <a:pt x="947" y="550"/>
                    <a:pt x="936" y="556"/>
                  </a:cubicBezTo>
                  <a:cubicBezTo>
                    <a:pt x="894" y="579"/>
                    <a:pt x="852" y="602"/>
                    <a:pt x="813" y="628"/>
                  </a:cubicBezTo>
                  <a:cubicBezTo>
                    <a:pt x="567" y="780"/>
                    <a:pt x="376" y="945"/>
                    <a:pt x="240" y="1120"/>
                  </a:cubicBezTo>
                  <a:cubicBezTo>
                    <a:pt x="113" y="1283"/>
                    <a:pt x="34" y="1453"/>
                    <a:pt x="1" y="1625"/>
                  </a:cubicBezTo>
                  <a:cubicBezTo>
                    <a:pt x="29" y="1758"/>
                    <a:pt x="85" y="1891"/>
                    <a:pt x="167" y="2020"/>
                  </a:cubicBezTo>
                  <a:cubicBezTo>
                    <a:pt x="328" y="2266"/>
                    <a:pt x="588" y="2498"/>
                    <a:pt x="947" y="2695"/>
                  </a:cubicBezTo>
                  <a:cubicBezTo>
                    <a:pt x="1015" y="2732"/>
                    <a:pt x="1085" y="2769"/>
                    <a:pt x="1161" y="2803"/>
                  </a:cubicBezTo>
                  <a:cubicBezTo>
                    <a:pt x="1229" y="2834"/>
                    <a:pt x="1298" y="2865"/>
                    <a:pt x="1370" y="2892"/>
                  </a:cubicBezTo>
                  <a:cubicBezTo>
                    <a:pt x="1521" y="2951"/>
                    <a:pt x="1678" y="3003"/>
                    <a:pt x="1839" y="3049"/>
                  </a:cubicBezTo>
                  <a:cubicBezTo>
                    <a:pt x="2332" y="3184"/>
                    <a:pt x="2869" y="3251"/>
                    <a:pt x="3405" y="3251"/>
                  </a:cubicBezTo>
                  <a:cubicBezTo>
                    <a:pt x="4099" y="3251"/>
                    <a:pt x="4790" y="3139"/>
                    <a:pt x="5375" y="2918"/>
                  </a:cubicBezTo>
                  <a:cubicBezTo>
                    <a:pt x="5523" y="2863"/>
                    <a:pt x="5663" y="2800"/>
                    <a:pt x="5797" y="2729"/>
                  </a:cubicBezTo>
                  <a:cubicBezTo>
                    <a:pt x="5860" y="2696"/>
                    <a:pt x="5920" y="2662"/>
                    <a:pt x="5979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6" y="2521"/>
                    <a:pt x="6150" y="2512"/>
                    <a:pt x="6162" y="2502"/>
                  </a:cubicBezTo>
                  <a:cubicBezTo>
                    <a:pt x="6463" y="2281"/>
                    <a:pt x="6659" y="2033"/>
                    <a:pt x="6750" y="1777"/>
                  </a:cubicBezTo>
                  <a:cubicBezTo>
                    <a:pt x="6768" y="1729"/>
                    <a:pt x="6781" y="1679"/>
                    <a:pt x="6791" y="1630"/>
                  </a:cubicBezTo>
                  <a:cubicBezTo>
                    <a:pt x="6738" y="1373"/>
                    <a:pt x="6585" y="1123"/>
                    <a:pt x="6332" y="897"/>
                  </a:cubicBezTo>
                  <a:cubicBezTo>
                    <a:pt x="6148" y="731"/>
                    <a:pt x="5915" y="581"/>
                    <a:pt x="5631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6383375" y="2688862"/>
              <a:ext cx="791479" cy="202369"/>
            </a:xfrm>
            <a:custGeom>
              <a:avLst/>
              <a:gdLst/>
              <a:ahLst/>
              <a:cxnLst/>
              <a:rect l="l" t="t" r="r" b="b"/>
              <a:pathLst>
                <a:path w="9493" h="2427" extrusionOk="0">
                  <a:moveTo>
                    <a:pt x="9492" y="354"/>
                  </a:moveTo>
                  <a:lnTo>
                    <a:pt x="9492" y="354"/>
                  </a:lnTo>
                  <a:cubicBezTo>
                    <a:pt x="9465" y="415"/>
                    <a:pt x="9435" y="474"/>
                    <a:pt x="9403" y="531"/>
                  </a:cubicBezTo>
                  <a:lnTo>
                    <a:pt x="9403" y="531"/>
                  </a:lnTo>
                  <a:cubicBezTo>
                    <a:pt x="9435" y="474"/>
                    <a:pt x="9465" y="415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2"/>
                    <a:pt x="388" y="944"/>
                    <a:pt x="785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4"/>
                    <a:pt x="3376" y="2427"/>
                    <a:pt x="4839" y="2427"/>
                  </a:cubicBezTo>
                  <a:cubicBezTo>
                    <a:pt x="4937" y="2427"/>
                    <a:pt x="5034" y="2425"/>
                    <a:pt x="5131" y="2423"/>
                  </a:cubicBezTo>
                  <a:cubicBezTo>
                    <a:pt x="6637" y="2335"/>
                    <a:pt x="8621" y="1941"/>
                    <a:pt x="9403" y="531"/>
                  </a:cubicBezTo>
                  <a:lnTo>
                    <a:pt x="9403" y="531"/>
                  </a:lnTo>
                  <a:cubicBezTo>
                    <a:pt x="8797" y="1610"/>
                    <a:pt x="7368" y="2054"/>
                    <a:pt x="6191" y="2260"/>
                  </a:cubicBezTo>
                  <a:cubicBezTo>
                    <a:pt x="5719" y="2328"/>
                    <a:pt x="5237" y="2365"/>
                    <a:pt x="4757" y="2365"/>
                  </a:cubicBezTo>
                  <a:cubicBezTo>
                    <a:pt x="3318" y="2365"/>
                    <a:pt x="1893" y="2036"/>
                    <a:pt x="802" y="1234"/>
                  </a:cubicBezTo>
                  <a:lnTo>
                    <a:pt x="802" y="1234"/>
                  </a:lnTo>
                  <a:lnTo>
                    <a:pt x="805" y="1236"/>
                  </a:lnTo>
                  <a:cubicBezTo>
                    <a:pt x="409" y="924"/>
                    <a:pt x="72" y="507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572050" y="2565373"/>
              <a:ext cx="405036" cy="242226"/>
            </a:xfrm>
            <a:custGeom>
              <a:avLst/>
              <a:gdLst/>
              <a:ahLst/>
              <a:cxnLst/>
              <a:rect l="l" t="t" r="r" b="b"/>
              <a:pathLst>
                <a:path w="4858" h="2905" extrusionOk="0">
                  <a:moveTo>
                    <a:pt x="2329" y="0"/>
                  </a:moveTo>
                  <a:cubicBezTo>
                    <a:pt x="1924" y="0"/>
                    <a:pt x="1506" y="101"/>
                    <a:pt x="1093" y="303"/>
                  </a:cubicBezTo>
                  <a:lnTo>
                    <a:pt x="626" y="107"/>
                  </a:lnTo>
                  <a:lnTo>
                    <a:pt x="1" y="507"/>
                  </a:lnTo>
                  <a:lnTo>
                    <a:pt x="1" y="1060"/>
                  </a:lnTo>
                  <a:lnTo>
                    <a:pt x="147" y="1120"/>
                  </a:lnTo>
                  <a:cubicBezTo>
                    <a:pt x="138" y="1156"/>
                    <a:pt x="131" y="1190"/>
                    <a:pt x="133" y="1224"/>
                  </a:cubicBezTo>
                  <a:lnTo>
                    <a:pt x="133" y="1229"/>
                  </a:lnTo>
                  <a:cubicBezTo>
                    <a:pt x="138" y="1314"/>
                    <a:pt x="129" y="1679"/>
                    <a:pt x="133" y="1777"/>
                  </a:cubicBezTo>
                  <a:lnTo>
                    <a:pt x="133" y="1780"/>
                  </a:lnTo>
                  <a:cubicBezTo>
                    <a:pt x="142" y="1945"/>
                    <a:pt x="275" y="2088"/>
                    <a:pt x="552" y="2204"/>
                  </a:cubicBezTo>
                  <a:cubicBezTo>
                    <a:pt x="773" y="2297"/>
                    <a:pt x="991" y="2334"/>
                    <a:pt x="1207" y="2334"/>
                  </a:cubicBezTo>
                  <a:cubicBezTo>
                    <a:pt x="1510" y="2334"/>
                    <a:pt x="1807" y="2259"/>
                    <a:pt x="2091" y="2158"/>
                  </a:cubicBezTo>
                  <a:lnTo>
                    <a:pt x="2091" y="2158"/>
                  </a:lnTo>
                  <a:lnTo>
                    <a:pt x="1963" y="2290"/>
                  </a:lnTo>
                  <a:lnTo>
                    <a:pt x="1963" y="2843"/>
                  </a:lnTo>
                  <a:cubicBezTo>
                    <a:pt x="2073" y="2869"/>
                    <a:pt x="2184" y="2886"/>
                    <a:pt x="2293" y="2896"/>
                  </a:cubicBezTo>
                  <a:cubicBezTo>
                    <a:pt x="2360" y="2902"/>
                    <a:pt x="2427" y="2905"/>
                    <a:pt x="2493" y="2905"/>
                  </a:cubicBezTo>
                  <a:cubicBezTo>
                    <a:pt x="2619" y="2905"/>
                    <a:pt x="2743" y="2895"/>
                    <a:pt x="2865" y="2875"/>
                  </a:cubicBezTo>
                  <a:cubicBezTo>
                    <a:pt x="3192" y="2824"/>
                    <a:pt x="3496" y="2713"/>
                    <a:pt x="3756" y="2581"/>
                  </a:cubicBezTo>
                  <a:lnTo>
                    <a:pt x="4224" y="2777"/>
                  </a:lnTo>
                  <a:lnTo>
                    <a:pt x="4857" y="2389"/>
                  </a:lnTo>
                  <a:lnTo>
                    <a:pt x="4857" y="1836"/>
                  </a:lnTo>
                  <a:lnTo>
                    <a:pt x="4739" y="1785"/>
                  </a:lnTo>
                  <a:lnTo>
                    <a:pt x="4714" y="1774"/>
                  </a:lnTo>
                  <a:cubicBezTo>
                    <a:pt x="4723" y="1735"/>
                    <a:pt x="4728" y="1691"/>
                    <a:pt x="4726" y="1645"/>
                  </a:cubicBezTo>
                  <a:cubicBezTo>
                    <a:pt x="4726" y="1630"/>
                    <a:pt x="4724" y="1616"/>
                    <a:pt x="4723" y="1601"/>
                  </a:cubicBezTo>
                  <a:cubicBezTo>
                    <a:pt x="4715" y="1532"/>
                    <a:pt x="4729" y="1221"/>
                    <a:pt x="4726" y="1093"/>
                  </a:cubicBezTo>
                  <a:cubicBezTo>
                    <a:pt x="4726" y="1077"/>
                    <a:pt x="4724" y="1063"/>
                    <a:pt x="4723" y="1049"/>
                  </a:cubicBezTo>
                  <a:cubicBezTo>
                    <a:pt x="4704" y="894"/>
                    <a:pt x="4575" y="756"/>
                    <a:pt x="4314" y="646"/>
                  </a:cubicBezTo>
                  <a:lnTo>
                    <a:pt x="4314" y="645"/>
                  </a:lnTo>
                  <a:cubicBezTo>
                    <a:pt x="4104" y="558"/>
                    <a:pt x="3892" y="524"/>
                    <a:pt x="3684" y="524"/>
                  </a:cubicBezTo>
                  <a:cubicBezTo>
                    <a:pt x="3614" y="524"/>
                    <a:pt x="3545" y="527"/>
                    <a:pt x="3476" y="535"/>
                  </a:cubicBezTo>
                  <a:cubicBezTo>
                    <a:pt x="3453" y="538"/>
                    <a:pt x="3429" y="541"/>
                    <a:pt x="3406" y="544"/>
                  </a:cubicBezTo>
                  <a:lnTo>
                    <a:pt x="3397" y="545"/>
                  </a:lnTo>
                  <a:cubicBezTo>
                    <a:pt x="3373" y="549"/>
                    <a:pt x="3348" y="554"/>
                    <a:pt x="3323" y="557"/>
                  </a:cubicBezTo>
                  <a:cubicBezTo>
                    <a:pt x="3302" y="561"/>
                    <a:pt x="3280" y="565"/>
                    <a:pt x="3259" y="569"/>
                  </a:cubicBezTo>
                  <a:cubicBezTo>
                    <a:pt x="3250" y="572"/>
                    <a:pt x="3241" y="573"/>
                    <a:pt x="3233" y="575"/>
                  </a:cubicBezTo>
                  <a:cubicBezTo>
                    <a:pt x="3216" y="577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3"/>
                  </a:cubicBezTo>
                  <a:cubicBezTo>
                    <a:pt x="2721" y="723"/>
                    <a:pt x="2663" y="746"/>
                    <a:pt x="2606" y="768"/>
                  </a:cubicBezTo>
                  <a:lnTo>
                    <a:pt x="2774" y="594"/>
                  </a:lnTo>
                  <a:lnTo>
                    <a:pt x="2774" y="42"/>
                  </a:lnTo>
                  <a:cubicBezTo>
                    <a:pt x="2628" y="14"/>
                    <a:pt x="2479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936979" y="2658594"/>
              <a:ext cx="29431" cy="54782"/>
            </a:xfrm>
            <a:custGeom>
              <a:avLst/>
              <a:gdLst/>
              <a:ahLst/>
              <a:cxnLst/>
              <a:rect l="l" t="t" r="r" b="b"/>
              <a:pathLst>
                <a:path w="353" h="657" extrusionOk="0">
                  <a:moveTo>
                    <a:pt x="349" y="1"/>
                  </a:moveTo>
                  <a:cubicBezTo>
                    <a:pt x="341" y="350"/>
                    <a:pt x="0" y="516"/>
                    <a:pt x="1" y="516"/>
                  </a:cubicBezTo>
                  <a:lnTo>
                    <a:pt x="338" y="656"/>
                  </a:lnTo>
                  <a:cubicBezTo>
                    <a:pt x="347" y="616"/>
                    <a:pt x="352" y="574"/>
                    <a:pt x="351" y="527"/>
                  </a:cubicBezTo>
                  <a:lnTo>
                    <a:pt x="347" y="484"/>
                  </a:lnTo>
                  <a:cubicBezTo>
                    <a:pt x="339" y="421"/>
                    <a:pt x="351" y="142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68764" y="2568958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3" y="0"/>
                  </a:moveTo>
                  <a:lnTo>
                    <a:pt x="1064" y="571"/>
                  </a:lnTo>
                  <a:cubicBezTo>
                    <a:pt x="998" y="554"/>
                    <a:pt x="928" y="546"/>
                    <a:pt x="856" y="546"/>
                  </a:cubicBezTo>
                  <a:cubicBezTo>
                    <a:pt x="666" y="546"/>
                    <a:pt x="461" y="605"/>
                    <a:pt x="259" y="732"/>
                  </a:cubicBezTo>
                  <a:cubicBezTo>
                    <a:pt x="1" y="898"/>
                    <a:pt x="24" y="1007"/>
                    <a:pt x="164" y="1067"/>
                  </a:cubicBezTo>
                  <a:cubicBezTo>
                    <a:pt x="201" y="1082"/>
                    <a:pt x="238" y="1093"/>
                    <a:pt x="278" y="1097"/>
                  </a:cubicBezTo>
                  <a:cubicBezTo>
                    <a:pt x="302" y="1100"/>
                    <a:pt x="325" y="1102"/>
                    <a:pt x="350" y="1102"/>
                  </a:cubicBezTo>
                  <a:cubicBezTo>
                    <a:pt x="402" y="1102"/>
                    <a:pt x="457" y="1095"/>
                    <a:pt x="518" y="1080"/>
                  </a:cubicBezTo>
                  <a:cubicBezTo>
                    <a:pt x="660" y="1049"/>
                    <a:pt x="835" y="977"/>
                    <a:pt x="1071" y="877"/>
                  </a:cubicBezTo>
                  <a:cubicBezTo>
                    <a:pt x="1102" y="865"/>
                    <a:pt x="1135" y="850"/>
                    <a:pt x="1170" y="837"/>
                  </a:cubicBezTo>
                  <a:cubicBezTo>
                    <a:pt x="1252" y="802"/>
                    <a:pt x="1340" y="766"/>
                    <a:pt x="1429" y="732"/>
                  </a:cubicBezTo>
                  <a:cubicBezTo>
                    <a:pt x="1436" y="729"/>
                    <a:pt x="1440" y="728"/>
                    <a:pt x="1446" y="726"/>
                  </a:cubicBezTo>
                  <a:lnTo>
                    <a:pt x="1611" y="552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571884" y="2607731"/>
              <a:ext cx="39020" cy="51113"/>
            </a:xfrm>
            <a:custGeom>
              <a:avLst/>
              <a:gdLst/>
              <a:ahLst/>
              <a:cxnLst/>
              <a:rect l="l" t="t" r="r" b="b"/>
              <a:pathLst>
                <a:path w="468" h="613" extrusionOk="0">
                  <a:moveTo>
                    <a:pt x="2" y="0"/>
                  </a:moveTo>
                  <a:lnTo>
                    <a:pt x="1" y="552"/>
                  </a:lnTo>
                  <a:lnTo>
                    <a:pt x="146" y="612"/>
                  </a:lnTo>
                  <a:cubicBezTo>
                    <a:pt x="184" y="480"/>
                    <a:pt x="295" y="340"/>
                    <a:pt x="468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735630" y="2718463"/>
              <a:ext cx="241537" cy="89053"/>
            </a:xfrm>
            <a:custGeom>
              <a:avLst/>
              <a:gdLst/>
              <a:ahLst/>
              <a:cxnLst/>
              <a:rect l="l" t="t" r="r" b="b"/>
              <a:pathLst>
                <a:path w="2897" h="1068" extrusionOk="0">
                  <a:moveTo>
                    <a:pt x="2896" y="0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3" y="323"/>
                    <a:pt x="1228" y="436"/>
                    <a:pt x="901" y="485"/>
                  </a:cubicBezTo>
                  <a:cubicBezTo>
                    <a:pt x="778" y="505"/>
                    <a:pt x="653" y="516"/>
                    <a:pt x="524" y="516"/>
                  </a:cubicBezTo>
                  <a:cubicBezTo>
                    <a:pt x="460" y="516"/>
                    <a:pt x="395" y="514"/>
                    <a:pt x="330" y="508"/>
                  </a:cubicBezTo>
                  <a:cubicBezTo>
                    <a:pt x="224" y="497"/>
                    <a:pt x="111" y="481"/>
                    <a:pt x="1" y="454"/>
                  </a:cubicBezTo>
                  <a:lnTo>
                    <a:pt x="1" y="1007"/>
                  </a:lnTo>
                  <a:cubicBezTo>
                    <a:pt x="111" y="1034"/>
                    <a:pt x="221" y="1050"/>
                    <a:pt x="330" y="1060"/>
                  </a:cubicBezTo>
                  <a:cubicBezTo>
                    <a:pt x="393" y="1066"/>
                    <a:pt x="456" y="1068"/>
                    <a:pt x="519" y="1068"/>
                  </a:cubicBezTo>
                  <a:cubicBezTo>
                    <a:pt x="649" y="1068"/>
                    <a:pt x="777" y="1057"/>
                    <a:pt x="901" y="1038"/>
                  </a:cubicBezTo>
                  <a:cubicBezTo>
                    <a:pt x="1230" y="988"/>
                    <a:pt x="1533" y="877"/>
                    <a:pt x="1794" y="745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63144" y="2780499"/>
              <a:ext cx="122144" cy="28767"/>
            </a:xfrm>
            <a:custGeom>
              <a:avLst/>
              <a:gdLst/>
              <a:ahLst/>
              <a:cxnLst/>
              <a:rect l="l" t="t" r="r" b="b"/>
              <a:pathLst>
                <a:path w="1465" h="345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346" y="46"/>
                    <a:pt x="1227" y="91"/>
                    <a:pt x="1105" y="132"/>
                  </a:cubicBezTo>
                  <a:cubicBezTo>
                    <a:pt x="986" y="169"/>
                    <a:pt x="866" y="205"/>
                    <a:pt x="743" y="231"/>
                  </a:cubicBezTo>
                  <a:cubicBezTo>
                    <a:pt x="499" y="286"/>
                    <a:pt x="253" y="314"/>
                    <a:pt x="1" y="317"/>
                  </a:cubicBezTo>
                  <a:cubicBezTo>
                    <a:pt x="99" y="336"/>
                    <a:pt x="200" y="345"/>
                    <a:pt x="302" y="345"/>
                  </a:cubicBezTo>
                  <a:cubicBezTo>
                    <a:pt x="452" y="345"/>
                    <a:pt x="605" y="326"/>
                    <a:pt x="755" y="293"/>
                  </a:cubicBezTo>
                  <a:cubicBezTo>
                    <a:pt x="1005" y="235"/>
                    <a:pt x="1250" y="137"/>
                    <a:pt x="1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582806" y="2664097"/>
              <a:ext cx="296648" cy="96223"/>
            </a:xfrm>
            <a:custGeom>
              <a:avLst/>
              <a:gdLst/>
              <a:ahLst/>
              <a:cxnLst/>
              <a:rect l="l" t="t" r="r" b="b"/>
              <a:pathLst>
                <a:path w="3558" h="1154" extrusionOk="0">
                  <a:moveTo>
                    <a:pt x="2" y="47"/>
                  </a:moveTo>
                  <a:cubicBezTo>
                    <a:pt x="2" y="47"/>
                    <a:pt x="3" y="47"/>
                    <a:pt x="3" y="48"/>
                  </a:cubicBezTo>
                  <a:lnTo>
                    <a:pt x="3" y="48"/>
                  </a:lnTo>
                  <a:cubicBezTo>
                    <a:pt x="3" y="47"/>
                    <a:pt x="2" y="47"/>
                    <a:pt x="2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9"/>
                  </a:cubicBezTo>
                  <a:cubicBezTo>
                    <a:pt x="1837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2" y="471"/>
                  </a:cubicBezTo>
                  <a:cubicBezTo>
                    <a:pt x="145" y="355"/>
                    <a:pt x="13" y="211"/>
                    <a:pt x="3" y="48"/>
                  </a:cubicBezTo>
                  <a:lnTo>
                    <a:pt x="3" y="48"/>
                  </a:lnTo>
                  <a:cubicBezTo>
                    <a:pt x="8" y="136"/>
                    <a:pt x="0" y="499"/>
                    <a:pt x="4" y="595"/>
                  </a:cubicBezTo>
                  <a:lnTo>
                    <a:pt x="4" y="598"/>
                  </a:lnTo>
                  <a:cubicBezTo>
                    <a:pt x="13" y="761"/>
                    <a:pt x="145" y="904"/>
                    <a:pt x="422" y="1023"/>
                  </a:cubicBezTo>
                  <a:cubicBezTo>
                    <a:pt x="643" y="1116"/>
                    <a:pt x="863" y="1154"/>
                    <a:pt x="1078" y="1154"/>
                  </a:cubicBezTo>
                  <a:cubicBezTo>
                    <a:pt x="1381" y="1154"/>
                    <a:pt x="1676" y="1079"/>
                    <a:pt x="1960" y="978"/>
                  </a:cubicBezTo>
                  <a:lnTo>
                    <a:pt x="1963" y="977"/>
                  </a:lnTo>
                  <a:lnTo>
                    <a:pt x="2418" y="509"/>
                  </a:lnTo>
                  <a:cubicBezTo>
                    <a:pt x="2491" y="529"/>
                    <a:pt x="2586" y="544"/>
                    <a:pt x="2694" y="544"/>
                  </a:cubicBezTo>
                  <a:cubicBezTo>
                    <a:pt x="2877" y="544"/>
                    <a:pt x="3095" y="502"/>
                    <a:pt x="3300" y="371"/>
                  </a:cubicBezTo>
                  <a:cubicBezTo>
                    <a:pt x="3503" y="240"/>
                    <a:pt x="3557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757474" y="2568958"/>
              <a:ext cx="45773" cy="93722"/>
            </a:xfrm>
            <a:custGeom>
              <a:avLst/>
              <a:gdLst/>
              <a:ahLst/>
              <a:cxnLst/>
              <a:rect l="l" t="t" r="r" b="b"/>
              <a:pathLst>
                <a:path w="549" h="1124" extrusionOk="0">
                  <a:moveTo>
                    <a:pt x="549" y="0"/>
                  </a:moveTo>
                  <a:lnTo>
                    <a:pt x="0" y="571"/>
                  </a:lnTo>
                  <a:lnTo>
                    <a:pt x="1" y="1123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6757474" y="2568958"/>
              <a:ext cx="45773" cy="93722"/>
            </a:xfrm>
            <a:custGeom>
              <a:avLst/>
              <a:gdLst/>
              <a:ahLst/>
              <a:cxnLst/>
              <a:rect l="l" t="t" r="r" b="b"/>
              <a:pathLst>
                <a:path w="549" h="1124" extrusionOk="0">
                  <a:moveTo>
                    <a:pt x="549" y="0"/>
                  </a:moveTo>
                  <a:lnTo>
                    <a:pt x="0" y="571"/>
                  </a:lnTo>
                  <a:lnTo>
                    <a:pt x="1" y="1123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6571884" y="2607731"/>
              <a:ext cx="39186" cy="51280"/>
            </a:xfrm>
            <a:custGeom>
              <a:avLst/>
              <a:gdLst/>
              <a:ahLst/>
              <a:cxnLst/>
              <a:rect l="l" t="t" r="r" b="b"/>
              <a:pathLst>
                <a:path w="470" h="615" extrusionOk="0">
                  <a:moveTo>
                    <a:pt x="1" y="0"/>
                  </a:moveTo>
                  <a:lnTo>
                    <a:pt x="2" y="552"/>
                  </a:lnTo>
                  <a:lnTo>
                    <a:pt x="148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6571884" y="2607731"/>
              <a:ext cx="39186" cy="51280"/>
            </a:xfrm>
            <a:custGeom>
              <a:avLst/>
              <a:gdLst/>
              <a:ahLst/>
              <a:cxnLst/>
              <a:rect l="l" t="t" r="r" b="b"/>
              <a:pathLst>
                <a:path w="470" h="615" extrusionOk="0">
                  <a:moveTo>
                    <a:pt x="1" y="0"/>
                  </a:moveTo>
                  <a:lnTo>
                    <a:pt x="2" y="552"/>
                  </a:lnTo>
                  <a:lnTo>
                    <a:pt x="148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6572050" y="2565540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0" y="1"/>
                  </a:moveTo>
                  <a:cubicBezTo>
                    <a:pt x="1925" y="1"/>
                    <a:pt x="1507" y="101"/>
                    <a:pt x="1093" y="304"/>
                  </a:cubicBezTo>
                  <a:lnTo>
                    <a:pt x="626" y="109"/>
                  </a:lnTo>
                  <a:lnTo>
                    <a:pt x="1" y="508"/>
                  </a:lnTo>
                  <a:lnTo>
                    <a:pt x="469" y="704"/>
                  </a:lnTo>
                  <a:cubicBezTo>
                    <a:pt x="244" y="888"/>
                    <a:pt x="127" y="1065"/>
                    <a:pt x="134" y="1226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7"/>
                    <a:pt x="3637" y="1421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50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7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29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8"/>
                    <a:pt x="4726" y="1091"/>
                  </a:cubicBezTo>
                  <a:cubicBezTo>
                    <a:pt x="4726" y="1075"/>
                    <a:pt x="4724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3" y="536"/>
                    <a:pt x="3429" y="540"/>
                    <a:pt x="3406" y="542"/>
                  </a:cubicBezTo>
                  <a:lnTo>
                    <a:pt x="3397" y="543"/>
                  </a:lnTo>
                  <a:cubicBezTo>
                    <a:pt x="3373" y="547"/>
                    <a:pt x="3348" y="552"/>
                    <a:pt x="3323" y="556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2"/>
                    <a:pt x="3233" y="573"/>
                  </a:cubicBezTo>
                  <a:cubicBezTo>
                    <a:pt x="3216" y="575"/>
                    <a:pt x="3198" y="579"/>
                    <a:pt x="3182" y="583"/>
                  </a:cubicBezTo>
                  <a:cubicBezTo>
                    <a:pt x="3043" y="615"/>
                    <a:pt x="2908" y="657"/>
                    <a:pt x="2779" y="701"/>
                  </a:cubicBezTo>
                  <a:cubicBezTo>
                    <a:pt x="2716" y="724"/>
                    <a:pt x="2652" y="748"/>
                    <a:pt x="2590" y="773"/>
                  </a:cubicBezTo>
                  <a:cubicBezTo>
                    <a:pt x="2501" y="808"/>
                    <a:pt x="2412" y="844"/>
                    <a:pt x="2330" y="879"/>
                  </a:cubicBezTo>
                  <a:cubicBezTo>
                    <a:pt x="2295" y="893"/>
                    <a:pt x="2263" y="906"/>
                    <a:pt x="2231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4"/>
                    <a:pt x="1328" y="1111"/>
                  </a:cubicBezTo>
                  <a:cubicBezTo>
                    <a:pt x="1186" y="1051"/>
                    <a:pt x="1162" y="942"/>
                    <a:pt x="1423" y="775"/>
                  </a:cubicBezTo>
                  <a:cubicBezTo>
                    <a:pt x="1622" y="648"/>
                    <a:pt x="1826" y="589"/>
                    <a:pt x="2015" y="589"/>
                  </a:cubicBezTo>
                  <a:cubicBezTo>
                    <a:pt x="2088" y="589"/>
                    <a:pt x="2159" y="598"/>
                    <a:pt x="2226" y="615"/>
                  </a:cubicBezTo>
                  <a:lnTo>
                    <a:pt x="2774" y="42"/>
                  </a:lnTo>
                  <a:cubicBezTo>
                    <a:pt x="2628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6572050" y="2565540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0" y="1"/>
                  </a:moveTo>
                  <a:cubicBezTo>
                    <a:pt x="1925" y="1"/>
                    <a:pt x="1507" y="101"/>
                    <a:pt x="1093" y="304"/>
                  </a:cubicBezTo>
                  <a:lnTo>
                    <a:pt x="626" y="109"/>
                  </a:lnTo>
                  <a:lnTo>
                    <a:pt x="1" y="508"/>
                  </a:lnTo>
                  <a:lnTo>
                    <a:pt x="469" y="704"/>
                  </a:lnTo>
                  <a:cubicBezTo>
                    <a:pt x="244" y="888"/>
                    <a:pt x="127" y="1065"/>
                    <a:pt x="134" y="1226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7"/>
                    <a:pt x="3637" y="1421"/>
                    <a:pt x="3432" y="1551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50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7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29"/>
                  </a:cubicBezTo>
                  <a:lnTo>
                    <a:pt x="4228" y="2226"/>
                  </a:lnTo>
                  <a:lnTo>
                    <a:pt x="4861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8"/>
                    <a:pt x="4726" y="1091"/>
                  </a:cubicBezTo>
                  <a:cubicBezTo>
                    <a:pt x="4726" y="1075"/>
                    <a:pt x="4724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3" y="536"/>
                    <a:pt x="3429" y="540"/>
                    <a:pt x="3406" y="542"/>
                  </a:cubicBezTo>
                  <a:lnTo>
                    <a:pt x="3397" y="543"/>
                  </a:lnTo>
                  <a:cubicBezTo>
                    <a:pt x="3373" y="547"/>
                    <a:pt x="3348" y="552"/>
                    <a:pt x="3323" y="556"/>
                  </a:cubicBezTo>
                  <a:cubicBezTo>
                    <a:pt x="3302" y="559"/>
                    <a:pt x="3280" y="563"/>
                    <a:pt x="3259" y="567"/>
                  </a:cubicBezTo>
                  <a:cubicBezTo>
                    <a:pt x="3250" y="570"/>
                    <a:pt x="3241" y="572"/>
                    <a:pt x="3233" y="573"/>
                  </a:cubicBezTo>
                  <a:cubicBezTo>
                    <a:pt x="3216" y="575"/>
                    <a:pt x="3198" y="579"/>
                    <a:pt x="3182" y="583"/>
                  </a:cubicBezTo>
                  <a:cubicBezTo>
                    <a:pt x="3043" y="615"/>
                    <a:pt x="2908" y="657"/>
                    <a:pt x="2779" y="701"/>
                  </a:cubicBezTo>
                  <a:cubicBezTo>
                    <a:pt x="2716" y="724"/>
                    <a:pt x="2652" y="748"/>
                    <a:pt x="2590" y="773"/>
                  </a:cubicBezTo>
                  <a:cubicBezTo>
                    <a:pt x="2501" y="808"/>
                    <a:pt x="2412" y="844"/>
                    <a:pt x="2330" y="879"/>
                  </a:cubicBezTo>
                  <a:cubicBezTo>
                    <a:pt x="2295" y="893"/>
                    <a:pt x="2263" y="906"/>
                    <a:pt x="2231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2" y="1144"/>
                    <a:pt x="1439" y="1140"/>
                  </a:cubicBezTo>
                  <a:cubicBezTo>
                    <a:pt x="1399" y="1135"/>
                    <a:pt x="1362" y="1124"/>
                    <a:pt x="1328" y="1111"/>
                  </a:cubicBezTo>
                  <a:cubicBezTo>
                    <a:pt x="1186" y="1051"/>
                    <a:pt x="1162" y="942"/>
                    <a:pt x="1423" y="775"/>
                  </a:cubicBezTo>
                  <a:cubicBezTo>
                    <a:pt x="1622" y="648"/>
                    <a:pt x="1826" y="589"/>
                    <a:pt x="2015" y="589"/>
                  </a:cubicBezTo>
                  <a:cubicBezTo>
                    <a:pt x="2088" y="589"/>
                    <a:pt x="2159" y="598"/>
                    <a:pt x="2226" y="615"/>
                  </a:cubicBezTo>
                  <a:lnTo>
                    <a:pt x="2774" y="42"/>
                  </a:lnTo>
                  <a:cubicBezTo>
                    <a:pt x="2628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618073" y="2663514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2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6" y="49"/>
                    <a:pt x="2323" y="95"/>
                    <a:pt x="2204" y="143"/>
                  </a:cubicBezTo>
                  <a:cubicBezTo>
                    <a:pt x="1963" y="243"/>
                    <a:pt x="1727" y="351"/>
                    <a:pt x="1482" y="431"/>
                  </a:cubicBezTo>
                  <a:cubicBezTo>
                    <a:pt x="1239" y="516"/>
                    <a:pt x="987" y="578"/>
                    <a:pt x="733" y="590"/>
                  </a:cubicBezTo>
                  <a:cubicBezTo>
                    <a:pt x="700" y="592"/>
                    <a:pt x="667" y="593"/>
                    <a:pt x="634" y="593"/>
                  </a:cubicBezTo>
                  <a:cubicBezTo>
                    <a:pt x="415" y="593"/>
                    <a:pt x="199" y="551"/>
                    <a:pt x="0" y="475"/>
                  </a:cubicBezTo>
                  <a:lnTo>
                    <a:pt x="0" y="475"/>
                  </a:lnTo>
                  <a:cubicBezTo>
                    <a:pt x="112" y="523"/>
                    <a:pt x="229" y="562"/>
                    <a:pt x="354" y="589"/>
                  </a:cubicBezTo>
                  <a:cubicBezTo>
                    <a:pt x="461" y="609"/>
                    <a:pt x="571" y="618"/>
                    <a:pt x="682" y="618"/>
                  </a:cubicBezTo>
                  <a:cubicBezTo>
                    <a:pt x="699" y="618"/>
                    <a:pt x="716" y="618"/>
                    <a:pt x="733" y="617"/>
                  </a:cubicBezTo>
                  <a:cubicBezTo>
                    <a:pt x="991" y="611"/>
                    <a:pt x="1246" y="546"/>
                    <a:pt x="1493" y="464"/>
                  </a:cubicBezTo>
                  <a:cubicBezTo>
                    <a:pt x="1740" y="381"/>
                    <a:pt x="1977" y="272"/>
                    <a:pt x="2214" y="169"/>
                  </a:cubicBezTo>
                  <a:cubicBezTo>
                    <a:pt x="2333" y="117"/>
                    <a:pt x="2453" y="69"/>
                    <a:pt x="2576" y="37"/>
                  </a:cubicBezTo>
                  <a:cubicBezTo>
                    <a:pt x="2639" y="21"/>
                    <a:pt x="2704" y="11"/>
                    <a:pt x="2768" y="11"/>
                  </a:cubicBezTo>
                  <a:cubicBezTo>
                    <a:pt x="2830" y="11"/>
                    <a:pt x="2891" y="20"/>
                    <a:pt x="2949" y="42"/>
                  </a:cubicBezTo>
                  <a:cubicBezTo>
                    <a:pt x="2885" y="13"/>
                    <a:pt x="2815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6885120" y="2734555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2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6885120" y="2734555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2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6885120" y="2718463"/>
              <a:ext cx="92046" cy="32519"/>
            </a:xfrm>
            <a:custGeom>
              <a:avLst/>
              <a:gdLst/>
              <a:ahLst/>
              <a:cxnLst/>
              <a:rect l="l" t="t" r="r" b="b"/>
              <a:pathLst>
                <a:path w="1104" h="390" extrusionOk="0">
                  <a:moveTo>
                    <a:pt x="1103" y="0"/>
                  </a:moveTo>
                  <a:lnTo>
                    <a:pt x="472" y="327"/>
                  </a:lnTo>
                  <a:lnTo>
                    <a:pt x="1" y="193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6571884" y="2574461"/>
              <a:ext cx="91296" cy="33353"/>
            </a:xfrm>
            <a:custGeom>
              <a:avLst/>
              <a:gdLst/>
              <a:ahLst/>
              <a:cxnLst/>
              <a:rect l="l" t="t" r="r" b="b"/>
              <a:pathLst>
                <a:path w="1095" h="400" extrusionOk="0">
                  <a:moveTo>
                    <a:pt x="627" y="1"/>
                  </a:moveTo>
                  <a:lnTo>
                    <a:pt x="1" y="399"/>
                  </a:lnTo>
                  <a:lnTo>
                    <a:pt x="629" y="56"/>
                  </a:lnTo>
                  <a:lnTo>
                    <a:pt x="1094" y="19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6778651" y="2566123"/>
              <a:ext cx="24596" cy="21763"/>
            </a:xfrm>
            <a:custGeom>
              <a:avLst/>
              <a:gdLst/>
              <a:ahLst/>
              <a:cxnLst/>
              <a:rect l="l" t="t" r="r" b="b"/>
              <a:pathLst>
                <a:path w="295" h="261" extrusionOk="0">
                  <a:moveTo>
                    <a:pt x="0" y="0"/>
                  </a:moveTo>
                  <a:lnTo>
                    <a:pt x="77" y="261"/>
                  </a:lnTo>
                  <a:lnTo>
                    <a:pt x="295" y="34"/>
                  </a:lnTo>
                  <a:cubicBezTo>
                    <a:pt x="198" y="16"/>
                    <a:pt x="100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588559" y="2574461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6" y="1"/>
                  </a:moveTo>
                  <a:lnTo>
                    <a:pt x="1" y="272"/>
                  </a:lnTo>
                  <a:lnTo>
                    <a:pt x="71" y="512"/>
                  </a:lnTo>
                  <a:lnTo>
                    <a:pt x="270" y="594"/>
                  </a:lnTo>
                  <a:cubicBezTo>
                    <a:pt x="218" y="637"/>
                    <a:pt x="172" y="679"/>
                    <a:pt x="133" y="721"/>
                  </a:cubicBezTo>
                  <a:lnTo>
                    <a:pt x="375" y="1551"/>
                  </a:lnTo>
                  <a:cubicBezTo>
                    <a:pt x="587" y="1637"/>
                    <a:pt x="798" y="1672"/>
                    <a:pt x="1005" y="1672"/>
                  </a:cubicBezTo>
                  <a:cubicBezTo>
                    <a:pt x="1064" y="1672"/>
                    <a:pt x="1124" y="1669"/>
                    <a:pt x="1182" y="1664"/>
                  </a:cubicBezTo>
                  <a:lnTo>
                    <a:pt x="731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884953" y="2609232"/>
              <a:ext cx="72370" cy="140500"/>
            </a:xfrm>
            <a:custGeom>
              <a:avLst/>
              <a:gdLst/>
              <a:ahLst/>
              <a:cxnLst/>
              <a:rect l="l" t="t" r="r" b="b"/>
              <a:pathLst>
                <a:path w="868" h="1685" extrusionOk="0">
                  <a:moveTo>
                    <a:pt x="1" y="0"/>
                  </a:moveTo>
                  <a:lnTo>
                    <a:pt x="494" y="1685"/>
                  </a:lnTo>
                  <a:lnTo>
                    <a:pt x="868" y="1456"/>
                  </a:lnTo>
                  <a:lnTo>
                    <a:pt x="784" y="1174"/>
                  </a:lnTo>
                  <a:lnTo>
                    <a:pt x="623" y="1106"/>
                  </a:lnTo>
                  <a:cubicBezTo>
                    <a:pt x="623" y="1106"/>
                    <a:pt x="677" y="1079"/>
                    <a:pt x="741" y="1027"/>
                  </a:cubicBezTo>
                  <a:lnTo>
                    <a:pt x="466" y="85"/>
                  </a:lnTo>
                  <a:cubicBezTo>
                    <a:pt x="312" y="32"/>
                    <a:pt x="155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6796577" y="2609816"/>
              <a:ext cx="103635" cy="144252"/>
            </a:xfrm>
            <a:custGeom>
              <a:avLst/>
              <a:gdLst/>
              <a:ahLst/>
              <a:cxnLst/>
              <a:rect l="l" t="t" r="r" b="b"/>
              <a:pathLst>
                <a:path w="1243" h="1730" extrusionOk="0">
                  <a:moveTo>
                    <a:pt x="782" y="1"/>
                  </a:moveTo>
                  <a:cubicBezTo>
                    <a:pt x="760" y="4"/>
                    <a:pt x="736" y="7"/>
                    <a:pt x="715" y="9"/>
                  </a:cubicBezTo>
                  <a:lnTo>
                    <a:pt x="704" y="11"/>
                  </a:lnTo>
                  <a:cubicBezTo>
                    <a:pt x="680" y="15"/>
                    <a:pt x="655" y="20"/>
                    <a:pt x="630" y="23"/>
                  </a:cubicBezTo>
                  <a:cubicBezTo>
                    <a:pt x="609" y="27"/>
                    <a:pt x="587" y="31"/>
                    <a:pt x="566" y="34"/>
                  </a:cubicBezTo>
                  <a:cubicBezTo>
                    <a:pt x="557" y="37"/>
                    <a:pt x="548" y="39"/>
                    <a:pt x="540" y="40"/>
                  </a:cubicBezTo>
                  <a:cubicBezTo>
                    <a:pt x="523" y="43"/>
                    <a:pt x="506" y="47"/>
                    <a:pt x="490" y="50"/>
                  </a:cubicBezTo>
                  <a:cubicBezTo>
                    <a:pt x="350" y="82"/>
                    <a:pt x="216" y="125"/>
                    <a:pt x="86" y="169"/>
                  </a:cubicBezTo>
                  <a:cubicBezTo>
                    <a:pt x="58" y="180"/>
                    <a:pt x="28" y="190"/>
                    <a:pt x="1" y="202"/>
                  </a:cubicBezTo>
                  <a:lnTo>
                    <a:pt x="164" y="760"/>
                  </a:lnTo>
                  <a:cubicBezTo>
                    <a:pt x="332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9" y="685"/>
                  </a:cubicBezTo>
                  <a:cubicBezTo>
                    <a:pt x="994" y="764"/>
                    <a:pt x="942" y="887"/>
                    <a:pt x="737" y="1017"/>
                  </a:cubicBezTo>
                  <a:cubicBezTo>
                    <a:pt x="588" y="1113"/>
                    <a:pt x="431" y="1160"/>
                    <a:pt x="288" y="1180"/>
                  </a:cubicBezTo>
                  <a:lnTo>
                    <a:pt x="449" y="1729"/>
                  </a:lnTo>
                  <a:cubicBezTo>
                    <a:pt x="671" y="1669"/>
                    <a:pt x="879" y="1588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6534699" y="2405696"/>
              <a:ext cx="800233" cy="419748"/>
            </a:xfrm>
            <a:custGeom>
              <a:avLst/>
              <a:gdLst/>
              <a:ahLst/>
              <a:cxnLst/>
              <a:rect l="l" t="t" r="r" b="b"/>
              <a:pathLst>
                <a:path w="9598" h="5034" extrusionOk="0">
                  <a:moveTo>
                    <a:pt x="4784" y="0"/>
                  </a:moveTo>
                  <a:cubicBezTo>
                    <a:pt x="3874" y="0"/>
                    <a:pt x="2968" y="138"/>
                    <a:pt x="2184" y="409"/>
                  </a:cubicBezTo>
                  <a:cubicBezTo>
                    <a:pt x="1979" y="478"/>
                    <a:pt x="1783" y="559"/>
                    <a:pt x="1597" y="648"/>
                  </a:cubicBezTo>
                  <a:cubicBezTo>
                    <a:pt x="1452" y="718"/>
                    <a:pt x="1315" y="791"/>
                    <a:pt x="1183" y="872"/>
                  </a:cubicBezTo>
                  <a:cubicBezTo>
                    <a:pt x="958" y="1009"/>
                    <a:pt x="764" y="1156"/>
                    <a:pt x="603" y="1310"/>
                  </a:cubicBezTo>
                  <a:cubicBezTo>
                    <a:pt x="560" y="1353"/>
                    <a:pt x="520" y="1394"/>
                    <a:pt x="481" y="1436"/>
                  </a:cubicBezTo>
                  <a:lnTo>
                    <a:pt x="0" y="1437"/>
                  </a:lnTo>
                  <a:lnTo>
                    <a:pt x="1" y="2455"/>
                  </a:lnTo>
                  <a:cubicBezTo>
                    <a:pt x="1" y="2516"/>
                    <a:pt x="5" y="2575"/>
                    <a:pt x="12" y="2636"/>
                  </a:cubicBezTo>
                  <a:cubicBezTo>
                    <a:pt x="36" y="2827"/>
                    <a:pt x="101" y="3018"/>
                    <a:pt x="205" y="3203"/>
                  </a:cubicBezTo>
                  <a:cubicBezTo>
                    <a:pt x="228" y="3245"/>
                    <a:pt x="255" y="3287"/>
                    <a:pt x="283" y="3329"/>
                  </a:cubicBezTo>
                  <a:cubicBezTo>
                    <a:pt x="412" y="3523"/>
                    <a:pt x="586" y="3709"/>
                    <a:pt x="803" y="3884"/>
                  </a:cubicBezTo>
                  <a:cubicBezTo>
                    <a:pt x="876" y="3942"/>
                    <a:pt x="954" y="4000"/>
                    <a:pt x="1037" y="4056"/>
                  </a:cubicBezTo>
                  <a:cubicBezTo>
                    <a:pt x="1120" y="4111"/>
                    <a:pt x="1207" y="4167"/>
                    <a:pt x="1301" y="4220"/>
                  </a:cubicBezTo>
                  <a:cubicBezTo>
                    <a:pt x="1408" y="4282"/>
                    <a:pt x="1522" y="4340"/>
                    <a:pt x="1642" y="4396"/>
                  </a:cubicBezTo>
                  <a:cubicBezTo>
                    <a:pt x="1788" y="4464"/>
                    <a:pt x="1941" y="4528"/>
                    <a:pt x="2098" y="4585"/>
                  </a:cubicBezTo>
                  <a:cubicBezTo>
                    <a:pt x="2208" y="4625"/>
                    <a:pt x="2320" y="4663"/>
                    <a:pt x="2435" y="4696"/>
                  </a:cubicBezTo>
                  <a:cubicBezTo>
                    <a:pt x="3174" y="4922"/>
                    <a:pt x="3995" y="5033"/>
                    <a:pt x="4813" y="5033"/>
                  </a:cubicBezTo>
                  <a:cubicBezTo>
                    <a:pt x="5851" y="5033"/>
                    <a:pt x="6884" y="4854"/>
                    <a:pt x="7736" y="4501"/>
                  </a:cubicBezTo>
                  <a:cubicBezTo>
                    <a:pt x="7841" y="4459"/>
                    <a:pt x="7942" y="4414"/>
                    <a:pt x="8040" y="4366"/>
                  </a:cubicBezTo>
                  <a:cubicBezTo>
                    <a:pt x="8170" y="4302"/>
                    <a:pt x="8295" y="4234"/>
                    <a:pt x="8414" y="4162"/>
                  </a:cubicBezTo>
                  <a:cubicBezTo>
                    <a:pt x="8528" y="4092"/>
                    <a:pt x="8633" y="4019"/>
                    <a:pt x="8730" y="3945"/>
                  </a:cubicBezTo>
                  <a:cubicBezTo>
                    <a:pt x="8808" y="3886"/>
                    <a:pt x="8881" y="3825"/>
                    <a:pt x="8948" y="3763"/>
                  </a:cubicBezTo>
                  <a:cubicBezTo>
                    <a:pt x="9016" y="3703"/>
                    <a:pt x="9077" y="3639"/>
                    <a:pt x="9134" y="3576"/>
                  </a:cubicBezTo>
                  <a:cubicBezTo>
                    <a:pt x="9303" y="3386"/>
                    <a:pt x="9425" y="3190"/>
                    <a:pt x="9502" y="2988"/>
                  </a:cubicBezTo>
                  <a:cubicBezTo>
                    <a:pt x="9519" y="2944"/>
                    <a:pt x="9534" y="2901"/>
                    <a:pt x="9545" y="2858"/>
                  </a:cubicBezTo>
                  <a:cubicBezTo>
                    <a:pt x="9579" y="2731"/>
                    <a:pt x="9597" y="2603"/>
                    <a:pt x="9597" y="2475"/>
                  </a:cubicBezTo>
                  <a:lnTo>
                    <a:pt x="9597" y="1398"/>
                  </a:lnTo>
                  <a:lnTo>
                    <a:pt x="9071" y="1400"/>
                  </a:lnTo>
                  <a:cubicBezTo>
                    <a:pt x="8942" y="1266"/>
                    <a:pt x="8790" y="1135"/>
                    <a:pt x="8616" y="1017"/>
                  </a:cubicBezTo>
                  <a:cubicBezTo>
                    <a:pt x="8424" y="881"/>
                    <a:pt x="8203" y="755"/>
                    <a:pt x="7955" y="638"/>
                  </a:cubicBezTo>
                  <a:cubicBezTo>
                    <a:pt x="7794" y="563"/>
                    <a:pt x="7626" y="494"/>
                    <a:pt x="7453" y="433"/>
                  </a:cubicBezTo>
                  <a:cubicBezTo>
                    <a:pt x="7246" y="359"/>
                    <a:pt x="7030" y="294"/>
                    <a:pt x="6808" y="239"/>
                  </a:cubicBezTo>
                  <a:cubicBezTo>
                    <a:pt x="6165" y="79"/>
                    <a:pt x="5474" y="0"/>
                    <a:pt x="47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6823590" y="2634330"/>
              <a:ext cx="67034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0" y="1"/>
                  </a:moveTo>
                  <a:lnTo>
                    <a:pt x="2" y="2186"/>
                  </a:lnTo>
                  <a:cubicBezTo>
                    <a:pt x="264" y="2228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7290485" y="2522097"/>
              <a:ext cx="44439" cy="187611"/>
            </a:xfrm>
            <a:custGeom>
              <a:avLst/>
              <a:gdLst/>
              <a:ahLst/>
              <a:cxnLst/>
              <a:rect l="l" t="t" r="r" b="b"/>
              <a:pathLst>
                <a:path w="533" h="2250" extrusionOk="0">
                  <a:moveTo>
                    <a:pt x="0" y="1"/>
                  </a:moveTo>
                  <a:lnTo>
                    <a:pt x="4" y="2250"/>
                  </a:lnTo>
                  <a:cubicBezTo>
                    <a:pt x="26" y="2227"/>
                    <a:pt x="48" y="2203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0" y="1462"/>
                  </a:cubicBezTo>
                  <a:cubicBezTo>
                    <a:pt x="515" y="1335"/>
                    <a:pt x="532" y="1207"/>
                    <a:pt x="532" y="1079"/>
                  </a:cubicBezTo>
                  <a:lnTo>
                    <a:pt x="531" y="2"/>
                  </a:lnTo>
                  <a:lnTo>
                    <a:pt x="5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7112231" y="2520096"/>
              <a:ext cx="34351" cy="283250"/>
            </a:xfrm>
            <a:custGeom>
              <a:avLst/>
              <a:gdLst/>
              <a:ahLst/>
              <a:cxnLst/>
              <a:rect l="l" t="t" r="r" b="b"/>
              <a:pathLst>
                <a:path w="412" h="3397" extrusionOk="0">
                  <a:moveTo>
                    <a:pt x="412" y="1"/>
                  </a:moveTo>
                  <a:lnTo>
                    <a:pt x="0" y="99"/>
                  </a:lnTo>
                  <a:lnTo>
                    <a:pt x="7" y="3396"/>
                  </a:lnTo>
                  <a:cubicBezTo>
                    <a:pt x="144" y="3360"/>
                    <a:pt x="278" y="3321"/>
                    <a:pt x="409" y="3277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7023688" y="2583300"/>
              <a:ext cx="67034" cy="236806"/>
            </a:xfrm>
            <a:custGeom>
              <a:avLst/>
              <a:gdLst/>
              <a:ahLst/>
              <a:cxnLst/>
              <a:rect l="l" t="t" r="r" b="b"/>
              <a:pathLst>
                <a:path w="804" h="2840" extrusionOk="0">
                  <a:moveTo>
                    <a:pt x="0" y="0"/>
                  </a:moveTo>
                  <a:lnTo>
                    <a:pt x="3" y="2840"/>
                  </a:lnTo>
                  <a:cubicBezTo>
                    <a:pt x="277" y="2807"/>
                    <a:pt x="543" y="2760"/>
                    <a:pt x="804" y="2704"/>
                  </a:cubicBezTo>
                  <a:lnTo>
                    <a:pt x="801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6534615" y="2424874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2" y="0"/>
                  </a:moveTo>
                  <a:cubicBezTo>
                    <a:pt x="2576" y="52"/>
                    <a:pt x="2376" y="109"/>
                    <a:pt x="2184" y="176"/>
                  </a:cubicBezTo>
                  <a:cubicBezTo>
                    <a:pt x="1979" y="246"/>
                    <a:pt x="1783" y="326"/>
                    <a:pt x="1597" y="415"/>
                  </a:cubicBezTo>
                  <a:cubicBezTo>
                    <a:pt x="1452" y="484"/>
                    <a:pt x="1315" y="558"/>
                    <a:pt x="1183" y="640"/>
                  </a:cubicBezTo>
                  <a:cubicBezTo>
                    <a:pt x="957" y="777"/>
                    <a:pt x="764" y="924"/>
                    <a:pt x="603" y="1078"/>
                  </a:cubicBezTo>
                  <a:cubicBezTo>
                    <a:pt x="560" y="1120"/>
                    <a:pt x="519" y="1162"/>
                    <a:pt x="481" y="1204"/>
                  </a:cubicBezTo>
                  <a:lnTo>
                    <a:pt x="0" y="1205"/>
                  </a:lnTo>
                  <a:lnTo>
                    <a:pt x="2" y="2224"/>
                  </a:lnTo>
                  <a:cubicBezTo>
                    <a:pt x="2" y="2284"/>
                    <a:pt x="6" y="2344"/>
                    <a:pt x="13" y="2404"/>
                  </a:cubicBezTo>
                  <a:cubicBezTo>
                    <a:pt x="37" y="2595"/>
                    <a:pt x="102" y="2787"/>
                    <a:pt x="206" y="2972"/>
                  </a:cubicBezTo>
                  <a:cubicBezTo>
                    <a:pt x="229" y="3014"/>
                    <a:pt x="256" y="3056"/>
                    <a:pt x="284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8" y="3824"/>
                  </a:cubicBezTo>
                  <a:cubicBezTo>
                    <a:pt x="1121" y="3880"/>
                    <a:pt x="1208" y="3935"/>
                    <a:pt x="1302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89" y="4233"/>
                    <a:pt x="1942" y="4297"/>
                    <a:pt x="2099" y="4354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0" y="4499"/>
                    <a:pt x="2668" y="4533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6534615" y="2524682"/>
              <a:ext cx="54360" cy="193948"/>
            </a:xfrm>
            <a:custGeom>
              <a:avLst/>
              <a:gdLst/>
              <a:ahLst/>
              <a:cxnLst/>
              <a:rect l="l" t="t" r="r" b="b"/>
              <a:pathLst>
                <a:path w="652" h="2326" extrusionOk="0">
                  <a:moveTo>
                    <a:pt x="487" y="1"/>
                  </a:moveTo>
                  <a:cubicBezTo>
                    <a:pt x="486" y="4"/>
                    <a:pt x="483" y="5"/>
                    <a:pt x="481" y="8"/>
                  </a:cubicBezTo>
                  <a:lnTo>
                    <a:pt x="0" y="9"/>
                  </a:lnTo>
                  <a:lnTo>
                    <a:pt x="1" y="1027"/>
                  </a:lnTo>
                  <a:cubicBezTo>
                    <a:pt x="1" y="1087"/>
                    <a:pt x="5" y="1147"/>
                    <a:pt x="12" y="1207"/>
                  </a:cubicBezTo>
                  <a:cubicBezTo>
                    <a:pt x="36" y="1398"/>
                    <a:pt x="101" y="1590"/>
                    <a:pt x="205" y="1775"/>
                  </a:cubicBezTo>
                  <a:cubicBezTo>
                    <a:pt x="228" y="1817"/>
                    <a:pt x="255" y="1859"/>
                    <a:pt x="283" y="1901"/>
                  </a:cubicBezTo>
                  <a:cubicBezTo>
                    <a:pt x="380" y="2046"/>
                    <a:pt x="505" y="2188"/>
                    <a:pt x="651" y="2325"/>
                  </a:cubicBezTo>
                  <a:lnTo>
                    <a:pt x="649" y="6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6532281" y="230938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6532281" y="230938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532281" y="2309389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1" y="0"/>
                  </a:moveTo>
                  <a:cubicBezTo>
                    <a:pt x="3901" y="0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7"/>
                    <a:pt x="1341" y="791"/>
                    <a:pt x="1210" y="872"/>
                  </a:cubicBezTo>
                  <a:cubicBezTo>
                    <a:pt x="984" y="1010"/>
                    <a:pt x="791" y="1156"/>
                    <a:pt x="630" y="1310"/>
                  </a:cubicBezTo>
                  <a:cubicBezTo>
                    <a:pt x="444" y="1489"/>
                    <a:pt x="302" y="1674"/>
                    <a:pt x="202" y="1866"/>
                  </a:cubicBezTo>
                  <a:cubicBezTo>
                    <a:pt x="55" y="2148"/>
                    <a:pt x="1" y="2442"/>
                    <a:pt x="38" y="2732"/>
                  </a:cubicBezTo>
                  <a:cubicBezTo>
                    <a:pt x="61" y="2923"/>
                    <a:pt x="126" y="3114"/>
                    <a:pt x="230" y="3299"/>
                  </a:cubicBezTo>
                  <a:cubicBezTo>
                    <a:pt x="254" y="3341"/>
                    <a:pt x="280" y="3383"/>
                    <a:pt x="308" y="3425"/>
                  </a:cubicBezTo>
                  <a:cubicBezTo>
                    <a:pt x="438" y="3619"/>
                    <a:pt x="612" y="3805"/>
                    <a:pt x="829" y="3981"/>
                  </a:cubicBezTo>
                  <a:cubicBezTo>
                    <a:pt x="902" y="4040"/>
                    <a:pt x="979" y="4097"/>
                    <a:pt x="1062" y="4152"/>
                  </a:cubicBezTo>
                  <a:cubicBezTo>
                    <a:pt x="1145" y="4208"/>
                    <a:pt x="1234" y="4263"/>
                    <a:pt x="1326" y="4316"/>
                  </a:cubicBezTo>
                  <a:cubicBezTo>
                    <a:pt x="1432" y="4377"/>
                    <a:pt x="1547" y="4436"/>
                    <a:pt x="1668" y="4493"/>
                  </a:cubicBezTo>
                  <a:cubicBezTo>
                    <a:pt x="1814" y="4561"/>
                    <a:pt x="1967" y="4625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19" y="5130"/>
                    <a:pt x="4836" y="5130"/>
                  </a:cubicBezTo>
                  <a:cubicBezTo>
                    <a:pt x="5875" y="5130"/>
                    <a:pt x="6908" y="4951"/>
                    <a:pt x="7761" y="4598"/>
                  </a:cubicBezTo>
                  <a:cubicBezTo>
                    <a:pt x="7866" y="4556"/>
                    <a:pt x="7966" y="4510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6"/>
                    <a:pt x="8756" y="4041"/>
                  </a:cubicBezTo>
                  <a:cubicBezTo>
                    <a:pt x="8834" y="3982"/>
                    <a:pt x="8906" y="3921"/>
                    <a:pt x="8973" y="3860"/>
                  </a:cubicBezTo>
                  <a:cubicBezTo>
                    <a:pt x="9041" y="3799"/>
                    <a:pt x="9103" y="3735"/>
                    <a:pt x="9159" y="3672"/>
                  </a:cubicBezTo>
                  <a:cubicBezTo>
                    <a:pt x="9328" y="3483"/>
                    <a:pt x="9451" y="3286"/>
                    <a:pt x="9527" y="3085"/>
                  </a:cubicBezTo>
                  <a:cubicBezTo>
                    <a:pt x="9543" y="3040"/>
                    <a:pt x="9559" y="2997"/>
                    <a:pt x="9570" y="2954"/>
                  </a:cubicBezTo>
                  <a:cubicBezTo>
                    <a:pt x="9623" y="2763"/>
                    <a:pt x="9637" y="2570"/>
                    <a:pt x="9609" y="2379"/>
                  </a:cubicBezTo>
                  <a:cubicBezTo>
                    <a:pt x="9568" y="2089"/>
                    <a:pt x="9436" y="1803"/>
                    <a:pt x="9214" y="1534"/>
                  </a:cubicBezTo>
                  <a:cubicBezTo>
                    <a:pt x="9063" y="1352"/>
                    <a:pt x="8872" y="1177"/>
                    <a:pt x="8641" y="1015"/>
                  </a:cubicBezTo>
                  <a:cubicBezTo>
                    <a:pt x="8451" y="881"/>
                    <a:pt x="8231" y="754"/>
                    <a:pt x="7982" y="638"/>
                  </a:cubicBezTo>
                  <a:cubicBezTo>
                    <a:pt x="7821" y="564"/>
                    <a:pt x="7654" y="495"/>
                    <a:pt x="7480" y="433"/>
                  </a:cubicBezTo>
                  <a:cubicBezTo>
                    <a:pt x="7273" y="359"/>
                    <a:pt x="7056" y="295"/>
                    <a:pt x="6835" y="239"/>
                  </a:cubicBezTo>
                  <a:cubicBezTo>
                    <a:pt x="6192" y="79"/>
                    <a:pt x="5501" y="0"/>
                    <a:pt x="4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6532531" y="2365422"/>
              <a:ext cx="234617" cy="351791"/>
            </a:xfrm>
            <a:custGeom>
              <a:avLst/>
              <a:gdLst/>
              <a:ahLst/>
              <a:cxnLst/>
              <a:rect l="l" t="t" r="r" b="b"/>
              <a:pathLst>
                <a:path w="2814" h="4219" extrusionOk="0">
                  <a:moveTo>
                    <a:pt x="1576" y="0"/>
                  </a:moveTo>
                  <a:cubicBezTo>
                    <a:pt x="1449" y="62"/>
                    <a:pt x="1327" y="129"/>
                    <a:pt x="1210" y="200"/>
                  </a:cubicBezTo>
                  <a:cubicBezTo>
                    <a:pt x="984" y="337"/>
                    <a:pt x="790" y="484"/>
                    <a:pt x="630" y="638"/>
                  </a:cubicBezTo>
                  <a:cubicBezTo>
                    <a:pt x="443" y="817"/>
                    <a:pt x="301" y="1002"/>
                    <a:pt x="203" y="1194"/>
                  </a:cubicBezTo>
                  <a:cubicBezTo>
                    <a:pt x="55" y="1477"/>
                    <a:pt x="0" y="1770"/>
                    <a:pt x="37" y="2060"/>
                  </a:cubicBezTo>
                  <a:cubicBezTo>
                    <a:pt x="61" y="2251"/>
                    <a:pt x="126" y="2442"/>
                    <a:pt x="230" y="2627"/>
                  </a:cubicBezTo>
                  <a:cubicBezTo>
                    <a:pt x="253" y="2669"/>
                    <a:pt x="280" y="2711"/>
                    <a:pt x="308" y="2753"/>
                  </a:cubicBezTo>
                  <a:cubicBezTo>
                    <a:pt x="437" y="2947"/>
                    <a:pt x="611" y="3133"/>
                    <a:pt x="828" y="3309"/>
                  </a:cubicBezTo>
                  <a:cubicBezTo>
                    <a:pt x="901" y="3367"/>
                    <a:pt x="979" y="3425"/>
                    <a:pt x="1062" y="3480"/>
                  </a:cubicBezTo>
                  <a:cubicBezTo>
                    <a:pt x="1144" y="3536"/>
                    <a:pt x="1232" y="3591"/>
                    <a:pt x="1326" y="3644"/>
                  </a:cubicBezTo>
                  <a:cubicBezTo>
                    <a:pt x="1432" y="3706"/>
                    <a:pt x="1546" y="3764"/>
                    <a:pt x="1667" y="3821"/>
                  </a:cubicBezTo>
                  <a:cubicBezTo>
                    <a:pt x="1813" y="3889"/>
                    <a:pt x="1966" y="3953"/>
                    <a:pt x="2123" y="4009"/>
                  </a:cubicBezTo>
                  <a:cubicBezTo>
                    <a:pt x="2233" y="4049"/>
                    <a:pt x="2345" y="4087"/>
                    <a:pt x="2460" y="4121"/>
                  </a:cubicBezTo>
                  <a:cubicBezTo>
                    <a:pt x="2576" y="4156"/>
                    <a:pt x="2693" y="4188"/>
                    <a:pt x="2813" y="4218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533115" y="2477405"/>
              <a:ext cx="55278" cy="152590"/>
            </a:xfrm>
            <a:custGeom>
              <a:avLst/>
              <a:gdLst/>
              <a:ahLst/>
              <a:cxnLst/>
              <a:rect l="l" t="t" r="r" b="b"/>
              <a:pathLst>
                <a:path w="663" h="1830" extrusionOk="0">
                  <a:moveTo>
                    <a:pt x="128" y="0"/>
                  </a:moveTo>
                  <a:cubicBezTo>
                    <a:pt x="32" y="236"/>
                    <a:pt x="0" y="477"/>
                    <a:pt x="30" y="717"/>
                  </a:cubicBezTo>
                  <a:cubicBezTo>
                    <a:pt x="54" y="908"/>
                    <a:pt x="119" y="1099"/>
                    <a:pt x="223" y="1284"/>
                  </a:cubicBezTo>
                  <a:cubicBezTo>
                    <a:pt x="246" y="1326"/>
                    <a:pt x="273" y="1368"/>
                    <a:pt x="301" y="1410"/>
                  </a:cubicBezTo>
                  <a:cubicBezTo>
                    <a:pt x="397" y="1555"/>
                    <a:pt x="518" y="1694"/>
                    <a:pt x="663" y="1829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6711202" y="2327900"/>
              <a:ext cx="179173" cy="407907"/>
            </a:xfrm>
            <a:custGeom>
              <a:avLst/>
              <a:gdLst/>
              <a:ahLst/>
              <a:cxnLst/>
              <a:rect l="l" t="t" r="r" b="b"/>
              <a:pathLst>
                <a:path w="2149" h="4892" extrusionOk="0">
                  <a:moveTo>
                    <a:pt x="713" y="1"/>
                  </a:moveTo>
                  <a:cubicBezTo>
                    <a:pt x="491" y="54"/>
                    <a:pt x="273" y="116"/>
                    <a:pt x="66" y="187"/>
                  </a:cubicBezTo>
                  <a:cubicBezTo>
                    <a:pt x="44" y="195"/>
                    <a:pt x="23" y="202"/>
                    <a:pt x="0" y="211"/>
                  </a:cubicBezTo>
                  <a:lnTo>
                    <a:pt x="1348" y="4806"/>
                  </a:lnTo>
                  <a:cubicBezTo>
                    <a:pt x="1611" y="4847"/>
                    <a:pt x="1879" y="4875"/>
                    <a:pt x="2148" y="4891"/>
                  </a:cubicBezTo>
                  <a:lnTo>
                    <a:pt x="7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6900044" y="2309556"/>
              <a:ext cx="190512" cy="422416"/>
            </a:xfrm>
            <a:custGeom>
              <a:avLst/>
              <a:gdLst/>
              <a:ahLst/>
              <a:cxnLst/>
              <a:rect l="l" t="t" r="r" b="b"/>
              <a:pathLst>
                <a:path w="2285" h="5066" extrusionOk="0">
                  <a:moveTo>
                    <a:pt x="403" y="0"/>
                  </a:moveTo>
                  <a:cubicBezTo>
                    <a:pt x="268" y="0"/>
                    <a:pt x="134" y="3"/>
                    <a:pt x="0" y="9"/>
                  </a:cubicBezTo>
                  <a:lnTo>
                    <a:pt x="1485" y="5066"/>
                  </a:lnTo>
                  <a:cubicBezTo>
                    <a:pt x="1757" y="5032"/>
                    <a:pt x="2025" y="4988"/>
                    <a:pt x="2285" y="4930"/>
                  </a:cubicBezTo>
                  <a:lnTo>
                    <a:pt x="842" y="11"/>
                  </a:lnTo>
                  <a:cubicBezTo>
                    <a:pt x="695" y="4"/>
                    <a:pt x="549" y="0"/>
                    <a:pt x="403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994174" y="2311891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1" y="1"/>
                  </a:moveTo>
                  <a:lnTo>
                    <a:pt x="1422" y="4835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6" y="49"/>
                  </a:lnTo>
                  <a:cubicBezTo>
                    <a:pt x="306" y="28"/>
                    <a:pt x="154" y="12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7217616" y="2372593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0" y="1"/>
                  </a:moveTo>
                  <a:lnTo>
                    <a:pt x="874" y="2986"/>
                  </a:lnTo>
                  <a:cubicBezTo>
                    <a:pt x="897" y="2963"/>
                    <a:pt x="919" y="2939"/>
                    <a:pt x="940" y="2915"/>
                  </a:cubicBezTo>
                  <a:cubicBezTo>
                    <a:pt x="1109" y="2725"/>
                    <a:pt x="1232" y="2529"/>
                    <a:pt x="1308" y="2328"/>
                  </a:cubicBezTo>
                  <a:cubicBezTo>
                    <a:pt x="1325" y="2284"/>
                    <a:pt x="1340" y="2240"/>
                    <a:pt x="1351" y="2197"/>
                  </a:cubicBezTo>
                  <a:cubicBezTo>
                    <a:pt x="1404" y="2007"/>
                    <a:pt x="1418" y="1813"/>
                    <a:pt x="1390" y="1622"/>
                  </a:cubicBezTo>
                  <a:cubicBezTo>
                    <a:pt x="1349" y="1332"/>
                    <a:pt x="1217" y="1046"/>
                    <a:pt x="995" y="777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3" y="231"/>
                    <a:pt x="341" y="203"/>
                    <a:pt x="299" y="176"/>
                  </a:cubicBezTo>
                  <a:cubicBezTo>
                    <a:pt x="280" y="163"/>
                    <a:pt x="260" y="150"/>
                    <a:pt x="241" y="139"/>
                  </a:cubicBezTo>
                  <a:cubicBezTo>
                    <a:pt x="222" y="127"/>
                    <a:pt x="203" y="115"/>
                    <a:pt x="183" y="103"/>
                  </a:cubicBezTo>
                  <a:cubicBezTo>
                    <a:pt x="123" y="69"/>
                    <a:pt x="63" y="33"/>
                    <a:pt x="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6601315" y="2363838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7" y="1"/>
                  </a:moveTo>
                  <a:cubicBezTo>
                    <a:pt x="3064" y="1"/>
                    <a:pt x="2147" y="190"/>
                    <a:pt x="1457" y="562"/>
                  </a:cubicBezTo>
                  <a:cubicBezTo>
                    <a:pt x="1401" y="593"/>
                    <a:pt x="1346" y="625"/>
                    <a:pt x="1293" y="656"/>
                  </a:cubicBezTo>
                  <a:cubicBezTo>
                    <a:pt x="1" y="1453"/>
                    <a:pt x="163" y="2659"/>
                    <a:pt x="1657" y="3352"/>
                  </a:cubicBezTo>
                  <a:cubicBezTo>
                    <a:pt x="2337" y="3668"/>
                    <a:pt x="3174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5" y="3101"/>
                    <a:pt x="6852" y="3067"/>
                  </a:cubicBezTo>
                  <a:cubicBezTo>
                    <a:pt x="7980" y="2274"/>
                    <a:pt x="7771" y="1136"/>
                    <a:pt x="6337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601315" y="2363838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7" y="1"/>
                  </a:moveTo>
                  <a:cubicBezTo>
                    <a:pt x="3064" y="1"/>
                    <a:pt x="2147" y="190"/>
                    <a:pt x="1457" y="562"/>
                  </a:cubicBezTo>
                  <a:cubicBezTo>
                    <a:pt x="1401" y="593"/>
                    <a:pt x="1346" y="625"/>
                    <a:pt x="1293" y="656"/>
                  </a:cubicBezTo>
                  <a:cubicBezTo>
                    <a:pt x="1" y="1453"/>
                    <a:pt x="163" y="2659"/>
                    <a:pt x="1657" y="3352"/>
                  </a:cubicBezTo>
                  <a:cubicBezTo>
                    <a:pt x="2337" y="3668"/>
                    <a:pt x="3174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5" y="3101"/>
                    <a:pt x="6852" y="3067"/>
                  </a:cubicBezTo>
                  <a:cubicBezTo>
                    <a:pt x="7980" y="2274"/>
                    <a:pt x="7771" y="1136"/>
                    <a:pt x="6337" y="471"/>
                  </a:cubicBezTo>
                  <a:cubicBezTo>
                    <a:pt x="5658" y="155"/>
                    <a:pt x="4820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6642668" y="237092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3" y="1"/>
                  </a:moveTo>
                  <a:cubicBezTo>
                    <a:pt x="2610" y="1"/>
                    <a:pt x="1733" y="183"/>
                    <a:pt x="1073" y="539"/>
                  </a:cubicBezTo>
                  <a:cubicBezTo>
                    <a:pt x="1063" y="545"/>
                    <a:pt x="1052" y="550"/>
                    <a:pt x="1041" y="556"/>
                  </a:cubicBezTo>
                  <a:cubicBezTo>
                    <a:pt x="999" y="580"/>
                    <a:pt x="957" y="603"/>
                    <a:pt x="917" y="627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1" y="1536"/>
                    <a:pt x="1" y="2001"/>
                    <a:pt x="272" y="2421"/>
                  </a:cubicBezTo>
                  <a:cubicBezTo>
                    <a:pt x="432" y="2667"/>
                    <a:pt x="693" y="2898"/>
                    <a:pt x="1051" y="3097"/>
                  </a:cubicBezTo>
                  <a:cubicBezTo>
                    <a:pt x="1119" y="3133"/>
                    <a:pt x="1189" y="3170"/>
                    <a:pt x="1265" y="3204"/>
                  </a:cubicBezTo>
                  <a:cubicBezTo>
                    <a:pt x="1334" y="3236"/>
                    <a:pt x="1404" y="3266"/>
                    <a:pt x="1474" y="3294"/>
                  </a:cubicBezTo>
                  <a:cubicBezTo>
                    <a:pt x="1625" y="3353"/>
                    <a:pt x="1782" y="3406"/>
                    <a:pt x="1944" y="3450"/>
                  </a:cubicBezTo>
                  <a:cubicBezTo>
                    <a:pt x="2436" y="3585"/>
                    <a:pt x="2974" y="3652"/>
                    <a:pt x="3510" y="3652"/>
                  </a:cubicBezTo>
                  <a:cubicBezTo>
                    <a:pt x="4204" y="3652"/>
                    <a:pt x="4895" y="3540"/>
                    <a:pt x="5479" y="3319"/>
                  </a:cubicBezTo>
                  <a:cubicBezTo>
                    <a:pt x="5627" y="3264"/>
                    <a:pt x="5770" y="3201"/>
                    <a:pt x="5901" y="3130"/>
                  </a:cubicBezTo>
                  <a:cubicBezTo>
                    <a:pt x="5965" y="3098"/>
                    <a:pt x="6025" y="3062"/>
                    <a:pt x="6084" y="3027"/>
                  </a:cubicBezTo>
                  <a:cubicBezTo>
                    <a:pt x="6134" y="2995"/>
                    <a:pt x="6183" y="2964"/>
                    <a:pt x="6228" y="2932"/>
                  </a:cubicBezTo>
                  <a:cubicBezTo>
                    <a:pt x="6241" y="2923"/>
                    <a:pt x="6255" y="2913"/>
                    <a:pt x="6266" y="2904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6" y="733"/>
                    <a:pt x="6022" y="582"/>
                    <a:pt x="5738" y="450"/>
                  </a:cubicBezTo>
                  <a:cubicBezTo>
                    <a:pt x="5691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6642668" y="237092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3" y="1"/>
                  </a:moveTo>
                  <a:cubicBezTo>
                    <a:pt x="2610" y="1"/>
                    <a:pt x="1733" y="183"/>
                    <a:pt x="1073" y="539"/>
                  </a:cubicBezTo>
                  <a:cubicBezTo>
                    <a:pt x="1063" y="545"/>
                    <a:pt x="1052" y="550"/>
                    <a:pt x="1041" y="556"/>
                  </a:cubicBezTo>
                  <a:cubicBezTo>
                    <a:pt x="999" y="580"/>
                    <a:pt x="957" y="603"/>
                    <a:pt x="917" y="627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1" y="1536"/>
                    <a:pt x="1" y="2001"/>
                    <a:pt x="272" y="2421"/>
                  </a:cubicBezTo>
                  <a:cubicBezTo>
                    <a:pt x="432" y="2667"/>
                    <a:pt x="693" y="2898"/>
                    <a:pt x="1051" y="3097"/>
                  </a:cubicBezTo>
                  <a:cubicBezTo>
                    <a:pt x="1119" y="3133"/>
                    <a:pt x="1189" y="3170"/>
                    <a:pt x="1265" y="3204"/>
                  </a:cubicBezTo>
                  <a:cubicBezTo>
                    <a:pt x="1334" y="3236"/>
                    <a:pt x="1404" y="3266"/>
                    <a:pt x="1474" y="3294"/>
                  </a:cubicBezTo>
                  <a:cubicBezTo>
                    <a:pt x="1625" y="3353"/>
                    <a:pt x="1782" y="3406"/>
                    <a:pt x="1944" y="3450"/>
                  </a:cubicBezTo>
                  <a:cubicBezTo>
                    <a:pt x="2436" y="3585"/>
                    <a:pt x="2974" y="3652"/>
                    <a:pt x="3510" y="3652"/>
                  </a:cubicBezTo>
                  <a:cubicBezTo>
                    <a:pt x="4204" y="3652"/>
                    <a:pt x="4895" y="3540"/>
                    <a:pt x="5479" y="3319"/>
                  </a:cubicBezTo>
                  <a:cubicBezTo>
                    <a:pt x="5627" y="3264"/>
                    <a:pt x="5770" y="3201"/>
                    <a:pt x="5901" y="3130"/>
                  </a:cubicBezTo>
                  <a:cubicBezTo>
                    <a:pt x="5965" y="3098"/>
                    <a:pt x="6025" y="3062"/>
                    <a:pt x="6084" y="3027"/>
                  </a:cubicBezTo>
                  <a:cubicBezTo>
                    <a:pt x="6134" y="2995"/>
                    <a:pt x="6183" y="2964"/>
                    <a:pt x="6228" y="2932"/>
                  </a:cubicBezTo>
                  <a:cubicBezTo>
                    <a:pt x="6241" y="2923"/>
                    <a:pt x="6255" y="2913"/>
                    <a:pt x="6266" y="2904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6" y="733"/>
                    <a:pt x="6022" y="582"/>
                    <a:pt x="5738" y="450"/>
                  </a:cubicBezTo>
                  <a:cubicBezTo>
                    <a:pt x="5691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651673" y="2404445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90" y="0"/>
                  </a:moveTo>
                  <a:cubicBezTo>
                    <a:pt x="2507" y="0"/>
                    <a:pt x="1629" y="182"/>
                    <a:pt x="970" y="539"/>
                  </a:cubicBezTo>
                  <a:cubicBezTo>
                    <a:pt x="958" y="544"/>
                    <a:pt x="948" y="549"/>
                    <a:pt x="937" y="555"/>
                  </a:cubicBezTo>
                  <a:cubicBezTo>
                    <a:pt x="895" y="579"/>
                    <a:pt x="853" y="602"/>
                    <a:pt x="813" y="627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2"/>
                    <a:pt x="35" y="1452"/>
                    <a:pt x="0" y="1624"/>
                  </a:cubicBezTo>
                  <a:cubicBezTo>
                    <a:pt x="30" y="1758"/>
                    <a:pt x="85" y="1891"/>
                    <a:pt x="168" y="2019"/>
                  </a:cubicBezTo>
                  <a:cubicBezTo>
                    <a:pt x="327" y="2265"/>
                    <a:pt x="589" y="2497"/>
                    <a:pt x="948" y="2695"/>
                  </a:cubicBezTo>
                  <a:cubicBezTo>
                    <a:pt x="1016" y="2731"/>
                    <a:pt x="1086" y="2768"/>
                    <a:pt x="1161" y="2802"/>
                  </a:cubicBezTo>
                  <a:cubicBezTo>
                    <a:pt x="1229" y="2834"/>
                    <a:pt x="1298" y="2864"/>
                    <a:pt x="1370" y="2892"/>
                  </a:cubicBezTo>
                  <a:cubicBezTo>
                    <a:pt x="1521" y="2951"/>
                    <a:pt x="1677" y="3003"/>
                    <a:pt x="1840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2" y="2862"/>
                    <a:pt x="5664" y="2799"/>
                    <a:pt x="5797" y="2728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1" y="2594"/>
                    <a:pt x="6078" y="2562"/>
                    <a:pt x="6124" y="2530"/>
                  </a:cubicBezTo>
                  <a:cubicBezTo>
                    <a:pt x="6137" y="2521"/>
                    <a:pt x="6150" y="2511"/>
                    <a:pt x="6163" y="2502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2" y="1679"/>
                    <a:pt x="6792" y="1629"/>
                  </a:cubicBezTo>
                  <a:cubicBezTo>
                    <a:pt x="6738" y="1373"/>
                    <a:pt x="6586" y="1123"/>
                    <a:pt x="6332" y="896"/>
                  </a:cubicBezTo>
                  <a:cubicBezTo>
                    <a:pt x="6149" y="730"/>
                    <a:pt x="5916" y="581"/>
                    <a:pt x="5632" y="449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70" y="127"/>
                    <a:pt x="4128" y="0"/>
                    <a:pt x="339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6651673" y="2404445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90" y="0"/>
                  </a:moveTo>
                  <a:cubicBezTo>
                    <a:pt x="2507" y="0"/>
                    <a:pt x="1629" y="182"/>
                    <a:pt x="970" y="539"/>
                  </a:cubicBezTo>
                  <a:cubicBezTo>
                    <a:pt x="958" y="544"/>
                    <a:pt x="948" y="549"/>
                    <a:pt x="937" y="555"/>
                  </a:cubicBezTo>
                  <a:cubicBezTo>
                    <a:pt x="895" y="579"/>
                    <a:pt x="853" y="602"/>
                    <a:pt x="813" y="627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2"/>
                    <a:pt x="35" y="1452"/>
                    <a:pt x="0" y="1624"/>
                  </a:cubicBezTo>
                  <a:cubicBezTo>
                    <a:pt x="30" y="1758"/>
                    <a:pt x="85" y="1891"/>
                    <a:pt x="168" y="2019"/>
                  </a:cubicBezTo>
                  <a:cubicBezTo>
                    <a:pt x="327" y="2265"/>
                    <a:pt x="589" y="2497"/>
                    <a:pt x="948" y="2695"/>
                  </a:cubicBezTo>
                  <a:cubicBezTo>
                    <a:pt x="1016" y="2731"/>
                    <a:pt x="1086" y="2768"/>
                    <a:pt x="1161" y="2802"/>
                  </a:cubicBezTo>
                  <a:cubicBezTo>
                    <a:pt x="1229" y="2834"/>
                    <a:pt x="1298" y="2864"/>
                    <a:pt x="1370" y="2892"/>
                  </a:cubicBezTo>
                  <a:cubicBezTo>
                    <a:pt x="1521" y="2951"/>
                    <a:pt x="1677" y="3003"/>
                    <a:pt x="1840" y="3048"/>
                  </a:cubicBezTo>
                  <a:cubicBezTo>
                    <a:pt x="2332" y="3183"/>
                    <a:pt x="2870" y="3250"/>
                    <a:pt x="3405" y="3250"/>
                  </a:cubicBezTo>
                  <a:cubicBezTo>
                    <a:pt x="4100" y="3250"/>
                    <a:pt x="4791" y="3138"/>
                    <a:pt x="5375" y="2917"/>
                  </a:cubicBezTo>
                  <a:cubicBezTo>
                    <a:pt x="5522" y="2862"/>
                    <a:pt x="5664" y="2799"/>
                    <a:pt x="5797" y="2728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1" y="2594"/>
                    <a:pt x="6078" y="2562"/>
                    <a:pt x="6124" y="2530"/>
                  </a:cubicBezTo>
                  <a:cubicBezTo>
                    <a:pt x="6137" y="2521"/>
                    <a:pt x="6150" y="2511"/>
                    <a:pt x="6163" y="2502"/>
                  </a:cubicBezTo>
                  <a:cubicBezTo>
                    <a:pt x="6464" y="2280"/>
                    <a:pt x="6659" y="2032"/>
                    <a:pt x="6751" y="1777"/>
                  </a:cubicBezTo>
                  <a:cubicBezTo>
                    <a:pt x="6769" y="1728"/>
                    <a:pt x="6782" y="1679"/>
                    <a:pt x="6792" y="1629"/>
                  </a:cubicBezTo>
                  <a:cubicBezTo>
                    <a:pt x="6738" y="1373"/>
                    <a:pt x="6586" y="1123"/>
                    <a:pt x="6332" y="896"/>
                  </a:cubicBezTo>
                  <a:cubicBezTo>
                    <a:pt x="6149" y="730"/>
                    <a:pt x="5916" y="581"/>
                    <a:pt x="5632" y="449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70" y="127"/>
                    <a:pt x="4128" y="0"/>
                    <a:pt x="3390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6535366" y="2537190"/>
              <a:ext cx="791562" cy="202369"/>
            </a:xfrm>
            <a:custGeom>
              <a:avLst/>
              <a:gdLst/>
              <a:ahLst/>
              <a:cxnLst/>
              <a:rect l="l" t="t" r="r" b="b"/>
              <a:pathLst>
                <a:path w="9494" h="2427" extrusionOk="0">
                  <a:moveTo>
                    <a:pt x="9493" y="354"/>
                  </a:moveTo>
                  <a:cubicBezTo>
                    <a:pt x="9465" y="414"/>
                    <a:pt x="9436" y="473"/>
                    <a:pt x="9404" y="530"/>
                  </a:cubicBezTo>
                  <a:lnTo>
                    <a:pt x="9404" y="530"/>
                  </a:lnTo>
                  <a:cubicBezTo>
                    <a:pt x="9436" y="473"/>
                    <a:pt x="9466" y="414"/>
                    <a:pt x="9493" y="354"/>
                  </a:cubicBezTo>
                  <a:close/>
                  <a:moveTo>
                    <a:pt x="1" y="0"/>
                  </a:moveTo>
                  <a:cubicBezTo>
                    <a:pt x="61" y="512"/>
                    <a:pt x="388" y="943"/>
                    <a:pt x="786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3"/>
                    <a:pt x="3377" y="2426"/>
                    <a:pt x="4840" y="2426"/>
                  </a:cubicBezTo>
                  <a:cubicBezTo>
                    <a:pt x="4938" y="2426"/>
                    <a:pt x="5035" y="2425"/>
                    <a:pt x="5131" y="2422"/>
                  </a:cubicBezTo>
                  <a:cubicBezTo>
                    <a:pt x="6638" y="2334"/>
                    <a:pt x="8621" y="1941"/>
                    <a:pt x="9404" y="530"/>
                  </a:cubicBezTo>
                  <a:lnTo>
                    <a:pt x="9404" y="530"/>
                  </a:lnTo>
                  <a:cubicBezTo>
                    <a:pt x="8798" y="1609"/>
                    <a:pt x="7369" y="2053"/>
                    <a:pt x="6192" y="2260"/>
                  </a:cubicBezTo>
                  <a:cubicBezTo>
                    <a:pt x="5720" y="2328"/>
                    <a:pt x="5238" y="2364"/>
                    <a:pt x="4757" y="2364"/>
                  </a:cubicBezTo>
                  <a:cubicBezTo>
                    <a:pt x="3319" y="2364"/>
                    <a:pt x="1894" y="2036"/>
                    <a:pt x="802" y="1233"/>
                  </a:cubicBezTo>
                  <a:lnTo>
                    <a:pt x="802" y="1233"/>
                  </a:lnTo>
                  <a:lnTo>
                    <a:pt x="805" y="1235"/>
                  </a:lnTo>
                  <a:cubicBezTo>
                    <a:pt x="409" y="923"/>
                    <a:pt x="71" y="50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6723958" y="2413617"/>
              <a:ext cx="405119" cy="242310"/>
            </a:xfrm>
            <a:custGeom>
              <a:avLst/>
              <a:gdLst/>
              <a:ahLst/>
              <a:cxnLst/>
              <a:rect l="l" t="t" r="r" b="b"/>
              <a:pathLst>
                <a:path w="4859" h="2906" extrusionOk="0">
                  <a:moveTo>
                    <a:pt x="2330" y="0"/>
                  </a:moveTo>
                  <a:cubicBezTo>
                    <a:pt x="1926" y="0"/>
                    <a:pt x="1507" y="102"/>
                    <a:pt x="1095" y="303"/>
                  </a:cubicBezTo>
                  <a:lnTo>
                    <a:pt x="625" y="110"/>
                  </a:lnTo>
                  <a:lnTo>
                    <a:pt x="0" y="509"/>
                  </a:lnTo>
                  <a:lnTo>
                    <a:pt x="0" y="1061"/>
                  </a:lnTo>
                  <a:lnTo>
                    <a:pt x="146" y="1123"/>
                  </a:lnTo>
                  <a:cubicBezTo>
                    <a:pt x="137" y="1157"/>
                    <a:pt x="130" y="1192"/>
                    <a:pt x="132" y="1226"/>
                  </a:cubicBezTo>
                  <a:lnTo>
                    <a:pt x="132" y="1230"/>
                  </a:lnTo>
                  <a:cubicBezTo>
                    <a:pt x="137" y="1316"/>
                    <a:pt x="128" y="1682"/>
                    <a:pt x="132" y="1779"/>
                  </a:cubicBezTo>
                  <a:lnTo>
                    <a:pt x="132" y="1783"/>
                  </a:lnTo>
                  <a:cubicBezTo>
                    <a:pt x="142" y="1945"/>
                    <a:pt x="276" y="2089"/>
                    <a:pt x="554" y="2205"/>
                  </a:cubicBezTo>
                  <a:cubicBezTo>
                    <a:pt x="774" y="2297"/>
                    <a:pt x="992" y="2335"/>
                    <a:pt x="1207" y="2335"/>
                  </a:cubicBezTo>
                  <a:cubicBezTo>
                    <a:pt x="1511" y="2335"/>
                    <a:pt x="1808" y="2260"/>
                    <a:pt x="2092" y="2158"/>
                  </a:cubicBezTo>
                  <a:lnTo>
                    <a:pt x="2092" y="2158"/>
                  </a:lnTo>
                  <a:lnTo>
                    <a:pt x="1964" y="2290"/>
                  </a:lnTo>
                  <a:lnTo>
                    <a:pt x="1964" y="2843"/>
                  </a:lnTo>
                  <a:cubicBezTo>
                    <a:pt x="2075" y="2869"/>
                    <a:pt x="2186" y="2886"/>
                    <a:pt x="2295" y="2897"/>
                  </a:cubicBezTo>
                  <a:cubicBezTo>
                    <a:pt x="2362" y="2903"/>
                    <a:pt x="2429" y="2905"/>
                    <a:pt x="2495" y="2905"/>
                  </a:cubicBezTo>
                  <a:cubicBezTo>
                    <a:pt x="2621" y="2905"/>
                    <a:pt x="2745" y="2895"/>
                    <a:pt x="2866" y="2876"/>
                  </a:cubicBezTo>
                  <a:cubicBezTo>
                    <a:pt x="3193" y="2824"/>
                    <a:pt x="3498" y="2713"/>
                    <a:pt x="3758" y="2581"/>
                  </a:cubicBezTo>
                  <a:lnTo>
                    <a:pt x="4226" y="2778"/>
                  </a:lnTo>
                  <a:lnTo>
                    <a:pt x="4859" y="2389"/>
                  </a:lnTo>
                  <a:lnTo>
                    <a:pt x="4859" y="1837"/>
                  </a:lnTo>
                  <a:lnTo>
                    <a:pt x="4740" y="1785"/>
                  </a:lnTo>
                  <a:lnTo>
                    <a:pt x="4715" y="1774"/>
                  </a:lnTo>
                  <a:cubicBezTo>
                    <a:pt x="4724" y="1735"/>
                    <a:pt x="4729" y="1691"/>
                    <a:pt x="4728" y="1646"/>
                  </a:cubicBezTo>
                  <a:cubicBezTo>
                    <a:pt x="4728" y="1630"/>
                    <a:pt x="4726" y="1616"/>
                    <a:pt x="4724" y="1601"/>
                  </a:cubicBezTo>
                  <a:cubicBezTo>
                    <a:pt x="4716" y="1533"/>
                    <a:pt x="4731" y="1222"/>
                    <a:pt x="4728" y="1093"/>
                  </a:cubicBezTo>
                  <a:cubicBezTo>
                    <a:pt x="4728" y="1077"/>
                    <a:pt x="4726" y="1064"/>
                    <a:pt x="4724" y="1050"/>
                  </a:cubicBezTo>
                  <a:cubicBezTo>
                    <a:pt x="4706" y="895"/>
                    <a:pt x="4576" y="757"/>
                    <a:pt x="4316" y="647"/>
                  </a:cubicBezTo>
                  <a:lnTo>
                    <a:pt x="4316" y="646"/>
                  </a:lnTo>
                  <a:cubicBezTo>
                    <a:pt x="4106" y="559"/>
                    <a:pt x="3894" y="524"/>
                    <a:pt x="3686" y="524"/>
                  </a:cubicBezTo>
                  <a:cubicBezTo>
                    <a:pt x="3616" y="524"/>
                    <a:pt x="3547" y="528"/>
                    <a:pt x="3478" y="535"/>
                  </a:cubicBezTo>
                  <a:cubicBezTo>
                    <a:pt x="3455" y="538"/>
                    <a:pt x="3431" y="541"/>
                    <a:pt x="3407" y="545"/>
                  </a:cubicBezTo>
                  <a:lnTo>
                    <a:pt x="3399" y="546"/>
                  </a:lnTo>
                  <a:cubicBezTo>
                    <a:pt x="3374" y="550"/>
                    <a:pt x="3349" y="554"/>
                    <a:pt x="3325" y="557"/>
                  </a:cubicBezTo>
                  <a:cubicBezTo>
                    <a:pt x="3304" y="561"/>
                    <a:pt x="3282" y="566"/>
                    <a:pt x="3261" y="570"/>
                  </a:cubicBezTo>
                  <a:cubicBezTo>
                    <a:pt x="3251" y="572"/>
                    <a:pt x="3242" y="573"/>
                    <a:pt x="3234" y="575"/>
                  </a:cubicBezTo>
                  <a:cubicBezTo>
                    <a:pt x="3218" y="577"/>
                    <a:pt x="3200" y="581"/>
                    <a:pt x="3184" y="586"/>
                  </a:cubicBezTo>
                  <a:cubicBezTo>
                    <a:pt x="3045" y="617"/>
                    <a:pt x="2910" y="660"/>
                    <a:pt x="2781" y="704"/>
                  </a:cubicBezTo>
                  <a:cubicBezTo>
                    <a:pt x="2723" y="724"/>
                    <a:pt x="2665" y="746"/>
                    <a:pt x="2608" y="768"/>
                  </a:cubicBezTo>
                  <a:lnTo>
                    <a:pt x="2776" y="594"/>
                  </a:lnTo>
                  <a:lnTo>
                    <a:pt x="2776" y="42"/>
                  </a:lnTo>
                  <a:cubicBezTo>
                    <a:pt x="2630" y="14"/>
                    <a:pt x="2481" y="0"/>
                    <a:pt x="233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7088887" y="2506922"/>
              <a:ext cx="29431" cy="54699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350" y="0"/>
                  </a:moveTo>
                  <a:lnTo>
                    <a:pt x="350" y="0"/>
                  </a:lnTo>
                  <a:cubicBezTo>
                    <a:pt x="341" y="350"/>
                    <a:pt x="1" y="515"/>
                    <a:pt x="2" y="515"/>
                  </a:cubicBezTo>
                  <a:lnTo>
                    <a:pt x="338" y="655"/>
                  </a:lnTo>
                  <a:cubicBezTo>
                    <a:pt x="347" y="615"/>
                    <a:pt x="352" y="573"/>
                    <a:pt x="351" y="527"/>
                  </a:cubicBezTo>
                  <a:lnTo>
                    <a:pt x="347" y="484"/>
                  </a:lnTo>
                  <a:cubicBezTo>
                    <a:pt x="339" y="420"/>
                    <a:pt x="351" y="142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6820839" y="2417203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3" y="1"/>
                  </a:moveTo>
                  <a:lnTo>
                    <a:pt x="1063" y="571"/>
                  </a:lnTo>
                  <a:cubicBezTo>
                    <a:pt x="997" y="555"/>
                    <a:pt x="927" y="546"/>
                    <a:pt x="855" y="546"/>
                  </a:cubicBezTo>
                  <a:cubicBezTo>
                    <a:pt x="665" y="546"/>
                    <a:pt x="460" y="605"/>
                    <a:pt x="259" y="733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3"/>
                    <a:pt x="238" y="1093"/>
                    <a:pt x="278" y="1098"/>
                  </a:cubicBezTo>
                  <a:cubicBezTo>
                    <a:pt x="301" y="1101"/>
                    <a:pt x="325" y="1103"/>
                    <a:pt x="349" y="1103"/>
                  </a:cubicBezTo>
                  <a:cubicBezTo>
                    <a:pt x="401" y="1103"/>
                    <a:pt x="457" y="1095"/>
                    <a:pt x="518" y="1081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5" y="851"/>
                    <a:pt x="1168" y="837"/>
                  </a:cubicBezTo>
                  <a:cubicBezTo>
                    <a:pt x="1252" y="802"/>
                    <a:pt x="1339" y="766"/>
                    <a:pt x="1429" y="733"/>
                  </a:cubicBezTo>
                  <a:cubicBezTo>
                    <a:pt x="1435" y="729"/>
                    <a:pt x="1440" y="728"/>
                    <a:pt x="1446" y="726"/>
                  </a:cubicBezTo>
                  <a:lnTo>
                    <a:pt x="1610" y="5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723875" y="2455975"/>
              <a:ext cx="39103" cy="51113"/>
            </a:xfrm>
            <a:custGeom>
              <a:avLst/>
              <a:gdLst/>
              <a:ahLst/>
              <a:cxnLst/>
              <a:rect l="l" t="t" r="r" b="b"/>
              <a:pathLst>
                <a:path w="469" h="613" extrusionOk="0">
                  <a:moveTo>
                    <a:pt x="2" y="1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3" y="481"/>
                    <a:pt x="295" y="340"/>
                    <a:pt x="469" y="196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6887621" y="2566707"/>
              <a:ext cx="241454" cy="89136"/>
            </a:xfrm>
            <a:custGeom>
              <a:avLst/>
              <a:gdLst/>
              <a:ahLst/>
              <a:cxnLst/>
              <a:rect l="l" t="t" r="r" b="b"/>
              <a:pathLst>
                <a:path w="2896" h="1069" extrusionOk="0">
                  <a:moveTo>
                    <a:pt x="2896" y="1"/>
                  </a:moveTo>
                  <a:lnTo>
                    <a:pt x="2263" y="390"/>
                  </a:lnTo>
                  <a:lnTo>
                    <a:pt x="1794" y="194"/>
                  </a:lnTo>
                  <a:cubicBezTo>
                    <a:pt x="1532" y="323"/>
                    <a:pt x="1228" y="436"/>
                    <a:pt x="901" y="486"/>
                  </a:cubicBezTo>
                  <a:cubicBezTo>
                    <a:pt x="778" y="506"/>
                    <a:pt x="652" y="517"/>
                    <a:pt x="523" y="517"/>
                  </a:cubicBezTo>
                  <a:cubicBezTo>
                    <a:pt x="459" y="517"/>
                    <a:pt x="394" y="514"/>
                    <a:pt x="328" y="508"/>
                  </a:cubicBezTo>
                  <a:cubicBezTo>
                    <a:pt x="223" y="498"/>
                    <a:pt x="111" y="482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1" y="1050"/>
                    <a:pt x="328" y="1061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7" y="1058"/>
                    <a:pt x="901" y="1039"/>
                  </a:cubicBezTo>
                  <a:cubicBezTo>
                    <a:pt x="1229" y="988"/>
                    <a:pt x="1532" y="877"/>
                    <a:pt x="1794" y="745"/>
                  </a:cubicBezTo>
                  <a:lnTo>
                    <a:pt x="2262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6915218" y="2628827"/>
              <a:ext cx="122144" cy="28767"/>
            </a:xfrm>
            <a:custGeom>
              <a:avLst/>
              <a:gdLst/>
              <a:ahLst/>
              <a:cxnLst/>
              <a:rect l="l" t="t" r="r" b="b"/>
              <a:pathLst>
                <a:path w="1465" h="345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345" y="46"/>
                    <a:pt x="1226" y="92"/>
                    <a:pt x="1105" y="131"/>
                  </a:cubicBezTo>
                  <a:cubicBezTo>
                    <a:pt x="985" y="168"/>
                    <a:pt x="866" y="204"/>
                    <a:pt x="742" y="230"/>
                  </a:cubicBezTo>
                  <a:cubicBezTo>
                    <a:pt x="498" y="285"/>
                    <a:pt x="252" y="314"/>
                    <a:pt x="1" y="317"/>
                  </a:cubicBezTo>
                  <a:cubicBezTo>
                    <a:pt x="99" y="336"/>
                    <a:pt x="200" y="344"/>
                    <a:pt x="301" y="344"/>
                  </a:cubicBezTo>
                  <a:cubicBezTo>
                    <a:pt x="452" y="344"/>
                    <a:pt x="605" y="325"/>
                    <a:pt x="755" y="293"/>
                  </a:cubicBezTo>
                  <a:cubicBezTo>
                    <a:pt x="1005" y="235"/>
                    <a:pt x="1248" y="136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6734713" y="2512342"/>
              <a:ext cx="296648" cy="96223"/>
            </a:xfrm>
            <a:custGeom>
              <a:avLst/>
              <a:gdLst/>
              <a:ahLst/>
              <a:cxnLst/>
              <a:rect l="l" t="t" r="r" b="b"/>
              <a:pathLst>
                <a:path w="3558" h="1154" extrusionOk="0">
                  <a:moveTo>
                    <a:pt x="2" y="47"/>
                  </a:moveTo>
                  <a:cubicBezTo>
                    <a:pt x="2" y="49"/>
                    <a:pt x="2" y="51"/>
                    <a:pt x="2" y="52"/>
                  </a:cubicBezTo>
                  <a:lnTo>
                    <a:pt x="2" y="52"/>
                  </a:lnTo>
                  <a:cubicBezTo>
                    <a:pt x="2" y="51"/>
                    <a:pt x="2" y="49"/>
                    <a:pt x="2" y="47"/>
                  </a:cubicBezTo>
                  <a:close/>
                  <a:moveTo>
                    <a:pt x="3180" y="1"/>
                  </a:moveTo>
                  <a:cubicBezTo>
                    <a:pt x="2916" y="1"/>
                    <a:pt x="2598" y="173"/>
                    <a:pt x="2190" y="339"/>
                  </a:cubicBezTo>
                  <a:cubicBezTo>
                    <a:pt x="1837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2" y="471"/>
                  </a:cubicBezTo>
                  <a:cubicBezTo>
                    <a:pt x="147" y="356"/>
                    <a:pt x="14" y="214"/>
                    <a:pt x="2" y="52"/>
                  </a:cubicBezTo>
                  <a:lnTo>
                    <a:pt x="2" y="52"/>
                  </a:lnTo>
                  <a:cubicBezTo>
                    <a:pt x="8" y="147"/>
                    <a:pt x="0" y="501"/>
                    <a:pt x="4" y="596"/>
                  </a:cubicBezTo>
                  <a:lnTo>
                    <a:pt x="4" y="599"/>
                  </a:lnTo>
                  <a:cubicBezTo>
                    <a:pt x="15" y="761"/>
                    <a:pt x="147" y="905"/>
                    <a:pt x="422" y="1023"/>
                  </a:cubicBezTo>
                  <a:cubicBezTo>
                    <a:pt x="643" y="1116"/>
                    <a:pt x="863" y="1154"/>
                    <a:pt x="1079" y="1154"/>
                  </a:cubicBezTo>
                  <a:cubicBezTo>
                    <a:pt x="1382" y="1154"/>
                    <a:pt x="1677" y="1080"/>
                    <a:pt x="1961" y="979"/>
                  </a:cubicBezTo>
                  <a:lnTo>
                    <a:pt x="1963" y="978"/>
                  </a:lnTo>
                  <a:lnTo>
                    <a:pt x="2419" y="509"/>
                  </a:lnTo>
                  <a:cubicBezTo>
                    <a:pt x="2491" y="530"/>
                    <a:pt x="2586" y="545"/>
                    <a:pt x="2695" y="545"/>
                  </a:cubicBezTo>
                  <a:cubicBezTo>
                    <a:pt x="2877" y="545"/>
                    <a:pt x="3095" y="502"/>
                    <a:pt x="3301" y="371"/>
                  </a:cubicBezTo>
                  <a:cubicBezTo>
                    <a:pt x="3503" y="240"/>
                    <a:pt x="3558" y="116"/>
                    <a:pt x="3370" y="37"/>
                  </a:cubicBezTo>
                  <a:cubicBezTo>
                    <a:pt x="3310" y="12"/>
                    <a:pt x="3247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6909382" y="2417203"/>
              <a:ext cx="45940" cy="93722"/>
            </a:xfrm>
            <a:custGeom>
              <a:avLst/>
              <a:gdLst/>
              <a:ahLst/>
              <a:cxnLst/>
              <a:rect l="l" t="t" r="r" b="b"/>
              <a:pathLst>
                <a:path w="551" h="1124" extrusionOk="0">
                  <a:moveTo>
                    <a:pt x="548" y="1"/>
                  </a:moveTo>
                  <a:lnTo>
                    <a:pt x="1" y="573"/>
                  </a:lnTo>
                  <a:lnTo>
                    <a:pt x="1" y="1124"/>
                  </a:lnTo>
                  <a:lnTo>
                    <a:pt x="551" y="55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6909382" y="2417203"/>
              <a:ext cx="45940" cy="93722"/>
            </a:xfrm>
            <a:custGeom>
              <a:avLst/>
              <a:gdLst/>
              <a:ahLst/>
              <a:cxnLst/>
              <a:rect l="l" t="t" r="r" b="b"/>
              <a:pathLst>
                <a:path w="551" h="1124" extrusionOk="0">
                  <a:moveTo>
                    <a:pt x="548" y="1"/>
                  </a:moveTo>
                  <a:lnTo>
                    <a:pt x="1" y="573"/>
                  </a:lnTo>
                  <a:lnTo>
                    <a:pt x="1" y="1124"/>
                  </a:lnTo>
                  <a:lnTo>
                    <a:pt x="551" y="55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723958" y="2455975"/>
              <a:ext cx="39020" cy="51280"/>
            </a:xfrm>
            <a:custGeom>
              <a:avLst/>
              <a:gdLst/>
              <a:ahLst/>
              <a:cxnLst/>
              <a:rect l="l" t="t" r="r" b="b"/>
              <a:pathLst>
                <a:path w="468" h="615" extrusionOk="0">
                  <a:moveTo>
                    <a:pt x="0" y="1"/>
                  </a:moveTo>
                  <a:lnTo>
                    <a:pt x="0" y="552"/>
                  </a:lnTo>
                  <a:lnTo>
                    <a:pt x="146" y="615"/>
                  </a:lnTo>
                  <a:lnTo>
                    <a:pt x="468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6723958" y="2455975"/>
              <a:ext cx="39020" cy="51280"/>
            </a:xfrm>
            <a:custGeom>
              <a:avLst/>
              <a:gdLst/>
              <a:ahLst/>
              <a:cxnLst/>
              <a:rect l="l" t="t" r="r" b="b"/>
              <a:pathLst>
                <a:path w="468" h="615" extrusionOk="0">
                  <a:moveTo>
                    <a:pt x="0" y="1"/>
                  </a:moveTo>
                  <a:lnTo>
                    <a:pt x="0" y="552"/>
                  </a:lnTo>
                  <a:lnTo>
                    <a:pt x="146" y="615"/>
                  </a:lnTo>
                  <a:lnTo>
                    <a:pt x="468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6723958" y="2413867"/>
              <a:ext cx="405202" cy="196116"/>
            </a:xfrm>
            <a:custGeom>
              <a:avLst/>
              <a:gdLst/>
              <a:ahLst/>
              <a:cxnLst/>
              <a:rect l="l" t="t" r="r" b="b"/>
              <a:pathLst>
                <a:path w="4860" h="2352" extrusionOk="0">
                  <a:moveTo>
                    <a:pt x="2329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5" y="107"/>
                  </a:lnTo>
                  <a:lnTo>
                    <a:pt x="0" y="506"/>
                  </a:lnTo>
                  <a:lnTo>
                    <a:pt x="468" y="701"/>
                  </a:lnTo>
                  <a:cubicBezTo>
                    <a:pt x="244" y="885"/>
                    <a:pt x="127" y="1064"/>
                    <a:pt x="133" y="1223"/>
                  </a:cubicBezTo>
                  <a:lnTo>
                    <a:pt x="133" y="1227"/>
                  </a:lnTo>
                  <a:cubicBezTo>
                    <a:pt x="143" y="1390"/>
                    <a:pt x="276" y="1533"/>
                    <a:pt x="554" y="1649"/>
                  </a:cubicBezTo>
                  <a:cubicBezTo>
                    <a:pt x="774" y="1742"/>
                    <a:pt x="993" y="1779"/>
                    <a:pt x="1209" y="1779"/>
                  </a:cubicBezTo>
                  <a:cubicBezTo>
                    <a:pt x="1594" y="1779"/>
                    <a:pt x="1969" y="1659"/>
                    <a:pt x="2321" y="1517"/>
                  </a:cubicBezTo>
                  <a:cubicBezTo>
                    <a:pt x="2727" y="1353"/>
                    <a:pt x="3046" y="1180"/>
                    <a:pt x="3310" y="1180"/>
                  </a:cubicBezTo>
                  <a:cubicBezTo>
                    <a:pt x="3377" y="1180"/>
                    <a:pt x="3441" y="1191"/>
                    <a:pt x="3502" y="1217"/>
                  </a:cubicBezTo>
                  <a:cubicBezTo>
                    <a:pt x="3688" y="1296"/>
                    <a:pt x="3635" y="1418"/>
                    <a:pt x="3431" y="1549"/>
                  </a:cubicBezTo>
                  <a:cubicBezTo>
                    <a:pt x="3225" y="1681"/>
                    <a:pt x="3005" y="1724"/>
                    <a:pt x="2822" y="1724"/>
                  </a:cubicBezTo>
                  <a:cubicBezTo>
                    <a:pt x="2716" y="1724"/>
                    <a:pt x="2621" y="1709"/>
                    <a:pt x="2549" y="1689"/>
                  </a:cubicBezTo>
                  <a:lnTo>
                    <a:pt x="1965" y="2288"/>
                  </a:lnTo>
                  <a:cubicBezTo>
                    <a:pt x="2076" y="2315"/>
                    <a:pt x="2187" y="2333"/>
                    <a:pt x="2296" y="2343"/>
                  </a:cubicBezTo>
                  <a:cubicBezTo>
                    <a:pt x="2360" y="2349"/>
                    <a:pt x="2424" y="2351"/>
                    <a:pt x="2487" y="2351"/>
                  </a:cubicBezTo>
                  <a:cubicBezTo>
                    <a:pt x="2617" y="2351"/>
                    <a:pt x="2743" y="2341"/>
                    <a:pt x="2867" y="2322"/>
                  </a:cubicBezTo>
                  <a:cubicBezTo>
                    <a:pt x="3194" y="2270"/>
                    <a:pt x="3499" y="2160"/>
                    <a:pt x="3759" y="2028"/>
                  </a:cubicBezTo>
                  <a:lnTo>
                    <a:pt x="4227" y="2224"/>
                  </a:lnTo>
                  <a:lnTo>
                    <a:pt x="4860" y="1835"/>
                  </a:lnTo>
                  <a:lnTo>
                    <a:pt x="4740" y="1782"/>
                  </a:lnTo>
                  <a:lnTo>
                    <a:pt x="4378" y="1629"/>
                  </a:lnTo>
                  <a:cubicBezTo>
                    <a:pt x="4378" y="1629"/>
                    <a:pt x="4733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5" y="893"/>
                    <a:pt x="4575" y="754"/>
                    <a:pt x="4315" y="645"/>
                  </a:cubicBezTo>
                  <a:lnTo>
                    <a:pt x="4315" y="643"/>
                  </a:lnTo>
                  <a:cubicBezTo>
                    <a:pt x="4105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30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4" y="555"/>
                  </a:cubicBezTo>
                  <a:cubicBezTo>
                    <a:pt x="3303" y="558"/>
                    <a:pt x="3280" y="563"/>
                    <a:pt x="3260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5" y="574"/>
                    <a:pt x="3199" y="578"/>
                    <a:pt x="3183" y="583"/>
                  </a:cubicBezTo>
                  <a:cubicBezTo>
                    <a:pt x="3042" y="614"/>
                    <a:pt x="2908" y="657"/>
                    <a:pt x="2779" y="701"/>
                  </a:cubicBezTo>
                  <a:cubicBezTo>
                    <a:pt x="2715" y="723"/>
                    <a:pt x="2652" y="747"/>
                    <a:pt x="2591" y="773"/>
                  </a:cubicBezTo>
                  <a:cubicBezTo>
                    <a:pt x="2501" y="807"/>
                    <a:pt x="2413" y="843"/>
                    <a:pt x="2329" y="878"/>
                  </a:cubicBezTo>
                  <a:cubicBezTo>
                    <a:pt x="2296" y="893"/>
                    <a:pt x="2264" y="905"/>
                    <a:pt x="2230" y="920"/>
                  </a:cubicBezTo>
                  <a:cubicBezTo>
                    <a:pt x="1996" y="1020"/>
                    <a:pt x="1821" y="1091"/>
                    <a:pt x="1679" y="1123"/>
                  </a:cubicBezTo>
                  <a:cubicBezTo>
                    <a:pt x="1617" y="1137"/>
                    <a:pt x="1562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3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6722489" y="2414577"/>
              <a:ext cx="405202" cy="196116"/>
            </a:xfrm>
            <a:custGeom>
              <a:avLst/>
              <a:gdLst/>
              <a:ahLst/>
              <a:cxnLst/>
              <a:rect l="l" t="t" r="r" b="b"/>
              <a:pathLst>
                <a:path w="4860" h="2352" extrusionOk="0">
                  <a:moveTo>
                    <a:pt x="2329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5" y="107"/>
                  </a:lnTo>
                  <a:lnTo>
                    <a:pt x="0" y="506"/>
                  </a:lnTo>
                  <a:lnTo>
                    <a:pt x="468" y="701"/>
                  </a:lnTo>
                  <a:cubicBezTo>
                    <a:pt x="244" y="885"/>
                    <a:pt x="127" y="1064"/>
                    <a:pt x="133" y="1223"/>
                  </a:cubicBezTo>
                  <a:lnTo>
                    <a:pt x="133" y="1227"/>
                  </a:lnTo>
                  <a:cubicBezTo>
                    <a:pt x="143" y="1390"/>
                    <a:pt x="276" y="1533"/>
                    <a:pt x="554" y="1649"/>
                  </a:cubicBezTo>
                  <a:cubicBezTo>
                    <a:pt x="774" y="1742"/>
                    <a:pt x="993" y="1779"/>
                    <a:pt x="1209" y="1779"/>
                  </a:cubicBezTo>
                  <a:cubicBezTo>
                    <a:pt x="1594" y="1779"/>
                    <a:pt x="1969" y="1659"/>
                    <a:pt x="2321" y="1517"/>
                  </a:cubicBezTo>
                  <a:cubicBezTo>
                    <a:pt x="2727" y="1353"/>
                    <a:pt x="3046" y="1180"/>
                    <a:pt x="3310" y="1180"/>
                  </a:cubicBezTo>
                  <a:cubicBezTo>
                    <a:pt x="3377" y="1180"/>
                    <a:pt x="3441" y="1191"/>
                    <a:pt x="3502" y="1217"/>
                  </a:cubicBezTo>
                  <a:cubicBezTo>
                    <a:pt x="3688" y="1296"/>
                    <a:pt x="3635" y="1418"/>
                    <a:pt x="3431" y="1549"/>
                  </a:cubicBezTo>
                  <a:cubicBezTo>
                    <a:pt x="3225" y="1681"/>
                    <a:pt x="3005" y="1724"/>
                    <a:pt x="2822" y="1724"/>
                  </a:cubicBezTo>
                  <a:cubicBezTo>
                    <a:pt x="2716" y="1724"/>
                    <a:pt x="2621" y="1709"/>
                    <a:pt x="2549" y="1689"/>
                  </a:cubicBezTo>
                  <a:lnTo>
                    <a:pt x="1965" y="2288"/>
                  </a:lnTo>
                  <a:cubicBezTo>
                    <a:pt x="2076" y="2315"/>
                    <a:pt x="2187" y="2333"/>
                    <a:pt x="2296" y="2343"/>
                  </a:cubicBezTo>
                  <a:cubicBezTo>
                    <a:pt x="2360" y="2349"/>
                    <a:pt x="2424" y="2351"/>
                    <a:pt x="2487" y="2351"/>
                  </a:cubicBezTo>
                  <a:cubicBezTo>
                    <a:pt x="2617" y="2351"/>
                    <a:pt x="2743" y="2341"/>
                    <a:pt x="2867" y="2322"/>
                  </a:cubicBezTo>
                  <a:cubicBezTo>
                    <a:pt x="3194" y="2270"/>
                    <a:pt x="3499" y="2160"/>
                    <a:pt x="3759" y="2028"/>
                  </a:cubicBezTo>
                  <a:lnTo>
                    <a:pt x="4227" y="2224"/>
                  </a:lnTo>
                  <a:lnTo>
                    <a:pt x="4860" y="1835"/>
                  </a:lnTo>
                  <a:lnTo>
                    <a:pt x="4740" y="1782"/>
                  </a:lnTo>
                  <a:lnTo>
                    <a:pt x="4378" y="1629"/>
                  </a:lnTo>
                  <a:cubicBezTo>
                    <a:pt x="4378" y="1629"/>
                    <a:pt x="4733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5" y="893"/>
                    <a:pt x="4575" y="754"/>
                    <a:pt x="4315" y="645"/>
                  </a:cubicBezTo>
                  <a:lnTo>
                    <a:pt x="4315" y="643"/>
                  </a:lnTo>
                  <a:cubicBezTo>
                    <a:pt x="4105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30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4" y="555"/>
                  </a:cubicBezTo>
                  <a:cubicBezTo>
                    <a:pt x="3303" y="558"/>
                    <a:pt x="3280" y="563"/>
                    <a:pt x="3260" y="567"/>
                  </a:cubicBezTo>
                  <a:cubicBezTo>
                    <a:pt x="3250" y="569"/>
                    <a:pt x="3241" y="571"/>
                    <a:pt x="3233" y="572"/>
                  </a:cubicBezTo>
                  <a:cubicBezTo>
                    <a:pt x="3215" y="574"/>
                    <a:pt x="3199" y="578"/>
                    <a:pt x="3183" y="583"/>
                  </a:cubicBezTo>
                  <a:cubicBezTo>
                    <a:pt x="3042" y="614"/>
                    <a:pt x="2908" y="657"/>
                    <a:pt x="2779" y="701"/>
                  </a:cubicBezTo>
                  <a:cubicBezTo>
                    <a:pt x="2715" y="723"/>
                    <a:pt x="2652" y="747"/>
                    <a:pt x="2591" y="773"/>
                  </a:cubicBezTo>
                  <a:cubicBezTo>
                    <a:pt x="2501" y="807"/>
                    <a:pt x="2413" y="843"/>
                    <a:pt x="2329" y="878"/>
                  </a:cubicBezTo>
                  <a:cubicBezTo>
                    <a:pt x="2296" y="893"/>
                    <a:pt x="2264" y="905"/>
                    <a:pt x="2230" y="920"/>
                  </a:cubicBezTo>
                  <a:cubicBezTo>
                    <a:pt x="1996" y="1020"/>
                    <a:pt x="1821" y="1091"/>
                    <a:pt x="1679" y="1123"/>
                  </a:cubicBezTo>
                  <a:cubicBezTo>
                    <a:pt x="1617" y="1137"/>
                    <a:pt x="1562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6" y="588"/>
                    <a:pt x="2015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3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6770147" y="2511841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1" y="0"/>
                  </a:moveTo>
                  <a:cubicBezTo>
                    <a:pt x="2686" y="0"/>
                    <a:pt x="2629" y="8"/>
                    <a:pt x="2574" y="19"/>
                  </a:cubicBezTo>
                  <a:cubicBezTo>
                    <a:pt x="2445" y="48"/>
                    <a:pt x="2323" y="94"/>
                    <a:pt x="2203" y="143"/>
                  </a:cubicBezTo>
                  <a:cubicBezTo>
                    <a:pt x="1963" y="242"/>
                    <a:pt x="1727" y="351"/>
                    <a:pt x="1482" y="431"/>
                  </a:cubicBezTo>
                  <a:cubicBezTo>
                    <a:pt x="1237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4" y="592"/>
                    <a:pt x="199" y="550"/>
                    <a:pt x="0" y="474"/>
                  </a:cubicBezTo>
                  <a:lnTo>
                    <a:pt x="0" y="474"/>
                  </a:lnTo>
                  <a:cubicBezTo>
                    <a:pt x="112" y="523"/>
                    <a:pt x="229" y="562"/>
                    <a:pt x="353" y="588"/>
                  </a:cubicBezTo>
                  <a:cubicBezTo>
                    <a:pt x="460" y="608"/>
                    <a:pt x="570" y="617"/>
                    <a:pt x="682" y="617"/>
                  </a:cubicBezTo>
                  <a:cubicBezTo>
                    <a:pt x="699" y="617"/>
                    <a:pt x="716" y="617"/>
                    <a:pt x="733" y="617"/>
                  </a:cubicBezTo>
                  <a:cubicBezTo>
                    <a:pt x="990" y="610"/>
                    <a:pt x="1246" y="546"/>
                    <a:pt x="1493" y="464"/>
                  </a:cubicBezTo>
                  <a:cubicBezTo>
                    <a:pt x="1738" y="380"/>
                    <a:pt x="1976" y="272"/>
                    <a:pt x="2213" y="168"/>
                  </a:cubicBezTo>
                  <a:cubicBezTo>
                    <a:pt x="2332" y="117"/>
                    <a:pt x="2453" y="68"/>
                    <a:pt x="2576" y="36"/>
                  </a:cubicBezTo>
                  <a:cubicBezTo>
                    <a:pt x="2639" y="20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2"/>
                    <a:pt x="2814" y="0"/>
                    <a:pt x="2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7037195" y="2582800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1"/>
                  </a:moveTo>
                  <a:lnTo>
                    <a:pt x="1" y="552"/>
                  </a:lnTo>
                  <a:lnTo>
                    <a:pt x="470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7037195" y="2582800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1"/>
                  </a:moveTo>
                  <a:lnTo>
                    <a:pt x="1" y="552"/>
                  </a:lnTo>
                  <a:lnTo>
                    <a:pt x="470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7037195" y="2566707"/>
              <a:ext cx="91879" cy="32519"/>
            </a:xfrm>
            <a:custGeom>
              <a:avLst/>
              <a:gdLst/>
              <a:ahLst/>
              <a:cxnLst/>
              <a:rect l="l" t="t" r="r" b="b"/>
              <a:pathLst>
                <a:path w="1102" h="390" extrusionOk="0">
                  <a:moveTo>
                    <a:pt x="1102" y="1"/>
                  </a:moveTo>
                  <a:lnTo>
                    <a:pt x="471" y="328"/>
                  </a:lnTo>
                  <a:lnTo>
                    <a:pt x="1" y="194"/>
                  </a:lnTo>
                  <a:lnTo>
                    <a:pt x="469" y="390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6723958" y="2422706"/>
              <a:ext cx="91296" cy="33353"/>
            </a:xfrm>
            <a:custGeom>
              <a:avLst/>
              <a:gdLst/>
              <a:ahLst/>
              <a:cxnLst/>
              <a:rect l="l" t="t" r="r" b="b"/>
              <a:pathLst>
                <a:path w="1095" h="400" extrusionOk="0">
                  <a:moveTo>
                    <a:pt x="625" y="1"/>
                  </a:moveTo>
                  <a:lnTo>
                    <a:pt x="0" y="400"/>
                  </a:lnTo>
                  <a:lnTo>
                    <a:pt x="628" y="57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6930559" y="2414368"/>
              <a:ext cx="24596" cy="21930"/>
            </a:xfrm>
            <a:custGeom>
              <a:avLst/>
              <a:gdLst/>
              <a:ahLst/>
              <a:cxnLst/>
              <a:rect l="l" t="t" r="r" b="b"/>
              <a:pathLst>
                <a:path w="295" h="263" extrusionOk="0">
                  <a:moveTo>
                    <a:pt x="0" y="1"/>
                  </a:moveTo>
                  <a:lnTo>
                    <a:pt x="77" y="262"/>
                  </a:lnTo>
                  <a:lnTo>
                    <a:pt x="294" y="35"/>
                  </a:lnTo>
                  <a:cubicBezTo>
                    <a:pt x="198" y="17"/>
                    <a:pt x="99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6740550" y="2422706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1"/>
                  </a:moveTo>
                  <a:lnTo>
                    <a:pt x="1" y="272"/>
                  </a:lnTo>
                  <a:lnTo>
                    <a:pt x="71" y="513"/>
                  </a:lnTo>
                  <a:lnTo>
                    <a:pt x="271" y="595"/>
                  </a:lnTo>
                  <a:cubicBezTo>
                    <a:pt x="219" y="637"/>
                    <a:pt x="173" y="679"/>
                    <a:pt x="134" y="721"/>
                  </a:cubicBezTo>
                  <a:lnTo>
                    <a:pt x="376" y="1552"/>
                  </a:lnTo>
                  <a:cubicBezTo>
                    <a:pt x="588" y="1638"/>
                    <a:pt x="798" y="1673"/>
                    <a:pt x="1005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2" y="1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7035578" y="2455246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0" y="1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6"/>
                  </a:lnTo>
                  <a:lnTo>
                    <a:pt x="623" y="1107"/>
                  </a:lnTo>
                  <a:cubicBezTo>
                    <a:pt x="623" y="1107"/>
                    <a:pt x="678" y="1081"/>
                    <a:pt x="742" y="1028"/>
                  </a:cubicBezTo>
                  <a:lnTo>
                    <a:pt x="467" y="85"/>
                  </a:lnTo>
                  <a:cubicBezTo>
                    <a:pt x="312" y="32"/>
                    <a:pt x="155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6948401" y="2458143"/>
              <a:ext cx="103552" cy="144168"/>
            </a:xfrm>
            <a:custGeom>
              <a:avLst/>
              <a:gdLst/>
              <a:ahLst/>
              <a:cxnLst/>
              <a:rect l="l" t="t" r="r" b="b"/>
              <a:pathLst>
                <a:path w="1242" h="1729" extrusionOk="0">
                  <a:moveTo>
                    <a:pt x="782" y="0"/>
                  </a:moveTo>
                  <a:cubicBezTo>
                    <a:pt x="760" y="3"/>
                    <a:pt x="735" y="6"/>
                    <a:pt x="714" y="8"/>
                  </a:cubicBezTo>
                  <a:lnTo>
                    <a:pt x="706" y="11"/>
                  </a:lnTo>
                  <a:cubicBezTo>
                    <a:pt x="681" y="15"/>
                    <a:pt x="655" y="19"/>
                    <a:pt x="632" y="22"/>
                  </a:cubicBezTo>
                  <a:cubicBezTo>
                    <a:pt x="611" y="26"/>
                    <a:pt x="588" y="31"/>
                    <a:pt x="568" y="34"/>
                  </a:cubicBezTo>
                  <a:cubicBezTo>
                    <a:pt x="558" y="37"/>
                    <a:pt x="549" y="38"/>
                    <a:pt x="541" y="39"/>
                  </a:cubicBezTo>
                  <a:cubicBezTo>
                    <a:pt x="523" y="42"/>
                    <a:pt x="507" y="46"/>
                    <a:pt x="491" y="50"/>
                  </a:cubicBezTo>
                  <a:cubicBezTo>
                    <a:pt x="350" y="81"/>
                    <a:pt x="216" y="124"/>
                    <a:pt x="87" y="169"/>
                  </a:cubicBezTo>
                  <a:cubicBezTo>
                    <a:pt x="58" y="179"/>
                    <a:pt x="30" y="190"/>
                    <a:pt x="0" y="201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6" y="648"/>
                  </a:cubicBezTo>
                  <a:cubicBezTo>
                    <a:pt x="684" y="648"/>
                    <a:pt x="747" y="659"/>
                    <a:pt x="808" y="685"/>
                  </a:cubicBezTo>
                  <a:cubicBezTo>
                    <a:pt x="994" y="764"/>
                    <a:pt x="941" y="886"/>
                    <a:pt x="738" y="1017"/>
                  </a:cubicBezTo>
                  <a:cubicBezTo>
                    <a:pt x="588" y="1113"/>
                    <a:pt x="432" y="1159"/>
                    <a:pt x="287" y="1179"/>
                  </a:cubicBezTo>
                  <a:lnTo>
                    <a:pt x="449" y="1729"/>
                  </a:lnTo>
                  <a:cubicBezTo>
                    <a:pt x="671" y="1669"/>
                    <a:pt x="880" y="1588"/>
                    <a:pt x="1066" y="1494"/>
                  </a:cubicBezTo>
                  <a:lnTo>
                    <a:pt x="1242" y="156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6594228" y="2549113"/>
              <a:ext cx="87294" cy="50613"/>
            </a:xfrm>
            <a:custGeom>
              <a:avLst/>
              <a:gdLst/>
              <a:ahLst/>
              <a:cxnLst/>
              <a:rect l="l" t="t" r="r" b="b"/>
              <a:pathLst>
                <a:path w="1047" h="607" extrusionOk="0">
                  <a:moveTo>
                    <a:pt x="524" y="1"/>
                  </a:moveTo>
                  <a:lnTo>
                    <a:pt x="487" y="281"/>
                  </a:lnTo>
                  <a:lnTo>
                    <a:pt x="0" y="305"/>
                  </a:lnTo>
                  <a:lnTo>
                    <a:pt x="487" y="326"/>
                  </a:lnTo>
                  <a:lnTo>
                    <a:pt x="524" y="606"/>
                  </a:lnTo>
                  <a:lnTo>
                    <a:pt x="561" y="326"/>
                  </a:lnTo>
                  <a:lnTo>
                    <a:pt x="1047" y="305"/>
                  </a:lnTo>
                  <a:lnTo>
                    <a:pt x="561" y="28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6441487" y="1702534"/>
              <a:ext cx="797565" cy="797554"/>
            </a:xfrm>
            <a:custGeom>
              <a:avLst/>
              <a:gdLst/>
              <a:ahLst/>
              <a:cxnLst/>
              <a:rect l="l" t="t" r="r" b="b"/>
              <a:pathLst>
                <a:path w="9566" h="9565" extrusionOk="0">
                  <a:moveTo>
                    <a:pt x="4778" y="1"/>
                  </a:moveTo>
                  <a:cubicBezTo>
                    <a:pt x="4614" y="1"/>
                    <a:pt x="4453" y="10"/>
                    <a:pt x="4292" y="26"/>
                  </a:cubicBezTo>
                  <a:cubicBezTo>
                    <a:pt x="4157" y="39"/>
                    <a:pt x="4024" y="59"/>
                    <a:pt x="3894" y="84"/>
                  </a:cubicBezTo>
                  <a:cubicBezTo>
                    <a:pt x="3764" y="108"/>
                    <a:pt x="3635" y="138"/>
                    <a:pt x="3509" y="174"/>
                  </a:cubicBezTo>
                  <a:cubicBezTo>
                    <a:pt x="3132" y="277"/>
                    <a:pt x="2774" y="427"/>
                    <a:pt x="2440" y="614"/>
                  </a:cubicBezTo>
                  <a:cubicBezTo>
                    <a:pt x="2367" y="655"/>
                    <a:pt x="2298" y="697"/>
                    <a:pt x="2227" y="741"/>
                  </a:cubicBezTo>
                  <a:cubicBezTo>
                    <a:pt x="1923" y="935"/>
                    <a:pt x="1644" y="1158"/>
                    <a:pt x="1391" y="1413"/>
                  </a:cubicBezTo>
                  <a:cubicBezTo>
                    <a:pt x="1009" y="1797"/>
                    <a:pt x="691" y="2246"/>
                    <a:pt x="458" y="2740"/>
                  </a:cubicBezTo>
                  <a:cubicBezTo>
                    <a:pt x="300" y="3076"/>
                    <a:pt x="179" y="3431"/>
                    <a:pt x="102" y="3804"/>
                  </a:cubicBezTo>
                  <a:cubicBezTo>
                    <a:pt x="37" y="4114"/>
                    <a:pt x="3" y="4434"/>
                    <a:pt x="2" y="4763"/>
                  </a:cubicBezTo>
                  <a:cubicBezTo>
                    <a:pt x="0" y="4975"/>
                    <a:pt x="14" y="5184"/>
                    <a:pt x="40" y="5390"/>
                  </a:cubicBezTo>
                  <a:cubicBezTo>
                    <a:pt x="72" y="5637"/>
                    <a:pt x="121" y="5877"/>
                    <a:pt x="189" y="6112"/>
                  </a:cubicBezTo>
                  <a:cubicBezTo>
                    <a:pt x="643" y="7683"/>
                    <a:pt x="1882" y="8924"/>
                    <a:pt x="3455" y="9377"/>
                  </a:cubicBezTo>
                  <a:cubicBezTo>
                    <a:pt x="3688" y="9445"/>
                    <a:pt x="3928" y="9494"/>
                    <a:pt x="4176" y="9526"/>
                  </a:cubicBezTo>
                  <a:cubicBezTo>
                    <a:pt x="4369" y="9551"/>
                    <a:pt x="4563" y="9563"/>
                    <a:pt x="4763" y="9564"/>
                  </a:cubicBezTo>
                  <a:cubicBezTo>
                    <a:pt x="4773" y="9564"/>
                    <a:pt x="4782" y="9564"/>
                    <a:pt x="4792" y="9564"/>
                  </a:cubicBezTo>
                  <a:cubicBezTo>
                    <a:pt x="5125" y="9564"/>
                    <a:pt x="5449" y="9529"/>
                    <a:pt x="5763" y="9464"/>
                  </a:cubicBezTo>
                  <a:cubicBezTo>
                    <a:pt x="6134" y="9387"/>
                    <a:pt x="6491" y="9267"/>
                    <a:pt x="6824" y="9108"/>
                  </a:cubicBezTo>
                  <a:cubicBezTo>
                    <a:pt x="7320" y="8875"/>
                    <a:pt x="7768" y="8557"/>
                    <a:pt x="8152" y="8176"/>
                  </a:cubicBezTo>
                  <a:cubicBezTo>
                    <a:pt x="8406" y="7924"/>
                    <a:pt x="8632" y="7643"/>
                    <a:pt x="8824" y="7338"/>
                  </a:cubicBezTo>
                  <a:cubicBezTo>
                    <a:pt x="8868" y="7269"/>
                    <a:pt x="8909" y="7198"/>
                    <a:pt x="8950" y="7126"/>
                  </a:cubicBezTo>
                  <a:cubicBezTo>
                    <a:pt x="9139" y="6793"/>
                    <a:pt x="9288" y="6435"/>
                    <a:pt x="9391" y="6059"/>
                  </a:cubicBezTo>
                  <a:cubicBezTo>
                    <a:pt x="9426" y="5931"/>
                    <a:pt x="9456" y="5804"/>
                    <a:pt x="9481" y="5674"/>
                  </a:cubicBezTo>
                  <a:cubicBezTo>
                    <a:pt x="9505" y="5543"/>
                    <a:pt x="9524" y="5410"/>
                    <a:pt x="9539" y="5275"/>
                  </a:cubicBezTo>
                  <a:cubicBezTo>
                    <a:pt x="9555" y="5120"/>
                    <a:pt x="9562" y="4963"/>
                    <a:pt x="9563" y="4804"/>
                  </a:cubicBezTo>
                  <a:cubicBezTo>
                    <a:pt x="9565" y="4610"/>
                    <a:pt x="9553" y="4417"/>
                    <a:pt x="9532" y="4230"/>
                  </a:cubicBezTo>
                  <a:cubicBezTo>
                    <a:pt x="9518" y="4098"/>
                    <a:pt x="9497" y="3968"/>
                    <a:pt x="9471" y="3840"/>
                  </a:cubicBezTo>
                  <a:cubicBezTo>
                    <a:pt x="9094" y="1957"/>
                    <a:pt x="7612" y="472"/>
                    <a:pt x="5727" y="95"/>
                  </a:cubicBezTo>
                  <a:cubicBezTo>
                    <a:pt x="5599" y="69"/>
                    <a:pt x="5468" y="49"/>
                    <a:pt x="5337" y="33"/>
                  </a:cubicBezTo>
                  <a:cubicBezTo>
                    <a:pt x="5162" y="13"/>
                    <a:pt x="4983" y="2"/>
                    <a:pt x="4804" y="1"/>
                  </a:cubicBezTo>
                  <a:cubicBezTo>
                    <a:pt x="4795" y="1"/>
                    <a:pt x="4786" y="1"/>
                    <a:pt x="477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6441487" y="1702534"/>
              <a:ext cx="797565" cy="797554"/>
            </a:xfrm>
            <a:custGeom>
              <a:avLst/>
              <a:gdLst/>
              <a:ahLst/>
              <a:cxnLst/>
              <a:rect l="l" t="t" r="r" b="b"/>
              <a:pathLst>
                <a:path w="9566" h="9565" extrusionOk="0">
                  <a:moveTo>
                    <a:pt x="4778" y="1"/>
                  </a:moveTo>
                  <a:cubicBezTo>
                    <a:pt x="4614" y="1"/>
                    <a:pt x="4453" y="10"/>
                    <a:pt x="4292" y="26"/>
                  </a:cubicBezTo>
                  <a:cubicBezTo>
                    <a:pt x="4157" y="39"/>
                    <a:pt x="4024" y="59"/>
                    <a:pt x="3894" y="84"/>
                  </a:cubicBezTo>
                  <a:cubicBezTo>
                    <a:pt x="3764" y="108"/>
                    <a:pt x="3635" y="138"/>
                    <a:pt x="3509" y="174"/>
                  </a:cubicBezTo>
                  <a:cubicBezTo>
                    <a:pt x="3132" y="277"/>
                    <a:pt x="2774" y="427"/>
                    <a:pt x="2440" y="614"/>
                  </a:cubicBezTo>
                  <a:cubicBezTo>
                    <a:pt x="2367" y="655"/>
                    <a:pt x="2298" y="697"/>
                    <a:pt x="2227" y="741"/>
                  </a:cubicBezTo>
                  <a:cubicBezTo>
                    <a:pt x="1923" y="935"/>
                    <a:pt x="1644" y="1158"/>
                    <a:pt x="1391" y="1413"/>
                  </a:cubicBezTo>
                  <a:cubicBezTo>
                    <a:pt x="1009" y="1797"/>
                    <a:pt x="691" y="2246"/>
                    <a:pt x="458" y="2740"/>
                  </a:cubicBezTo>
                  <a:cubicBezTo>
                    <a:pt x="300" y="3076"/>
                    <a:pt x="179" y="3431"/>
                    <a:pt x="102" y="3804"/>
                  </a:cubicBezTo>
                  <a:cubicBezTo>
                    <a:pt x="37" y="4114"/>
                    <a:pt x="3" y="4434"/>
                    <a:pt x="2" y="4763"/>
                  </a:cubicBezTo>
                  <a:cubicBezTo>
                    <a:pt x="0" y="4975"/>
                    <a:pt x="14" y="5184"/>
                    <a:pt x="40" y="5390"/>
                  </a:cubicBezTo>
                  <a:cubicBezTo>
                    <a:pt x="72" y="5637"/>
                    <a:pt x="121" y="5877"/>
                    <a:pt x="189" y="6112"/>
                  </a:cubicBezTo>
                  <a:cubicBezTo>
                    <a:pt x="643" y="7683"/>
                    <a:pt x="1882" y="8924"/>
                    <a:pt x="3455" y="9377"/>
                  </a:cubicBezTo>
                  <a:cubicBezTo>
                    <a:pt x="3688" y="9445"/>
                    <a:pt x="3928" y="9494"/>
                    <a:pt x="4176" y="9526"/>
                  </a:cubicBezTo>
                  <a:cubicBezTo>
                    <a:pt x="4369" y="9551"/>
                    <a:pt x="4563" y="9563"/>
                    <a:pt x="4763" y="9564"/>
                  </a:cubicBezTo>
                  <a:cubicBezTo>
                    <a:pt x="4773" y="9564"/>
                    <a:pt x="4782" y="9564"/>
                    <a:pt x="4792" y="9564"/>
                  </a:cubicBezTo>
                  <a:cubicBezTo>
                    <a:pt x="5125" y="9564"/>
                    <a:pt x="5449" y="9529"/>
                    <a:pt x="5763" y="9464"/>
                  </a:cubicBezTo>
                  <a:cubicBezTo>
                    <a:pt x="6134" y="9387"/>
                    <a:pt x="6491" y="9267"/>
                    <a:pt x="6824" y="9108"/>
                  </a:cubicBezTo>
                  <a:cubicBezTo>
                    <a:pt x="7320" y="8875"/>
                    <a:pt x="7768" y="8557"/>
                    <a:pt x="8152" y="8176"/>
                  </a:cubicBezTo>
                  <a:cubicBezTo>
                    <a:pt x="8406" y="7924"/>
                    <a:pt x="8632" y="7643"/>
                    <a:pt x="8824" y="7338"/>
                  </a:cubicBezTo>
                  <a:cubicBezTo>
                    <a:pt x="8868" y="7269"/>
                    <a:pt x="8909" y="7198"/>
                    <a:pt x="8950" y="7126"/>
                  </a:cubicBezTo>
                  <a:cubicBezTo>
                    <a:pt x="9139" y="6793"/>
                    <a:pt x="9288" y="6435"/>
                    <a:pt x="9391" y="6059"/>
                  </a:cubicBezTo>
                  <a:cubicBezTo>
                    <a:pt x="9426" y="5931"/>
                    <a:pt x="9456" y="5804"/>
                    <a:pt x="9481" y="5674"/>
                  </a:cubicBezTo>
                  <a:cubicBezTo>
                    <a:pt x="9505" y="5543"/>
                    <a:pt x="9524" y="5410"/>
                    <a:pt x="9539" y="5275"/>
                  </a:cubicBezTo>
                  <a:cubicBezTo>
                    <a:pt x="9555" y="5120"/>
                    <a:pt x="9562" y="4963"/>
                    <a:pt x="9563" y="4804"/>
                  </a:cubicBezTo>
                  <a:cubicBezTo>
                    <a:pt x="9565" y="4610"/>
                    <a:pt x="9553" y="4417"/>
                    <a:pt x="9532" y="4230"/>
                  </a:cubicBezTo>
                  <a:cubicBezTo>
                    <a:pt x="9518" y="4098"/>
                    <a:pt x="9497" y="3968"/>
                    <a:pt x="9471" y="3840"/>
                  </a:cubicBezTo>
                  <a:cubicBezTo>
                    <a:pt x="9094" y="1957"/>
                    <a:pt x="7612" y="472"/>
                    <a:pt x="5727" y="95"/>
                  </a:cubicBezTo>
                  <a:cubicBezTo>
                    <a:pt x="5599" y="69"/>
                    <a:pt x="5468" y="49"/>
                    <a:pt x="5337" y="33"/>
                  </a:cubicBezTo>
                  <a:cubicBezTo>
                    <a:pt x="5162" y="13"/>
                    <a:pt x="4983" y="2"/>
                    <a:pt x="4804" y="1"/>
                  </a:cubicBezTo>
                  <a:cubicBezTo>
                    <a:pt x="4795" y="1"/>
                    <a:pt x="4786" y="1"/>
                    <a:pt x="4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6791819" y="1990417"/>
              <a:ext cx="444055" cy="509467"/>
            </a:xfrm>
            <a:custGeom>
              <a:avLst/>
              <a:gdLst/>
              <a:ahLst/>
              <a:cxnLst/>
              <a:rect l="l" t="t" r="r" b="b"/>
              <a:pathLst>
                <a:path w="5326" h="6110" extrusionOk="0">
                  <a:moveTo>
                    <a:pt x="5138" y="1"/>
                  </a:moveTo>
                  <a:lnTo>
                    <a:pt x="1" y="6077"/>
                  </a:lnTo>
                  <a:cubicBezTo>
                    <a:pt x="173" y="6096"/>
                    <a:pt x="347" y="6108"/>
                    <a:pt x="523" y="6109"/>
                  </a:cubicBezTo>
                  <a:cubicBezTo>
                    <a:pt x="533" y="6109"/>
                    <a:pt x="542" y="6109"/>
                    <a:pt x="552" y="6109"/>
                  </a:cubicBezTo>
                  <a:cubicBezTo>
                    <a:pt x="885" y="6109"/>
                    <a:pt x="1209" y="6074"/>
                    <a:pt x="1523" y="6009"/>
                  </a:cubicBezTo>
                  <a:cubicBezTo>
                    <a:pt x="1894" y="5933"/>
                    <a:pt x="2250" y="5812"/>
                    <a:pt x="2584" y="5653"/>
                  </a:cubicBezTo>
                  <a:cubicBezTo>
                    <a:pt x="3079" y="5420"/>
                    <a:pt x="3528" y="5102"/>
                    <a:pt x="3912" y="4721"/>
                  </a:cubicBezTo>
                  <a:cubicBezTo>
                    <a:pt x="4166" y="4469"/>
                    <a:pt x="4392" y="4188"/>
                    <a:pt x="4584" y="3883"/>
                  </a:cubicBezTo>
                  <a:cubicBezTo>
                    <a:pt x="4628" y="3814"/>
                    <a:pt x="4670" y="3744"/>
                    <a:pt x="4710" y="3671"/>
                  </a:cubicBezTo>
                  <a:cubicBezTo>
                    <a:pt x="4898" y="3338"/>
                    <a:pt x="5047" y="2980"/>
                    <a:pt x="5151" y="2604"/>
                  </a:cubicBezTo>
                  <a:cubicBezTo>
                    <a:pt x="5187" y="2477"/>
                    <a:pt x="5216" y="2349"/>
                    <a:pt x="5241" y="2219"/>
                  </a:cubicBezTo>
                  <a:cubicBezTo>
                    <a:pt x="5266" y="2088"/>
                    <a:pt x="5285" y="1955"/>
                    <a:pt x="5299" y="1820"/>
                  </a:cubicBezTo>
                  <a:cubicBezTo>
                    <a:pt x="5315" y="1665"/>
                    <a:pt x="5322" y="1508"/>
                    <a:pt x="5324" y="1349"/>
                  </a:cubicBezTo>
                  <a:cubicBezTo>
                    <a:pt x="5325" y="1155"/>
                    <a:pt x="5315" y="964"/>
                    <a:pt x="5293" y="775"/>
                  </a:cubicBezTo>
                  <a:cubicBezTo>
                    <a:pt x="5278" y="643"/>
                    <a:pt x="5258" y="512"/>
                    <a:pt x="5231" y="385"/>
                  </a:cubicBezTo>
                  <a:cubicBezTo>
                    <a:pt x="5206" y="254"/>
                    <a:pt x="5175" y="127"/>
                    <a:pt x="5138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7031609" y="2231427"/>
              <a:ext cx="185593" cy="219630"/>
            </a:xfrm>
            <a:custGeom>
              <a:avLst/>
              <a:gdLst/>
              <a:ahLst/>
              <a:cxnLst/>
              <a:rect l="l" t="t" r="r" b="b"/>
              <a:pathLst>
                <a:path w="2226" h="2634" extrusionOk="0">
                  <a:moveTo>
                    <a:pt x="2226" y="1"/>
                  </a:moveTo>
                  <a:lnTo>
                    <a:pt x="0" y="2634"/>
                  </a:lnTo>
                  <a:cubicBezTo>
                    <a:pt x="396" y="2417"/>
                    <a:pt x="757" y="2147"/>
                    <a:pt x="1075" y="1832"/>
                  </a:cubicBezTo>
                  <a:cubicBezTo>
                    <a:pt x="1329" y="1580"/>
                    <a:pt x="1555" y="1299"/>
                    <a:pt x="1748" y="994"/>
                  </a:cubicBezTo>
                  <a:cubicBezTo>
                    <a:pt x="1791" y="925"/>
                    <a:pt x="1833" y="855"/>
                    <a:pt x="1875" y="782"/>
                  </a:cubicBezTo>
                  <a:cubicBezTo>
                    <a:pt x="2014" y="534"/>
                    <a:pt x="2133" y="273"/>
                    <a:pt x="2226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6672433" y="1875385"/>
              <a:ext cx="530098" cy="610777"/>
            </a:xfrm>
            <a:custGeom>
              <a:avLst/>
              <a:gdLst/>
              <a:ahLst/>
              <a:cxnLst/>
              <a:rect l="l" t="t" r="r" b="b"/>
              <a:pathLst>
                <a:path w="6358" h="7325" extrusionOk="0">
                  <a:moveTo>
                    <a:pt x="5955" y="1"/>
                  </a:moveTo>
                  <a:lnTo>
                    <a:pt x="0" y="7043"/>
                  </a:lnTo>
                  <a:cubicBezTo>
                    <a:pt x="221" y="7146"/>
                    <a:pt x="449" y="7234"/>
                    <a:pt x="686" y="7302"/>
                  </a:cubicBezTo>
                  <a:cubicBezTo>
                    <a:pt x="711" y="7311"/>
                    <a:pt x="738" y="7317"/>
                    <a:pt x="763" y="7324"/>
                  </a:cubicBezTo>
                  <a:lnTo>
                    <a:pt x="6358" y="706"/>
                  </a:lnTo>
                  <a:cubicBezTo>
                    <a:pt x="6243" y="460"/>
                    <a:pt x="6109" y="223"/>
                    <a:pt x="5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6517024" y="1743474"/>
              <a:ext cx="559029" cy="643796"/>
            </a:xfrm>
            <a:custGeom>
              <a:avLst/>
              <a:gdLst/>
              <a:ahLst/>
              <a:cxnLst/>
              <a:rect l="l" t="t" r="r" b="b"/>
              <a:pathLst>
                <a:path w="6705" h="7721" extrusionOk="0">
                  <a:moveTo>
                    <a:pt x="5990" y="1"/>
                  </a:moveTo>
                  <a:lnTo>
                    <a:pt x="0" y="7087"/>
                  </a:lnTo>
                  <a:cubicBezTo>
                    <a:pt x="164" y="7314"/>
                    <a:pt x="347" y="7526"/>
                    <a:pt x="548" y="7721"/>
                  </a:cubicBezTo>
                  <a:lnTo>
                    <a:pt x="6705" y="436"/>
                  </a:lnTo>
                  <a:cubicBezTo>
                    <a:pt x="6481" y="271"/>
                    <a:pt x="6241" y="125"/>
                    <a:pt x="5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6484258" y="1720461"/>
              <a:ext cx="510005" cy="593934"/>
            </a:xfrm>
            <a:custGeom>
              <a:avLst/>
              <a:gdLst/>
              <a:ahLst/>
              <a:cxnLst/>
              <a:rect l="l" t="t" r="r" b="b"/>
              <a:pathLst>
                <a:path w="6117" h="7123" extrusionOk="0">
                  <a:moveTo>
                    <a:pt x="5683" y="0"/>
                  </a:moveTo>
                  <a:lnTo>
                    <a:pt x="1" y="6722"/>
                  </a:lnTo>
                  <a:cubicBezTo>
                    <a:pt x="71" y="6860"/>
                    <a:pt x="149" y="6994"/>
                    <a:pt x="230" y="7122"/>
                  </a:cubicBezTo>
                  <a:lnTo>
                    <a:pt x="6117" y="158"/>
                  </a:lnTo>
                  <a:cubicBezTo>
                    <a:pt x="5977" y="98"/>
                    <a:pt x="5831" y="46"/>
                    <a:pt x="5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6442821" y="1714040"/>
              <a:ext cx="303318" cy="358545"/>
            </a:xfrm>
            <a:custGeom>
              <a:avLst/>
              <a:gdLst/>
              <a:ahLst/>
              <a:cxnLst/>
              <a:rect l="l" t="t" r="r" b="b"/>
              <a:pathLst>
                <a:path w="3638" h="4300" extrusionOk="0">
                  <a:moveTo>
                    <a:pt x="3637" y="0"/>
                  </a:moveTo>
                  <a:lnTo>
                    <a:pt x="3637" y="0"/>
                  </a:lnTo>
                  <a:cubicBezTo>
                    <a:pt x="3590" y="11"/>
                    <a:pt x="3542" y="22"/>
                    <a:pt x="3495" y="36"/>
                  </a:cubicBezTo>
                  <a:cubicBezTo>
                    <a:pt x="3117" y="138"/>
                    <a:pt x="2758" y="287"/>
                    <a:pt x="2425" y="476"/>
                  </a:cubicBezTo>
                  <a:cubicBezTo>
                    <a:pt x="2353" y="517"/>
                    <a:pt x="2283" y="559"/>
                    <a:pt x="2213" y="603"/>
                  </a:cubicBezTo>
                  <a:cubicBezTo>
                    <a:pt x="1908" y="796"/>
                    <a:pt x="1628" y="1020"/>
                    <a:pt x="1376" y="1275"/>
                  </a:cubicBezTo>
                  <a:cubicBezTo>
                    <a:pt x="995" y="1658"/>
                    <a:pt x="676" y="2107"/>
                    <a:pt x="443" y="2602"/>
                  </a:cubicBezTo>
                  <a:cubicBezTo>
                    <a:pt x="285" y="2938"/>
                    <a:pt x="164" y="3294"/>
                    <a:pt x="88" y="3666"/>
                  </a:cubicBezTo>
                  <a:cubicBezTo>
                    <a:pt x="74" y="3730"/>
                    <a:pt x="62" y="3795"/>
                    <a:pt x="52" y="3861"/>
                  </a:cubicBezTo>
                  <a:cubicBezTo>
                    <a:pt x="48" y="3891"/>
                    <a:pt x="42" y="3920"/>
                    <a:pt x="38" y="3951"/>
                  </a:cubicBezTo>
                  <a:cubicBezTo>
                    <a:pt x="33" y="3980"/>
                    <a:pt x="31" y="4009"/>
                    <a:pt x="26" y="4038"/>
                  </a:cubicBezTo>
                  <a:cubicBezTo>
                    <a:pt x="16" y="4125"/>
                    <a:pt x="6" y="4212"/>
                    <a:pt x="0" y="4300"/>
                  </a:cubicBezTo>
                  <a:lnTo>
                    <a:pt x="363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6543203" y="1804177"/>
              <a:ext cx="594130" cy="594267"/>
            </a:xfrm>
            <a:custGeom>
              <a:avLst/>
              <a:gdLst/>
              <a:ahLst/>
              <a:cxnLst/>
              <a:rect l="l" t="t" r="r" b="b"/>
              <a:pathLst>
                <a:path w="7126" h="7127" extrusionOk="0">
                  <a:moveTo>
                    <a:pt x="3563" y="0"/>
                  </a:moveTo>
                  <a:cubicBezTo>
                    <a:pt x="3483" y="0"/>
                    <a:pt x="3402" y="4"/>
                    <a:pt x="3324" y="9"/>
                  </a:cubicBezTo>
                  <a:cubicBezTo>
                    <a:pt x="1468" y="132"/>
                    <a:pt x="1" y="1677"/>
                    <a:pt x="1" y="3565"/>
                  </a:cubicBezTo>
                  <a:cubicBezTo>
                    <a:pt x="1" y="5453"/>
                    <a:pt x="1468" y="6997"/>
                    <a:pt x="3324" y="7119"/>
                  </a:cubicBezTo>
                  <a:cubicBezTo>
                    <a:pt x="3404" y="7125"/>
                    <a:pt x="3484" y="7127"/>
                    <a:pt x="3563" y="7127"/>
                  </a:cubicBezTo>
                  <a:cubicBezTo>
                    <a:pt x="5531" y="7127"/>
                    <a:pt x="7126" y="5532"/>
                    <a:pt x="7126" y="3565"/>
                  </a:cubicBezTo>
                  <a:cubicBezTo>
                    <a:pt x="7126" y="1596"/>
                    <a:pt x="5530" y="0"/>
                    <a:pt x="356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6543203" y="1804177"/>
              <a:ext cx="594130" cy="594267"/>
            </a:xfrm>
            <a:custGeom>
              <a:avLst/>
              <a:gdLst/>
              <a:ahLst/>
              <a:cxnLst/>
              <a:rect l="l" t="t" r="r" b="b"/>
              <a:pathLst>
                <a:path w="7126" h="7127" extrusionOk="0">
                  <a:moveTo>
                    <a:pt x="3563" y="0"/>
                  </a:moveTo>
                  <a:cubicBezTo>
                    <a:pt x="3483" y="0"/>
                    <a:pt x="3402" y="4"/>
                    <a:pt x="3324" y="9"/>
                  </a:cubicBezTo>
                  <a:cubicBezTo>
                    <a:pt x="1468" y="132"/>
                    <a:pt x="1" y="1677"/>
                    <a:pt x="1" y="3565"/>
                  </a:cubicBezTo>
                  <a:cubicBezTo>
                    <a:pt x="1" y="5453"/>
                    <a:pt x="1468" y="6997"/>
                    <a:pt x="3324" y="7119"/>
                  </a:cubicBezTo>
                  <a:cubicBezTo>
                    <a:pt x="3404" y="7125"/>
                    <a:pt x="3484" y="7127"/>
                    <a:pt x="3563" y="7127"/>
                  </a:cubicBezTo>
                  <a:cubicBezTo>
                    <a:pt x="5531" y="7127"/>
                    <a:pt x="7126" y="5532"/>
                    <a:pt x="7126" y="3565"/>
                  </a:cubicBezTo>
                  <a:cubicBezTo>
                    <a:pt x="7126" y="1596"/>
                    <a:pt x="5530" y="0"/>
                    <a:pt x="3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6556460" y="1817351"/>
              <a:ext cx="567784" cy="567918"/>
            </a:xfrm>
            <a:custGeom>
              <a:avLst/>
              <a:gdLst/>
              <a:ahLst/>
              <a:cxnLst/>
              <a:rect l="l" t="t" r="r" b="b"/>
              <a:pathLst>
                <a:path w="6810" h="6811" extrusionOk="0">
                  <a:moveTo>
                    <a:pt x="3404" y="1"/>
                  </a:moveTo>
                  <a:cubicBezTo>
                    <a:pt x="3327" y="1"/>
                    <a:pt x="3251" y="3"/>
                    <a:pt x="3176" y="8"/>
                  </a:cubicBezTo>
                  <a:cubicBezTo>
                    <a:pt x="3155" y="10"/>
                    <a:pt x="3134" y="11"/>
                    <a:pt x="3113" y="13"/>
                  </a:cubicBezTo>
                  <a:cubicBezTo>
                    <a:pt x="2602" y="58"/>
                    <a:pt x="2124" y="212"/>
                    <a:pt x="1705" y="455"/>
                  </a:cubicBezTo>
                  <a:cubicBezTo>
                    <a:pt x="987" y="870"/>
                    <a:pt x="435" y="1536"/>
                    <a:pt x="171" y="2336"/>
                  </a:cubicBezTo>
                  <a:cubicBezTo>
                    <a:pt x="60" y="2672"/>
                    <a:pt x="1" y="3032"/>
                    <a:pt x="1" y="3407"/>
                  </a:cubicBezTo>
                  <a:cubicBezTo>
                    <a:pt x="1" y="3467"/>
                    <a:pt x="2" y="3528"/>
                    <a:pt x="6" y="3588"/>
                  </a:cubicBezTo>
                  <a:cubicBezTo>
                    <a:pt x="96" y="5310"/>
                    <a:pt x="1463" y="6689"/>
                    <a:pt x="3177" y="6803"/>
                  </a:cubicBezTo>
                  <a:cubicBezTo>
                    <a:pt x="3193" y="6804"/>
                    <a:pt x="3208" y="6804"/>
                    <a:pt x="3223" y="6805"/>
                  </a:cubicBezTo>
                  <a:cubicBezTo>
                    <a:pt x="3284" y="6809"/>
                    <a:pt x="3345" y="6811"/>
                    <a:pt x="3405" y="6811"/>
                  </a:cubicBezTo>
                  <a:cubicBezTo>
                    <a:pt x="3778" y="6811"/>
                    <a:pt x="4138" y="6750"/>
                    <a:pt x="4474" y="6640"/>
                  </a:cubicBezTo>
                  <a:cubicBezTo>
                    <a:pt x="5274" y="6376"/>
                    <a:pt x="5941" y="5823"/>
                    <a:pt x="6356" y="5106"/>
                  </a:cubicBezTo>
                  <a:cubicBezTo>
                    <a:pt x="6599" y="4685"/>
                    <a:pt x="6754" y="4208"/>
                    <a:pt x="6796" y="3698"/>
                  </a:cubicBezTo>
                  <a:cubicBezTo>
                    <a:pt x="6805" y="3602"/>
                    <a:pt x="6810" y="3504"/>
                    <a:pt x="6810" y="3407"/>
                  </a:cubicBezTo>
                  <a:cubicBezTo>
                    <a:pt x="6810" y="3315"/>
                    <a:pt x="6806" y="3227"/>
                    <a:pt x="6799" y="3139"/>
                  </a:cubicBezTo>
                  <a:cubicBezTo>
                    <a:pt x="6785" y="2953"/>
                    <a:pt x="6755" y="2772"/>
                    <a:pt x="6712" y="2595"/>
                  </a:cubicBezTo>
                  <a:cubicBezTo>
                    <a:pt x="6411" y="1367"/>
                    <a:pt x="5445" y="398"/>
                    <a:pt x="4215" y="98"/>
                  </a:cubicBezTo>
                  <a:cubicBezTo>
                    <a:pt x="4039" y="54"/>
                    <a:pt x="3857" y="26"/>
                    <a:pt x="3672" y="11"/>
                  </a:cubicBezTo>
                  <a:cubicBezTo>
                    <a:pt x="3583" y="5"/>
                    <a:pt x="3493" y="1"/>
                    <a:pt x="3404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6556460" y="1817351"/>
              <a:ext cx="567784" cy="567918"/>
            </a:xfrm>
            <a:custGeom>
              <a:avLst/>
              <a:gdLst/>
              <a:ahLst/>
              <a:cxnLst/>
              <a:rect l="l" t="t" r="r" b="b"/>
              <a:pathLst>
                <a:path w="6810" h="6811" extrusionOk="0">
                  <a:moveTo>
                    <a:pt x="3404" y="1"/>
                  </a:moveTo>
                  <a:cubicBezTo>
                    <a:pt x="3327" y="1"/>
                    <a:pt x="3251" y="3"/>
                    <a:pt x="3176" y="8"/>
                  </a:cubicBezTo>
                  <a:cubicBezTo>
                    <a:pt x="3155" y="10"/>
                    <a:pt x="3134" y="11"/>
                    <a:pt x="3113" y="13"/>
                  </a:cubicBezTo>
                  <a:cubicBezTo>
                    <a:pt x="2602" y="58"/>
                    <a:pt x="2124" y="212"/>
                    <a:pt x="1705" y="455"/>
                  </a:cubicBezTo>
                  <a:cubicBezTo>
                    <a:pt x="987" y="870"/>
                    <a:pt x="435" y="1536"/>
                    <a:pt x="171" y="2336"/>
                  </a:cubicBezTo>
                  <a:cubicBezTo>
                    <a:pt x="60" y="2672"/>
                    <a:pt x="1" y="3032"/>
                    <a:pt x="1" y="3407"/>
                  </a:cubicBezTo>
                  <a:cubicBezTo>
                    <a:pt x="1" y="3467"/>
                    <a:pt x="2" y="3528"/>
                    <a:pt x="6" y="3588"/>
                  </a:cubicBezTo>
                  <a:cubicBezTo>
                    <a:pt x="96" y="5310"/>
                    <a:pt x="1463" y="6689"/>
                    <a:pt x="3177" y="6803"/>
                  </a:cubicBezTo>
                  <a:cubicBezTo>
                    <a:pt x="3193" y="6804"/>
                    <a:pt x="3208" y="6804"/>
                    <a:pt x="3223" y="6805"/>
                  </a:cubicBezTo>
                  <a:cubicBezTo>
                    <a:pt x="3284" y="6809"/>
                    <a:pt x="3345" y="6811"/>
                    <a:pt x="3405" y="6811"/>
                  </a:cubicBezTo>
                  <a:cubicBezTo>
                    <a:pt x="3778" y="6811"/>
                    <a:pt x="4138" y="6750"/>
                    <a:pt x="4474" y="6640"/>
                  </a:cubicBezTo>
                  <a:cubicBezTo>
                    <a:pt x="5274" y="6376"/>
                    <a:pt x="5941" y="5823"/>
                    <a:pt x="6356" y="5106"/>
                  </a:cubicBezTo>
                  <a:cubicBezTo>
                    <a:pt x="6599" y="4685"/>
                    <a:pt x="6754" y="4208"/>
                    <a:pt x="6796" y="3698"/>
                  </a:cubicBezTo>
                  <a:cubicBezTo>
                    <a:pt x="6805" y="3602"/>
                    <a:pt x="6810" y="3504"/>
                    <a:pt x="6810" y="3407"/>
                  </a:cubicBezTo>
                  <a:cubicBezTo>
                    <a:pt x="6810" y="3315"/>
                    <a:pt x="6806" y="3227"/>
                    <a:pt x="6799" y="3139"/>
                  </a:cubicBezTo>
                  <a:cubicBezTo>
                    <a:pt x="6785" y="2953"/>
                    <a:pt x="6755" y="2772"/>
                    <a:pt x="6712" y="2595"/>
                  </a:cubicBezTo>
                  <a:cubicBezTo>
                    <a:pt x="6411" y="1367"/>
                    <a:pt x="5445" y="398"/>
                    <a:pt x="4215" y="98"/>
                  </a:cubicBezTo>
                  <a:cubicBezTo>
                    <a:pt x="4039" y="54"/>
                    <a:pt x="3857" y="26"/>
                    <a:pt x="3672" y="11"/>
                  </a:cubicBezTo>
                  <a:cubicBezTo>
                    <a:pt x="3583" y="5"/>
                    <a:pt x="3493" y="1"/>
                    <a:pt x="3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6579471" y="1817351"/>
              <a:ext cx="544772" cy="547489"/>
            </a:xfrm>
            <a:custGeom>
              <a:avLst/>
              <a:gdLst/>
              <a:ahLst/>
              <a:cxnLst/>
              <a:rect l="l" t="t" r="r" b="b"/>
              <a:pathLst>
                <a:path w="6534" h="6566" extrusionOk="0">
                  <a:moveTo>
                    <a:pt x="3128" y="1"/>
                  </a:moveTo>
                  <a:cubicBezTo>
                    <a:pt x="3051" y="1"/>
                    <a:pt x="2975" y="3"/>
                    <a:pt x="2900" y="8"/>
                  </a:cubicBezTo>
                  <a:cubicBezTo>
                    <a:pt x="2879" y="10"/>
                    <a:pt x="2858" y="11"/>
                    <a:pt x="2837" y="13"/>
                  </a:cubicBezTo>
                  <a:cubicBezTo>
                    <a:pt x="2326" y="58"/>
                    <a:pt x="1848" y="212"/>
                    <a:pt x="1429" y="455"/>
                  </a:cubicBezTo>
                  <a:cubicBezTo>
                    <a:pt x="1278" y="543"/>
                    <a:pt x="1136" y="643"/>
                    <a:pt x="1002" y="751"/>
                  </a:cubicBezTo>
                  <a:cubicBezTo>
                    <a:pt x="629" y="1123"/>
                    <a:pt x="342" y="1579"/>
                    <a:pt x="171" y="2090"/>
                  </a:cubicBezTo>
                  <a:cubicBezTo>
                    <a:pt x="60" y="2427"/>
                    <a:pt x="0" y="2786"/>
                    <a:pt x="0" y="3161"/>
                  </a:cubicBezTo>
                  <a:cubicBezTo>
                    <a:pt x="0" y="3222"/>
                    <a:pt x="1" y="3282"/>
                    <a:pt x="6" y="3343"/>
                  </a:cubicBezTo>
                  <a:cubicBezTo>
                    <a:pt x="95" y="5064"/>
                    <a:pt x="1462" y="6445"/>
                    <a:pt x="3176" y="6557"/>
                  </a:cubicBezTo>
                  <a:cubicBezTo>
                    <a:pt x="3192" y="6558"/>
                    <a:pt x="3207" y="6558"/>
                    <a:pt x="3223" y="6561"/>
                  </a:cubicBezTo>
                  <a:cubicBezTo>
                    <a:pt x="3283" y="6564"/>
                    <a:pt x="3344" y="6566"/>
                    <a:pt x="3404" y="6566"/>
                  </a:cubicBezTo>
                  <a:cubicBezTo>
                    <a:pt x="3778" y="6566"/>
                    <a:pt x="4137" y="6505"/>
                    <a:pt x="4474" y="6394"/>
                  </a:cubicBezTo>
                  <a:cubicBezTo>
                    <a:pt x="4862" y="6266"/>
                    <a:pt x="5216" y="6070"/>
                    <a:pt x="5528" y="5822"/>
                  </a:cubicBezTo>
                  <a:cubicBezTo>
                    <a:pt x="5741" y="5609"/>
                    <a:pt x="5928" y="5370"/>
                    <a:pt x="6080" y="5106"/>
                  </a:cubicBezTo>
                  <a:cubicBezTo>
                    <a:pt x="6323" y="4685"/>
                    <a:pt x="6478" y="4208"/>
                    <a:pt x="6520" y="3698"/>
                  </a:cubicBezTo>
                  <a:cubicBezTo>
                    <a:pt x="6529" y="3602"/>
                    <a:pt x="6534" y="3504"/>
                    <a:pt x="6534" y="3407"/>
                  </a:cubicBezTo>
                  <a:cubicBezTo>
                    <a:pt x="6534" y="3315"/>
                    <a:pt x="6530" y="3227"/>
                    <a:pt x="6523" y="3139"/>
                  </a:cubicBezTo>
                  <a:cubicBezTo>
                    <a:pt x="6509" y="2953"/>
                    <a:pt x="6479" y="2772"/>
                    <a:pt x="6436" y="2595"/>
                  </a:cubicBezTo>
                  <a:cubicBezTo>
                    <a:pt x="6135" y="1367"/>
                    <a:pt x="5169" y="398"/>
                    <a:pt x="3939" y="98"/>
                  </a:cubicBezTo>
                  <a:cubicBezTo>
                    <a:pt x="3763" y="54"/>
                    <a:pt x="3581" y="26"/>
                    <a:pt x="3396" y="11"/>
                  </a:cubicBezTo>
                  <a:cubicBezTo>
                    <a:pt x="3307" y="5"/>
                    <a:pt x="3217" y="1"/>
                    <a:pt x="31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6579471" y="1817351"/>
              <a:ext cx="544772" cy="547489"/>
            </a:xfrm>
            <a:custGeom>
              <a:avLst/>
              <a:gdLst/>
              <a:ahLst/>
              <a:cxnLst/>
              <a:rect l="l" t="t" r="r" b="b"/>
              <a:pathLst>
                <a:path w="6534" h="6566" extrusionOk="0">
                  <a:moveTo>
                    <a:pt x="3128" y="1"/>
                  </a:moveTo>
                  <a:cubicBezTo>
                    <a:pt x="3051" y="1"/>
                    <a:pt x="2975" y="3"/>
                    <a:pt x="2900" y="8"/>
                  </a:cubicBezTo>
                  <a:cubicBezTo>
                    <a:pt x="2879" y="10"/>
                    <a:pt x="2858" y="11"/>
                    <a:pt x="2837" y="13"/>
                  </a:cubicBezTo>
                  <a:cubicBezTo>
                    <a:pt x="2326" y="58"/>
                    <a:pt x="1848" y="212"/>
                    <a:pt x="1429" y="455"/>
                  </a:cubicBezTo>
                  <a:cubicBezTo>
                    <a:pt x="1278" y="543"/>
                    <a:pt x="1136" y="643"/>
                    <a:pt x="1002" y="751"/>
                  </a:cubicBezTo>
                  <a:cubicBezTo>
                    <a:pt x="629" y="1123"/>
                    <a:pt x="342" y="1579"/>
                    <a:pt x="171" y="2090"/>
                  </a:cubicBezTo>
                  <a:cubicBezTo>
                    <a:pt x="60" y="2427"/>
                    <a:pt x="0" y="2786"/>
                    <a:pt x="0" y="3161"/>
                  </a:cubicBezTo>
                  <a:cubicBezTo>
                    <a:pt x="0" y="3222"/>
                    <a:pt x="1" y="3282"/>
                    <a:pt x="6" y="3343"/>
                  </a:cubicBezTo>
                  <a:cubicBezTo>
                    <a:pt x="95" y="5064"/>
                    <a:pt x="1462" y="6445"/>
                    <a:pt x="3176" y="6557"/>
                  </a:cubicBezTo>
                  <a:cubicBezTo>
                    <a:pt x="3192" y="6558"/>
                    <a:pt x="3207" y="6558"/>
                    <a:pt x="3223" y="6561"/>
                  </a:cubicBezTo>
                  <a:cubicBezTo>
                    <a:pt x="3283" y="6564"/>
                    <a:pt x="3344" y="6566"/>
                    <a:pt x="3404" y="6566"/>
                  </a:cubicBezTo>
                  <a:cubicBezTo>
                    <a:pt x="3778" y="6566"/>
                    <a:pt x="4137" y="6505"/>
                    <a:pt x="4474" y="6394"/>
                  </a:cubicBezTo>
                  <a:cubicBezTo>
                    <a:pt x="4862" y="6266"/>
                    <a:pt x="5216" y="6070"/>
                    <a:pt x="5528" y="5822"/>
                  </a:cubicBezTo>
                  <a:cubicBezTo>
                    <a:pt x="5741" y="5609"/>
                    <a:pt x="5928" y="5370"/>
                    <a:pt x="6080" y="5106"/>
                  </a:cubicBezTo>
                  <a:cubicBezTo>
                    <a:pt x="6323" y="4685"/>
                    <a:pt x="6478" y="4208"/>
                    <a:pt x="6520" y="3698"/>
                  </a:cubicBezTo>
                  <a:cubicBezTo>
                    <a:pt x="6529" y="3602"/>
                    <a:pt x="6534" y="3504"/>
                    <a:pt x="6534" y="3407"/>
                  </a:cubicBezTo>
                  <a:cubicBezTo>
                    <a:pt x="6534" y="3315"/>
                    <a:pt x="6530" y="3227"/>
                    <a:pt x="6523" y="3139"/>
                  </a:cubicBezTo>
                  <a:cubicBezTo>
                    <a:pt x="6509" y="2953"/>
                    <a:pt x="6479" y="2772"/>
                    <a:pt x="6436" y="2595"/>
                  </a:cubicBezTo>
                  <a:cubicBezTo>
                    <a:pt x="6135" y="1367"/>
                    <a:pt x="5169" y="398"/>
                    <a:pt x="3939" y="98"/>
                  </a:cubicBezTo>
                  <a:cubicBezTo>
                    <a:pt x="3763" y="54"/>
                    <a:pt x="3581" y="26"/>
                    <a:pt x="3396" y="11"/>
                  </a:cubicBezTo>
                  <a:cubicBezTo>
                    <a:pt x="3307" y="5"/>
                    <a:pt x="3217" y="1"/>
                    <a:pt x="3128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679186" y="1878720"/>
              <a:ext cx="322078" cy="445012"/>
            </a:xfrm>
            <a:custGeom>
              <a:avLst/>
              <a:gdLst/>
              <a:ahLst/>
              <a:cxnLst/>
              <a:rect l="l" t="t" r="r" b="b"/>
              <a:pathLst>
                <a:path w="3863" h="5337" extrusionOk="0">
                  <a:moveTo>
                    <a:pt x="1420" y="1"/>
                  </a:moveTo>
                  <a:lnTo>
                    <a:pt x="1420" y="154"/>
                  </a:lnTo>
                  <a:lnTo>
                    <a:pt x="1418" y="613"/>
                  </a:lnTo>
                  <a:cubicBezTo>
                    <a:pt x="1418" y="613"/>
                    <a:pt x="1381" y="606"/>
                    <a:pt x="1314" y="606"/>
                  </a:cubicBezTo>
                  <a:cubicBezTo>
                    <a:pt x="1146" y="606"/>
                    <a:pt x="794" y="649"/>
                    <a:pt x="408" y="953"/>
                  </a:cubicBezTo>
                  <a:cubicBezTo>
                    <a:pt x="385" y="972"/>
                    <a:pt x="365" y="989"/>
                    <a:pt x="345" y="1006"/>
                  </a:cubicBezTo>
                  <a:cubicBezTo>
                    <a:pt x="129" y="1198"/>
                    <a:pt x="5" y="1457"/>
                    <a:pt x="3" y="1786"/>
                  </a:cubicBezTo>
                  <a:lnTo>
                    <a:pt x="0" y="1787"/>
                  </a:lnTo>
                  <a:cubicBezTo>
                    <a:pt x="0" y="2138"/>
                    <a:pt x="138" y="2390"/>
                    <a:pt x="349" y="2571"/>
                  </a:cubicBezTo>
                  <a:cubicBezTo>
                    <a:pt x="366" y="2587"/>
                    <a:pt x="388" y="2602"/>
                    <a:pt x="405" y="2618"/>
                  </a:cubicBezTo>
                  <a:lnTo>
                    <a:pt x="412" y="2623"/>
                  </a:lnTo>
                  <a:cubicBezTo>
                    <a:pt x="433" y="2638"/>
                    <a:pt x="454" y="2654"/>
                    <a:pt x="475" y="2667"/>
                  </a:cubicBezTo>
                  <a:cubicBezTo>
                    <a:pt x="493" y="2681"/>
                    <a:pt x="512" y="2694"/>
                    <a:pt x="533" y="2704"/>
                  </a:cubicBezTo>
                  <a:cubicBezTo>
                    <a:pt x="543" y="2709"/>
                    <a:pt x="549" y="2715"/>
                    <a:pt x="558" y="2719"/>
                  </a:cubicBezTo>
                  <a:cubicBezTo>
                    <a:pt x="572" y="2729"/>
                    <a:pt x="588" y="2739"/>
                    <a:pt x="604" y="2746"/>
                  </a:cubicBezTo>
                  <a:cubicBezTo>
                    <a:pt x="736" y="2819"/>
                    <a:pt x="881" y="2876"/>
                    <a:pt x="1026" y="2928"/>
                  </a:cubicBezTo>
                  <a:cubicBezTo>
                    <a:pt x="1097" y="2952"/>
                    <a:pt x="1171" y="2975"/>
                    <a:pt x="1246" y="2994"/>
                  </a:cubicBezTo>
                  <a:cubicBezTo>
                    <a:pt x="1353" y="3025"/>
                    <a:pt x="1459" y="3052"/>
                    <a:pt x="1562" y="3079"/>
                  </a:cubicBezTo>
                  <a:cubicBezTo>
                    <a:pt x="1604" y="3088"/>
                    <a:pt x="1643" y="3099"/>
                    <a:pt x="1683" y="3109"/>
                  </a:cubicBezTo>
                  <a:cubicBezTo>
                    <a:pt x="1974" y="3179"/>
                    <a:pt x="2186" y="3237"/>
                    <a:pt x="2319" y="3313"/>
                  </a:cubicBezTo>
                  <a:cubicBezTo>
                    <a:pt x="2405" y="3360"/>
                    <a:pt x="2461" y="3413"/>
                    <a:pt x="2491" y="3482"/>
                  </a:cubicBezTo>
                  <a:cubicBezTo>
                    <a:pt x="2507" y="3519"/>
                    <a:pt x="2513" y="3561"/>
                    <a:pt x="2514" y="3605"/>
                  </a:cubicBezTo>
                  <a:cubicBezTo>
                    <a:pt x="2513" y="3776"/>
                    <a:pt x="2378" y="3915"/>
                    <a:pt x="2011" y="3915"/>
                  </a:cubicBezTo>
                  <a:cubicBezTo>
                    <a:pt x="1995" y="3915"/>
                    <a:pt x="1979" y="3915"/>
                    <a:pt x="1962" y="3914"/>
                  </a:cubicBezTo>
                  <a:cubicBezTo>
                    <a:pt x="1532" y="3898"/>
                    <a:pt x="1292" y="3725"/>
                    <a:pt x="1232" y="3466"/>
                  </a:cubicBezTo>
                  <a:lnTo>
                    <a:pt x="54" y="3687"/>
                  </a:lnTo>
                  <a:cubicBezTo>
                    <a:pt x="233" y="4228"/>
                    <a:pt x="714" y="4581"/>
                    <a:pt x="1467" y="4711"/>
                  </a:cubicBezTo>
                  <a:lnTo>
                    <a:pt x="1466" y="5301"/>
                  </a:lnTo>
                  <a:lnTo>
                    <a:pt x="2437" y="5336"/>
                  </a:lnTo>
                  <a:lnTo>
                    <a:pt x="2438" y="4745"/>
                  </a:lnTo>
                  <a:cubicBezTo>
                    <a:pt x="2847" y="4712"/>
                    <a:pt x="3182" y="4601"/>
                    <a:pt x="3414" y="4413"/>
                  </a:cubicBezTo>
                  <a:lnTo>
                    <a:pt x="3420" y="4408"/>
                  </a:lnTo>
                  <a:cubicBezTo>
                    <a:pt x="3654" y="4216"/>
                    <a:pt x="3784" y="3947"/>
                    <a:pt x="3786" y="3596"/>
                  </a:cubicBezTo>
                  <a:cubicBezTo>
                    <a:pt x="3789" y="2817"/>
                    <a:pt x="3171" y="2538"/>
                    <a:pt x="2510" y="2358"/>
                  </a:cubicBezTo>
                  <a:cubicBezTo>
                    <a:pt x="1891" y="2192"/>
                    <a:pt x="1341" y="2151"/>
                    <a:pt x="1342" y="1773"/>
                  </a:cubicBezTo>
                  <a:cubicBezTo>
                    <a:pt x="1344" y="1549"/>
                    <a:pt x="1537" y="1448"/>
                    <a:pt x="1828" y="1448"/>
                  </a:cubicBezTo>
                  <a:cubicBezTo>
                    <a:pt x="1844" y="1448"/>
                    <a:pt x="1860" y="1449"/>
                    <a:pt x="1877" y="1449"/>
                  </a:cubicBezTo>
                  <a:cubicBezTo>
                    <a:pt x="2384" y="1468"/>
                    <a:pt x="2582" y="1768"/>
                    <a:pt x="2622" y="1985"/>
                  </a:cubicBezTo>
                  <a:lnTo>
                    <a:pt x="3862" y="1759"/>
                  </a:lnTo>
                  <a:cubicBezTo>
                    <a:pt x="3834" y="1642"/>
                    <a:pt x="3791" y="1536"/>
                    <a:pt x="3740" y="1439"/>
                  </a:cubicBezTo>
                  <a:cubicBezTo>
                    <a:pt x="3645" y="1267"/>
                    <a:pt x="3513" y="1125"/>
                    <a:pt x="3357" y="1014"/>
                  </a:cubicBezTo>
                  <a:cubicBezTo>
                    <a:pt x="3082" y="814"/>
                    <a:pt x="2731" y="702"/>
                    <a:pt x="2379" y="646"/>
                  </a:cubicBezTo>
                  <a:lnTo>
                    <a:pt x="2383" y="5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679186" y="1878720"/>
              <a:ext cx="322078" cy="445012"/>
            </a:xfrm>
            <a:custGeom>
              <a:avLst/>
              <a:gdLst/>
              <a:ahLst/>
              <a:cxnLst/>
              <a:rect l="l" t="t" r="r" b="b"/>
              <a:pathLst>
                <a:path w="3863" h="5337" extrusionOk="0">
                  <a:moveTo>
                    <a:pt x="1420" y="1"/>
                  </a:moveTo>
                  <a:lnTo>
                    <a:pt x="1420" y="154"/>
                  </a:lnTo>
                  <a:lnTo>
                    <a:pt x="1418" y="613"/>
                  </a:lnTo>
                  <a:cubicBezTo>
                    <a:pt x="1418" y="613"/>
                    <a:pt x="1381" y="606"/>
                    <a:pt x="1314" y="606"/>
                  </a:cubicBezTo>
                  <a:cubicBezTo>
                    <a:pt x="1146" y="606"/>
                    <a:pt x="794" y="649"/>
                    <a:pt x="408" y="953"/>
                  </a:cubicBezTo>
                  <a:cubicBezTo>
                    <a:pt x="385" y="972"/>
                    <a:pt x="365" y="989"/>
                    <a:pt x="345" y="1006"/>
                  </a:cubicBezTo>
                  <a:cubicBezTo>
                    <a:pt x="129" y="1198"/>
                    <a:pt x="5" y="1457"/>
                    <a:pt x="3" y="1786"/>
                  </a:cubicBezTo>
                  <a:lnTo>
                    <a:pt x="0" y="1787"/>
                  </a:lnTo>
                  <a:cubicBezTo>
                    <a:pt x="0" y="2138"/>
                    <a:pt x="138" y="2390"/>
                    <a:pt x="349" y="2571"/>
                  </a:cubicBezTo>
                  <a:cubicBezTo>
                    <a:pt x="366" y="2587"/>
                    <a:pt x="388" y="2602"/>
                    <a:pt x="405" y="2618"/>
                  </a:cubicBezTo>
                  <a:lnTo>
                    <a:pt x="412" y="2623"/>
                  </a:lnTo>
                  <a:cubicBezTo>
                    <a:pt x="433" y="2638"/>
                    <a:pt x="454" y="2654"/>
                    <a:pt x="475" y="2667"/>
                  </a:cubicBezTo>
                  <a:cubicBezTo>
                    <a:pt x="493" y="2681"/>
                    <a:pt x="512" y="2694"/>
                    <a:pt x="533" y="2704"/>
                  </a:cubicBezTo>
                  <a:cubicBezTo>
                    <a:pt x="543" y="2709"/>
                    <a:pt x="549" y="2715"/>
                    <a:pt x="558" y="2719"/>
                  </a:cubicBezTo>
                  <a:cubicBezTo>
                    <a:pt x="572" y="2729"/>
                    <a:pt x="588" y="2739"/>
                    <a:pt x="604" y="2746"/>
                  </a:cubicBezTo>
                  <a:cubicBezTo>
                    <a:pt x="736" y="2819"/>
                    <a:pt x="881" y="2876"/>
                    <a:pt x="1026" y="2928"/>
                  </a:cubicBezTo>
                  <a:cubicBezTo>
                    <a:pt x="1097" y="2952"/>
                    <a:pt x="1171" y="2975"/>
                    <a:pt x="1246" y="2994"/>
                  </a:cubicBezTo>
                  <a:cubicBezTo>
                    <a:pt x="1353" y="3025"/>
                    <a:pt x="1459" y="3052"/>
                    <a:pt x="1562" y="3079"/>
                  </a:cubicBezTo>
                  <a:cubicBezTo>
                    <a:pt x="1604" y="3088"/>
                    <a:pt x="1643" y="3099"/>
                    <a:pt x="1683" y="3109"/>
                  </a:cubicBezTo>
                  <a:cubicBezTo>
                    <a:pt x="1974" y="3179"/>
                    <a:pt x="2186" y="3237"/>
                    <a:pt x="2319" y="3313"/>
                  </a:cubicBezTo>
                  <a:cubicBezTo>
                    <a:pt x="2405" y="3360"/>
                    <a:pt x="2461" y="3413"/>
                    <a:pt x="2491" y="3482"/>
                  </a:cubicBezTo>
                  <a:cubicBezTo>
                    <a:pt x="2507" y="3519"/>
                    <a:pt x="2513" y="3561"/>
                    <a:pt x="2514" y="3605"/>
                  </a:cubicBezTo>
                  <a:cubicBezTo>
                    <a:pt x="2513" y="3776"/>
                    <a:pt x="2378" y="3915"/>
                    <a:pt x="2011" y="3915"/>
                  </a:cubicBezTo>
                  <a:cubicBezTo>
                    <a:pt x="1995" y="3915"/>
                    <a:pt x="1979" y="3915"/>
                    <a:pt x="1962" y="3914"/>
                  </a:cubicBezTo>
                  <a:cubicBezTo>
                    <a:pt x="1532" y="3898"/>
                    <a:pt x="1292" y="3725"/>
                    <a:pt x="1232" y="3466"/>
                  </a:cubicBezTo>
                  <a:lnTo>
                    <a:pt x="54" y="3687"/>
                  </a:lnTo>
                  <a:cubicBezTo>
                    <a:pt x="233" y="4228"/>
                    <a:pt x="714" y="4581"/>
                    <a:pt x="1467" y="4711"/>
                  </a:cubicBezTo>
                  <a:lnTo>
                    <a:pt x="1466" y="5301"/>
                  </a:lnTo>
                  <a:lnTo>
                    <a:pt x="2437" y="5336"/>
                  </a:lnTo>
                  <a:lnTo>
                    <a:pt x="2438" y="4745"/>
                  </a:lnTo>
                  <a:cubicBezTo>
                    <a:pt x="2847" y="4712"/>
                    <a:pt x="3182" y="4601"/>
                    <a:pt x="3414" y="4413"/>
                  </a:cubicBezTo>
                  <a:lnTo>
                    <a:pt x="3420" y="4408"/>
                  </a:lnTo>
                  <a:cubicBezTo>
                    <a:pt x="3654" y="4216"/>
                    <a:pt x="3784" y="3947"/>
                    <a:pt x="3786" y="3596"/>
                  </a:cubicBezTo>
                  <a:cubicBezTo>
                    <a:pt x="3789" y="2817"/>
                    <a:pt x="3171" y="2538"/>
                    <a:pt x="2510" y="2358"/>
                  </a:cubicBezTo>
                  <a:cubicBezTo>
                    <a:pt x="1891" y="2192"/>
                    <a:pt x="1341" y="2151"/>
                    <a:pt x="1342" y="1773"/>
                  </a:cubicBezTo>
                  <a:cubicBezTo>
                    <a:pt x="1344" y="1549"/>
                    <a:pt x="1537" y="1448"/>
                    <a:pt x="1828" y="1448"/>
                  </a:cubicBezTo>
                  <a:cubicBezTo>
                    <a:pt x="1844" y="1448"/>
                    <a:pt x="1860" y="1449"/>
                    <a:pt x="1877" y="1449"/>
                  </a:cubicBezTo>
                  <a:cubicBezTo>
                    <a:pt x="2384" y="1468"/>
                    <a:pt x="2582" y="1768"/>
                    <a:pt x="2622" y="1985"/>
                  </a:cubicBezTo>
                  <a:lnTo>
                    <a:pt x="3862" y="1759"/>
                  </a:lnTo>
                  <a:cubicBezTo>
                    <a:pt x="3834" y="1642"/>
                    <a:pt x="3791" y="1536"/>
                    <a:pt x="3740" y="1439"/>
                  </a:cubicBezTo>
                  <a:cubicBezTo>
                    <a:pt x="3645" y="1267"/>
                    <a:pt x="3513" y="1125"/>
                    <a:pt x="3357" y="1014"/>
                  </a:cubicBezTo>
                  <a:cubicBezTo>
                    <a:pt x="3082" y="814"/>
                    <a:pt x="2731" y="702"/>
                    <a:pt x="2379" y="646"/>
                  </a:cubicBezTo>
                  <a:lnTo>
                    <a:pt x="2383" y="54"/>
                  </a:lnTo>
                  <a:lnTo>
                    <a:pt x="14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790574" y="2026724"/>
              <a:ext cx="204602" cy="152006"/>
            </a:xfrm>
            <a:custGeom>
              <a:avLst/>
              <a:gdLst/>
              <a:ahLst/>
              <a:cxnLst/>
              <a:rect l="l" t="t" r="r" b="b"/>
              <a:pathLst>
                <a:path w="2454" h="1823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146"/>
                    <a:pt x="85" y="251"/>
                    <a:pt x="203" y="320"/>
                  </a:cubicBezTo>
                  <a:cubicBezTo>
                    <a:pt x="323" y="386"/>
                    <a:pt x="467" y="430"/>
                    <a:pt x="612" y="469"/>
                  </a:cubicBezTo>
                  <a:cubicBezTo>
                    <a:pt x="906" y="546"/>
                    <a:pt x="1209" y="608"/>
                    <a:pt x="1478" y="708"/>
                  </a:cubicBezTo>
                  <a:cubicBezTo>
                    <a:pt x="1751" y="803"/>
                    <a:pt x="1998" y="929"/>
                    <a:pt x="2171" y="1116"/>
                  </a:cubicBezTo>
                  <a:cubicBezTo>
                    <a:pt x="2347" y="1298"/>
                    <a:pt x="2441" y="1543"/>
                    <a:pt x="2451" y="1823"/>
                  </a:cubicBezTo>
                  <a:cubicBezTo>
                    <a:pt x="2453" y="1678"/>
                    <a:pt x="2440" y="1541"/>
                    <a:pt x="2401" y="1418"/>
                  </a:cubicBezTo>
                  <a:cubicBezTo>
                    <a:pt x="2362" y="1293"/>
                    <a:pt x="2294" y="1185"/>
                    <a:pt x="2211" y="1087"/>
                  </a:cubicBezTo>
                  <a:cubicBezTo>
                    <a:pt x="2045" y="891"/>
                    <a:pt x="1793" y="764"/>
                    <a:pt x="1522" y="664"/>
                  </a:cubicBezTo>
                  <a:cubicBezTo>
                    <a:pt x="1246" y="565"/>
                    <a:pt x="942" y="502"/>
                    <a:pt x="643" y="434"/>
                  </a:cubicBezTo>
                  <a:cubicBezTo>
                    <a:pt x="495" y="399"/>
                    <a:pt x="349" y="360"/>
                    <a:pt x="227" y="299"/>
                  </a:cubicBezTo>
                  <a:cubicBezTo>
                    <a:pt x="104" y="237"/>
                    <a:pt x="11" y="142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797828" y="1878887"/>
              <a:ext cx="80207" cy="54032"/>
            </a:xfrm>
            <a:custGeom>
              <a:avLst/>
              <a:gdLst/>
              <a:ahLst/>
              <a:cxnLst/>
              <a:rect l="l" t="t" r="r" b="b"/>
              <a:pathLst>
                <a:path w="962" h="648" extrusionOk="0">
                  <a:moveTo>
                    <a:pt x="0" y="1"/>
                  </a:moveTo>
                  <a:lnTo>
                    <a:pt x="869" y="122"/>
                  </a:lnTo>
                  <a:lnTo>
                    <a:pt x="958" y="648"/>
                  </a:lnTo>
                  <a:lnTo>
                    <a:pt x="961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801413" y="2271451"/>
              <a:ext cx="81124" cy="52448"/>
            </a:xfrm>
            <a:custGeom>
              <a:avLst/>
              <a:gdLst/>
              <a:ahLst/>
              <a:cxnLst/>
              <a:rect l="l" t="t" r="r" b="b"/>
              <a:pathLst>
                <a:path w="973" h="629" extrusionOk="0">
                  <a:moveTo>
                    <a:pt x="2" y="1"/>
                  </a:moveTo>
                  <a:lnTo>
                    <a:pt x="1" y="591"/>
                  </a:lnTo>
                  <a:lnTo>
                    <a:pt x="972" y="628"/>
                  </a:lnTo>
                  <a:lnTo>
                    <a:pt x="83" y="524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683772" y="2178813"/>
              <a:ext cx="39103" cy="30018"/>
            </a:xfrm>
            <a:custGeom>
              <a:avLst/>
              <a:gdLst/>
              <a:ahLst/>
              <a:cxnLst/>
              <a:rect l="l" t="t" r="r" b="b"/>
              <a:pathLst>
                <a:path w="469" h="360" extrusionOk="0">
                  <a:moveTo>
                    <a:pt x="469" y="1"/>
                  </a:moveTo>
                  <a:lnTo>
                    <a:pt x="0" y="88"/>
                  </a:lnTo>
                  <a:cubicBezTo>
                    <a:pt x="32" y="186"/>
                    <a:pt x="78" y="274"/>
                    <a:pt x="130" y="360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801246" y="2112774"/>
              <a:ext cx="193680" cy="210207"/>
            </a:xfrm>
            <a:custGeom>
              <a:avLst/>
              <a:gdLst/>
              <a:ahLst/>
              <a:cxnLst/>
              <a:rect l="l" t="t" r="r" b="b"/>
              <a:pathLst>
                <a:path w="2323" h="2521" extrusionOk="0">
                  <a:moveTo>
                    <a:pt x="1995" y="1"/>
                  </a:moveTo>
                  <a:lnTo>
                    <a:pt x="3" y="2110"/>
                  </a:lnTo>
                  <a:lnTo>
                    <a:pt x="1" y="2495"/>
                  </a:lnTo>
                  <a:lnTo>
                    <a:pt x="664" y="2521"/>
                  </a:lnTo>
                  <a:lnTo>
                    <a:pt x="974" y="2192"/>
                  </a:lnTo>
                  <a:lnTo>
                    <a:pt x="974" y="1941"/>
                  </a:lnTo>
                  <a:cubicBezTo>
                    <a:pt x="1069" y="1932"/>
                    <a:pt x="1159" y="1921"/>
                    <a:pt x="1245" y="1904"/>
                  </a:cubicBezTo>
                  <a:lnTo>
                    <a:pt x="2322" y="764"/>
                  </a:lnTo>
                  <a:cubicBezTo>
                    <a:pt x="2317" y="424"/>
                    <a:pt x="2191" y="181"/>
                    <a:pt x="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6679686" y="1880638"/>
              <a:ext cx="195348" cy="195365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776" y="0"/>
                  </a:moveTo>
                  <a:lnTo>
                    <a:pt x="1411" y="385"/>
                  </a:lnTo>
                  <a:lnTo>
                    <a:pt x="1410" y="590"/>
                  </a:lnTo>
                  <a:cubicBezTo>
                    <a:pt x="1410" y="590"/>
                    <a:pt x="1373" y="583"/>
                    <a:pt x="1307" y="583"/>
                  </a:cubicBezTo>
                  <a:cubicBezTo>
                    <a:pt x="1282" y="583"/>
                    <a:pt x="1253" y="584"/>
                    <a:pt x="1221" y="587"/>
                  </a:cubicBezTo>
                  <a:lnTo>
                    <a:pt x="1" y="1880"/>
                  </a:lnTo>
                  <a:cubicBezTo>
                    <a:pt x="18" y="2062"/>
                    <a:pt x="75" y="2214"/>
                    <a:pt x="160" y="2343"/>
                  </a:cubicBezTo>
                  <a:lnTo>
                    <a:pt x="2342" y="32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6708200" y="1914158"/>
              <a:ext cx="229531" cy="211375"/>
            </a:xfrm>
            <a:custGeom>
              <a:avLst/>
              <a:gdLst/>
              <a:ahLst/>
              <a:cxnLst/>
              <a:rect l="l" t="t" r="r" b="b"/>
              <a:pathLst>
                <a:path w="2753" h="2535" extrusionOk="0">
                  <a:moveTo>
                    <a:pt x="2031" y="1"/>
                  </a:moveTo>
                  <a:lnTo>
                    <a:pt x="1" y="2152"/>
                  </a:lnTo>
                  <a:cubicBezTo>
                    <a:pt x="17" y="2167"/>
                    <a:pt x="37" y="2181"/>
                    <a:pt x="54" y="2195"/>
                  </a:cubicBezTo>
                  <a:lnTo>
                    <a:pt x="64" y="2199"/>
                  </a:lnTo>
                  <a:cubicBezTo>
                    <a:pt x="85" y="2214"/>
                    <a:pt x="106" y="2230"/>
                    <a:pt x="127" y="2245"/>
                  </a:cubicBezTo>
                  <a:cubicBezTo>
                    <a:pt x="145" y="2257"/>
                    <a:pt x="164" y="2271"/>
                    <a:pt x="185" y="2282"/>
                  </a:cubicBezTo>
                  <a:cubicBezTo>
                    <a:pt x="195" y="2285"/>
                    <a:pt x="201" y="2292"/>
                    <a:pt x="208" y="2295"/>
                  </a:cubicBezTo>
                  <a:cubicBezTo>
                    <a:pt x="223" y="2305"/>
                    <a:pt x="239" y="2315"/>
                    <a:pt x="255" y="2322"/>
                  </a:cubicBezTo>
                  <a:cubicBezTo>
                    <a:pt x="387" y="2395"/>
                    <a:pt x="532" y="2452"/>
                    <a:pt x="677" y="2504"/>
                  </a:cubicBezTo>
                  <a:cubicBezTo>
                    <a:pt x="709" y="2515"/>
                    <a:pt x="744" y="2524"/>
                    <a:pt x="777" y="2535"/>
                  </a:cubicBezTo>
                  <a:lnTo>
                    <a:pt x="1498" y="1771"/>
                  </a:lnTo>
                  <a:cubicBezTo>
                    <a:pt x="1198" y="1687"/>
                    <a:pt x="992" y="1581"/>
                    <a:pt x="992" y="1350"/>
                  </a:cubicBezTo>
                  <a:cubicBezTo>
                    <a:pt x="993" y="1126"/>
                    <a:pt x="1186" y="1026"/>
                    <a:pt x="1477" y="1026"/>
                  </a:cubicBezTo>
                  <a:cubicBezTo>
                    <a:pt x="1493" y="1026"/>
                    <a:pt x="1509" y="1027"/>
                    <a:pt x="1526" y="1027"/>
                  </a:cubicBezTo>
                  <a:cubicBezTo>
                    <a:pt x="1758" y="1035"/>
                    <a:pt x="1925" y="1103"/>
                    <a:pt x="2042" y="1196"/>
                  </a:cubicBezTo>
                  <a:lnTo>
                    <a:pt x="2753" y="443"/>
                  </a:lnTo>
                  <a:cubicBezTo>
                    <a:pt x="2529" y="335"/>
                    <a:pt x="2280" y="265"/>
                    <a:pt x="2030" y="226"/>
                  </a:cubicBezTo>
                  <a:lnTo>
                    <a:pt x="2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498598" y="1775827"/>
              <a:ext cx="186593" cy="186527"/>
            </a:xfrm>
            <a:custGeom>
              <a:avLst/>
              <a:gdLst/>
              <a:ahLst/>
              <a:cxnLst/>
              <a:rect l="l" t="t" r="r" b="b"/>
              <a:pathLst>
                <a:path w="2238" h="2237" extrusionOk="0">
                  <a:moveTo>
                    <a:pt x="1119" y="1"/>
                  </a:moveTo>
                  <a:lnTo>
                    <a:pt x="1040" y="1040"/>
                  </a:lnTo>
                  <a:lnTo>
                    <a:pt x="1" y="1119"/>
                  </a:lnTo>
                  <a:lnTo>
                    <a:pt x="1040" y="1198"/>
                  </a:lnTo>
                  <a:lnTo>
                    <a:pt x="1119" y="2237"/>
                  </a:lnTo>
                  <a:lnTo>
                    <a:pt x="1198" y="1198"/>
                  </a:lnTo>
                  <a:lnTo>
                    <a:pt x="2237" y="1119"/>
                  </a:lnTo>
                  <a:lnTo>
                    <a:pt x="1198" y="1040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611236" y="1891561"/>
              <a:ext cx="90462" cy="90470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lnTo>
                    <a:pt x="504" y="504"/>
                  </a:lnTo>
                  <a:lnTo>
                    <a:pt x="0" y="543"/>
                  </a:lnTo>
                  <a:lnTo>
                    <a:pt x="504" y="581"/>
                  </a:lnTo>
                  <a:lnTo>
                    <a:pt x="542" y="1084"/>
                  </a:lnTo>
                  <a:lnTo>
                    <a:pt x="580" y="581"/>
                  </a:lnTo>
                  <a:lnTo>
                    <a:pt x="1084" y="543"/>
                  </a:lnTo>
                  <a:lnTo>
                    <a:pt x="580" y="504"/>
                  </a:lnTo>
                  <a:lnTo>
                    <a:pt x="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7323084" y="3166976"/>
              <a:ext cx="800233" cy="419914"/>
            </a:xfrm>
            <a:custGeom>
              <a:avLst/>
              <a:gdLst/>
              <a:ahLst/>
              <a:cxnLst/>
              <a:rect l="l" t="t" r="r" b="b"/>
              <a:pathLst>
                <a:path w="9598" h="5036" extrusionOk="0">
                  <a:moveTo>
                    <a:pt x="4785" y="1"/>
                  </a:moveTo>
                  <a:cubicBezTo>
                    <a:pt x="3874" y="1"/>
                    <a:pt x="2968" y="138"/>
                    <a:pt x="2184" y="409"/>
                  </a:cubicBezTo>
                  <a:cubicBezTo>
                    <a:pt x="1980" y="480"/>
                    <a:pt x="1783" y="560"/>
                    <a:pt x="1598" y="649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9" y="1009"/>
                    <a:pt x="765" y="1157"/>
                    <a:pt x="603" y="1312"/>
                  </a:cubicBezTo>
                  <a:cubicBezTo>
                    <a:pt x="562" y="1354"/>
                    <a:pt x="521" y="1394"/>
                    <a:pt x="483" y="1436"/>
                  </a:cubicBezTo>
                  <a:lnTo>
                    <a:pt x="1" y="1439"/>
                  </a:lnTo>
                  <a:lnTo>
                    <a:pt x="3" y="2458"/>
                  </a:lnTo>
                  <a:cubicBezTo>
                    <a:pt x="3" y="2518"/>
                    <a:pt x="5" y="2578"/>
                    <a:pt x="13" y="2638"/>
                  </a:cubicBezTo>
                  <a:cubicBezTo>
                    <a:pt x="37" y="2829"/>
                    <a:pt x="101" y="3021"/>
                    <a:pt x="205" y="3205"/>
                  </a:cubicBezTo>
                  <a:cubicBezTo>
                    <a:pt x="230" y="3248"/>
                    <a:pt x="256" y="3290"/>
                    <a:pt x="284" y="3332"/>
                  </a:cubicBezTo>
                  <a:cubicBezTo>
                    <a:pt x="412" y="3525"/>
                    <a:pt x="586" y="3712"/>
                    <a:pt x="805" y="3887"/>
                  </a:cubicBezTo>
                  <a:cubicBezTo>
                    <a:pt x="876" y="3945"/>
                    <a:pt x="954" y="4003"/>
                    <a:pt x="1038" y="4058"/>
                  </a:cubicBezTo>
                  <a:cubicBezTo>
                    <a:pt x="1121" y="4114"/>
                    <a:pt x="1208" y="4168"/>
                    <a:pt x="1301" y="4221"/>
                  </a:cubicBezTo>
                  <a:cubicBezTo>
                    <a:pt x="1408" y="4283"/>
                    <a:pt x="1523" y="4341"/>
                    <a:pt x="1643" y="4398"/>
                  </a:cubicBezTo>
                  <a:cubicBezTo>
                    <a:pt x="1789" y="4467"/>
                    <a:pt x="1942" y="4530"/>
                    <a:pt x="2099" y="4587"/>
                  </a:cubicBezTo>
                  <a:cubicBezTo>
                    <a:pt x="2209" y="4626"/>
                    <a:pt x="2320" y="4664"/>
                    <a:pt x="2435" y="4699"/>
                  </a:cubicBezTo>
                  <a:cubicBezTo>
                    <a:pt x="3174" y="4924"/>
                    <a:pt x="3994" y="5036"/>
                    <a:pt x="4812" y="5036"/>
                  </a:cubicBezTo>
                  <a:cubicBezTo>
                    <a:pt x="5851" y="5036"/>
                    <a:pt x="6884" y="4856"/>
                    <a:pt x="7737" y="4504"/>
                  </a:cubicBezTo>
                  <a:cubicBezTo>
                    <a:pt x="7841" y="4462"/>
                    <a:pt x="7943" y="4415"/>
                    <a:pt x="8041" y="4368"/>
                  </a:cubicBezTo>
                  <a:cubicBezTo>
                    <a:pt x="8170" y="4305"/>
                    <a:pt x="8296" y="4236"/>
                    <a:pt x="8415" y="4163"/>
                  </a:cubicBezTo>
                  <a:cubicBezTo>
                    <a:pt x="8528" y="4094"/>
                    <a:pt x="8633" y="4021"/>
                    <a:pt x="8732" y="3947"/>
                  </a:cubicBezTo>
                  <a:cubicBezTo>
                    <a:pt x="8809" y="3888"/>
                    <a:pt x="8881" y="3828"/>
                    <a:pt x="8949" y="3766"/>
                  </a:cubicBezTo>
                  <a:cubicBezTo>
                    <a:pt x="9016" y="3704"/>
                    <a:pt x="9078" y="3641"/>
                    <a:pt x="9135" y="3578"/>
                  </a:cubicBezTo>
                  <a:cubicBezTo>
                    <a:pt x="9303" y="3388"/>
                    <a:pt x="9426" y="3192"/>
                    <a:pt x="9503" y="2990"/>
                  </a:cubicBezTo>
                  <a:cubicBezTo>
                    <a:pt x="9520" y="2947"/>
                    <a:pt x="9534" y="2903"/>
                    <a:pt x="9546" y="2859"/>
                  </a:cubicBezTo>
                  <a:cubicBezTo>
                    <a:pt x="9581" y="2733"/>
                    <a:pt x="9598" y="2605"/>
                    <a:pt x="9598" y="2478"/>
                  </a:cubicBezTo>
                  <a:lnTo>
                    <a:pt x="9598" y="1400"/>
                  </a:lnTo>
                  <a:lnTo>
                    <a:pt x="9071" y="1403"/>
                  </a:lnTo>
                  <a:cubicBezTo>
                    <a:pt x="8944" y="1268"/>
                    <a:pt x="8792" y="1139"/>
                    <a:pt x="8617" y="1018"/>
                  </a:cubicBezTo>
                  <a:cubicBezTo>
                    <a:pt x="8426" y="882"/>
                    <a:pt x="8203" y="755"/>
                    <a:pt x="7955" y="639"/>
                  </a:cubicBezTo>
                  <a:cubicBezTo>
                    <a:pt x="7795" y="564"/>
                    <a:pt x="7626" y="496"/>
                    <a:pt x="7453" y="433"/>
                  </a:cubicBezTo>
                  <a:cubicBezTo>
                    <a:pt x="7246" y="360"/>
                    <a:pt x="7030" y="295"/>
                    <a:pt x="6809" y="239"/>
                  </a:cubicBezTo>
                  <a:cubicBezTo>
                    <a:pt x="6166" y="80"/>
                    <a:pt x="5474" y="1"/>
                    <a:pt x="47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7612059" y="3395943"/>
              <a:ext cx="67117" cy="189445"/>
            </a:xfrm>
            <a:custGeom>
              <a:avLst/>
              <a:gdLst/>
              <a:ahLst/>
              <a:cxnLst/>
              <a:rect l="l" t="t" r="r" b="b"/>
              <a:pathLst>
                <a:path w="805" h="2272" extrusionOk="0">
                  <a:moveTo>
                    <a:pt x="1" y="1"/>
                  </a:moveTo>
                  <a:lnTo>
                    <a:pt x="3" y="2186"/>
                  </a:lnTo>
                  <a:cubicBezTo>
                    <a:pt x="266" y="2227"/>
                    <a:pt x="533" y="2255"/>
                    <a:pt x="805" y="2272"/>
                  </a:cubicBezTo>
                  <a:lnTo>
                    <a:pt x="802" y="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8079037" y="3283544"/>
              <a:ext cx="44355" cy="187694"/>
            </a:xfrm>
            <a:custGeom>
              <a:avLst/>
              <a:gdLst/>
              <a:ahLst/>
              <a:cxnLst/>
              <a:rect l="l" t="t" r="r" b="b"/>
              <a:pathLst>
                <a:path w="532" h="2251" extrusionOk="0">
                  <a:moveTo>
                    <a:pt x="0" y="1"/>
                  </a:moveTo>
                  <a:lnTo>
                    <a:pt x="3" y="2250"/>
                  </a:lnTo>
                  <a:cubicBezTo>
                    <a:pt x="25" y="2226"/>
                    <a:pt x="47" y="2204"/>
                    <a:pt x="69" y="2180"/>
                  </a:cubicBezTo>
                  <a:cubicBezTo>
                    <a:pt x="237" y="1990"/>
                    <a:pt x="361" y="1794"/>
                    <a:pt x="437" y="1592"/>
                  </a:cubicBezTo>
                  <a:cubicBezTo>
                    <a:pt x="454" y="1549"/>
                    <a:pt x="468" y="1505"/>
                    <a:pt x="480" y="1461"/>
                  </a:cubicBezTo>
                  <a:cubicBezTo>
                    <a:pt x="515" y="1335"/>
                    <a:pt x="532" y="1207"/>
                    <a:pt x="532" y="1080"/>
                  </a:cubicBezTo>
                  <a:lnTo>
                    <a:pt x="531" y="2"/>
                  </a:lnTo>
                  <a:lnTo>
                    <a:pt x="4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7900700" y="3281626"/>
              <a:ext cx="34434" cy="283084"/>
            </a:xfrm>
            <a:custGeom>
              <a:avLst/>
              <a:gdLst/>
              <a:ahLst/>
              <a:cxnLst/>
              <a:rect l="l" t="t" r="r" b="b"/>
              <a:pathLst>
                <a:path w="413" h="3395" extrusionOk="0">
                  <a:moveTo>
                    <a:pt x="412" y="0"/>
                  </a:moveTo>
                  <a:lnTo>
                    <a:pt x="1" y="97"/>
                  </a:lnTo>
                  <a:lnTo>
                    <a:pt x="7" y="3395"/>
                  </a:lnTo>
                  <a:cubicBezTo>
                    <a:pt x="144" y="3360"/>
                    <a:pt x="279" y="3320"/>
                    <a:pt x="409" y="3277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7812240" y="3344663"/>
              <a:ext cx="67034" cy="236973"/>
            </a:xfrm>
            <a:custGeom>
              <a:avLst/>
              <a:gdLst/>
              <a:ahLst/>
              <a:cxnLst/>
              <a:rect l="l" t="t" r="r" b="b"/>
              <a:pathLst>
                <a:path w="804" h="2842" extrusionOk="0">
                  <a:moveTo>
                    <a:pt x="1" y="1"/>
                  </a:moveTo>
                  <a:lnTo>
                    <a:pt x="3" y="2841"/>
                  </a:lnTo>
                  <a:cubicBezTo>
                    <a:pt x="276" y="2807"/>
                    <a:pt x="544" y="2763"/>
                    <a:pt x="803" y="2705"/>
                  </a:cubicBezTo>
                  <a:lnTo>
                    <a:pt x="80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7323084" y="3186320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3" y="1"/>
                  </a:moveTo>
                  <a:cubicBezTo>
                    <a:pt x="2578" y="53"/>
                    <a:pt x="2377" y="109"/>
                    <a:pt x="2184" y="176"/>
                  </a:cubicBezTo>
                  <a:cubicBezTo>
                    <a:pt x="1980" y="246"/>
                    <a:pt x="1783" y="327"/>
                    <a:pt x="1598" y="414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9" y="776"/>
                    <a:pt x="765" y="924"/>
                    <a:pt x="603" y="1078"/>
                  </a:cubicBezTo>
                  <a:cubicBezTo>
                    <a:pt x="562" y="1120"/>
                    <a:pt x="521" y="1161"/>
                    <a:pt x="483" y="1203"/>
                  </a:cubicBezTo>
                  <a:lnTo>
                    <a:pt x="1" y="1204"/>
                  </a:lnTo>
                  <a:lnTo>
                    <a:pt x="4" y="2223"/>
                  </a:lnTo>
                  <a:cubicBezTo>
                    <a:pt x="4" y="2285"/>
                    <a:pt x="6" y="2344"/>
                    <a:pt x="15" y="2405"/>
                  </a:cubicBezTo>
                  <a:cubicBezTo>
                    <a:pt x="38" y="2596"/>
                    <a:pt x="102" y="2787"/>
                    <a:pt x="207" y="2971"/>
                  </a:cubicBezTo>
                  <a:cubicBezTo>
                    <a:pt x="231" y="3014"/>
                    <a:pt x="257" y="3056"/>
                    <a:pt x="285" y="3098"/>
                  </a:cubicBezTo>
                  <a:cubicBezTo>
                    <a:pt x="413" y="3292"/>
                    <a:pt x="587" y="3478"/>
                    <a:pt x="806" y="3653"/>
                  </a:cubicBezTo>
                  <a:cubicBezTo>
                    <a:pt x="877" y="3711"/>
                    <a:pt x="955" y="3769"/>
                    <a:pt x="1039" y="3825"/>
                  </a:cubicBezTo>
                  <a:cubicBezTo>
                    <a:pt x="1122" y="3880"/>
                    <a:pt x="1209" y="3935"/>
                    <a:pt x="1302" y="3988"/>
                  </a:cubicBezTo>
                  <a:cubicBezTo>
                    <a:pt x="1409" y="4050"/>
                    <a:pt x="1524" y="4108"/>
                    <a:pt x="1644" y="4164"/>
                  </a:cubicBezTo>
                  <a:cubicBezTo>
                    <a:pt x="1790" y="4233"/>
                    <a:pt x="1943" y="4296"/>
                    <a:pt x="2100" y="4353"/>
                  </a:cubicBezTo>
                  <a:cubicBezTo>
                    <a:pt x="2210" y="4393"/>
                    <a:pt x="2321" y="4431"/>
                    <a:pt x="2436" y="4465"/>
                  </a:cubicBezTo>
                  <a:cubicBezTo>
                    <a:pt x="2551" y="4500"/>
                    <a:pt x="2668" y="4532"/>
                    <a:pt x="2787" y="4562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7323084" y="3286129"/>
              <a:ext cx="54444" cy="193864"/>
            </a:xfrm>
            <a:custGeom>
              <a:avLst/>
              <a:gdLst/>
              <a:ahLst/>
              <a:cxnLst/>
              <a:rect l="l" t="t" r="r" b="b"/>
              <a:pathLst>
                <a:path w="653" h="2325" extrusionOk="0">
                  <a:moveTo>
                    <a:pt x="487" y="0"/>
                  </a:moveTo>
                  <a:cubicBezTo>
                    <a:pt x="486" y="2"/>
                    <a:pt x="484" y="4"/>
                    <a:pt x="483" y="6"/>
                  </a:cubicBezTo>
                  <a:lnTo>
                    <a:pt x="1" y="7"/>
                  </a:lnTo>
                  <a:lnTo>
                    <a:pt x="3" y="1027"/>
                  </a:lnTo>
                  <a:cubicBezTo>
                    <a:pt x="3" y="1088"/>
                    <a:pt x="5" y="1147"/>
                    <a:pt x="13" y="1208"/>
                  </a:cubicBezTo>
                  <a:cubicBezTo>
                    <a:pt x="37" y="1399"/>
                    <a:pt x="101" y="1590"/>
                    <a:pt x="205" y="1774"/>
                  </a:cubicBezTo>
                  <a:cubicBezTo>
                    <a:pt x="230" y="1817"/>
                    <a:pt x="256" y="1859"/>
                    <a:pt x="284" y="1901"/>
                  </a:cubicBezTo>
                  <a:cubicBezTo>
                    <a:pt x="381" y="2048"/>
                    <a:pt x="505" y="2189"/>
                    <a:pt x="653" y="2325"/>
                  </a:cubicBezTo>
                  <a:lnTo>
                    <a:pt x="650" y="59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7320833" y="3070836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7320833" y="3070836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7320833" y="3070836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79"/>
                    <a:pt x="1809" y="559"/>
                    <a:pt x="1624" y="648"/>
                  </a:cubicBezTo>
                  <a:cubicBezTo>
                    <a:pt x="1478" y="716"/>
                    <a:pt x="1340" y="791"/>
                    <a:pt x="1209" y="872"/>
                  </a:cubicBezTo>
                  <a:cubicBezTo>
                    <a:pt x="985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9"/>
                    <a:pt x="0" y="2442"/>
                    <a:pt x="37" y="2732"/>
                  </a:cubicBezTo>
                  <a:cubicBezTo>
                    <a:pt x="62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0"/>
                    <a:pt x="979" y="4097"/>
                    <a:pt x="1062" y="4153"/>
                  </a:cubicBezTo>
                  <a:cubicBezTo>
                    <a:pt x="1145" y="4208"/>
                    <a:pt x="1233" y="4263"/>
                    <a:pt x="1325" y="4316"/>
                  </a:cubicBezTo>
                  <a:cubicBezTo>
                    <a:pt x="1433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4" y="4681"/>
                  </a:cubicBezTo>
                  <a:cubicBezTo>
                    <a:pt x="2232" y="4722"/>
                    <a:pt x="2345" y="4759"/>
                    <a:pt x="2459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2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5" y="4399"/>
                    <a:pt x="8319" y="4330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2"/>
                    <a:pt x="8906" y="3922"/>
                    <a:pt x="8973" y="3859"/>
                  </a:cubicBezTo>
                  <a:cubicBezTo>
                    <a:pt x="9040" y="3799"/>
                    <a:pt x="9102" y="3736"/>
                    <a:pt x="9159" y="3673"/>
                  </a:cubicBezTo>
                  <a:cubicBezTo>
                    <a:pt x="9328" y="3484"/>
                    <a:pt x="9451" y="3286"/>
                    <a:pt x="9526" y="3084"/>
                  </a:cubicBezTo>
                  <a:cubicBezTo>
                    <a:pt x="9542" y="3041"/>
                    <a:pt x="9558" y="2997"/>
                    <a:pt x="9571" y="2953"/>
                  </a:cubicBezTo>
                  <a:cubicBezTo>
                    <a:pt x="9624" y="2762"/>
                    <a:pt x="9636" y="2570"/>
                    <a:pt x="9609" y="2379"/>
                  </a:cubicBezTo>
                  <a:cubicBezTo>
                    <a:pt x="9568" y="2088"/>
                    <a:pt x="9436" y="1803"/>
                    <a:pt x="9213" y="1534"/>
                  </a:cubicBezTo>
                  <a:cubicBezTo>
                    <a:pt x="9062" y="1351"/>
                    <a:pt x="8871" y="1177"/>
                    <a:pt x="8640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2" y="359"/>
                    <a:pt x="7056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7321100" y="3126864"/>
              <a:ext cx="217951" cy="345713"/>
            </a:xfrm>
            <a:custGeom>
              <a:avLst/>
              <a:gdLst/>
              <a:ahLst/>
              <a:cxnLst/>
              <a:rect l="l" t="t" r="r" b="b"/>
              <a:pathLst>
                <a:path w="2813" h="4220" extrusionOk="0">
                  <a:moveTo>
                    <a:pt x="1575" y="1"/>
                  </a:moveTo>
                  <a:cubicBezTo>
                    <a:pt x="1449" y="63"/>
                    <a:pt x="1326" y="129"/>
                    <a:pt x="1209" y="200"/>
                  </a:cubicBezTo>
                  <a:cubicBezTo>
                    <a:pt x="984" y="337"/>
                    <a:pt x="790" y="485"/>
                    <a:pt x="629" y="639"/>
                  </a:cubicBezTo>
                  <a:cubicBezTo>
                    <a:pt x="444" y="817"/>
                    <a:pt x="301" y="1003"/>
                    <a:pt x="202" y="1194"/>
                  </a:cubicBezTo>
                  <a:cubicBezTo>
                    <a:pt x="54" y="1478"/>
                    <a:pt x="1" y="1770"/>
                    <a:pt x="37" y="2060"/>
                  </a:cubicBezTo>
                  <a:cubicBezTo>
                    <a:pt x="61" y="2252"/>
                    <a:pt x="125" y="2443"/>
                    <a:pt x="229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6" y="2948"/>
                    <a:pt x="610" y="3134"/>
                    <a:pt x="829" y="3309"/>
                  </a:cubicBezTo>
                  <a:cubicBezTo>
                    <a:pt x="900" y="3367"/>
                    <a:pt x="978" y="3425"/>
                    <a:pt x="1062" y="3481"/>
                  </a:cubicBezTo>
                  <a:cubicBezTo>
                    <a:pt x="1145" y="3536"/>
                    <a:pt x="1232" y="3591"/>
                    <a:pt x="1325" y="3644"/>
                  </a:cubicBezTo>
                  <a:cubicBezTo>
                    <a:pt x="1432" y="3705"/>
                    <a:pt x="1547" y="3763"/>
                    <a:pt x="1667" y="3820"/>
                  </a:cubicBezTo>
                  <a:cubicBezTo>
                    <a:pt x="1813" y="3889"/>
                    <a:pt x="1966" y="3952"/>
                    <a:pt x="2123" y="4009"/>
                  </a:cubicBezTo>
                  <a:cubicBezTo>
                    <a:pt x="2233" y="4048"/>
                    <a:pt x="2344" y="4087"/>
                    <a:pt x="2459" y="4121"/>
                  </a:cubicBezTo>
                  <a:cubicBezTo>
                    <a:pt x="2575" y="4157"/>
                    <a:pt x="2692" y="4189"/>
                    <a:pt x="2813" y="4219"/>
                  </a:cubicBezTo>
                  <a:lnTo>
                    <a:pt x="1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7321500" y="3238768"/>
              <a:ext cx="55361" cy="152590"/>
            </a:xfrm>
            <a:custGeom>
              <a:avLst/>
              <a:gdLst/>
              <a:ahLst/>
              <a:cxnLst/>
              <a:rect l="l" t="t" r="r" b="b"/>
              <a:pathLst>
                <a:path w="664" h="1830" extrusionOk="0">
                  <a:moveTo>
                    <a:pt x="128" y="1"/>
                  </a:moveTo>
                  <a:cubicBezTo>
                    <a:pt x="32" y="237"/>
                    <a:pt x="1" y="478"/>
                    <a:pt x="30" y="718"/>
                  </a:cubicBezTo>
                  <a:cubicBezTo>
                    <a:pt x="55" y="910"/>
                    <a:pt x="119" y="1101"/>
                    <a:pt x="223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7" y="1555"/>
                    <a:pt x="519" y="1696"/>
                    <a:pt x="663" y="1830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499671" y="3089513"/>
              <a:ext cx="179173" cy="407740"/>
            </a:xfrm>
            <a:custGeom>
              <a:avLst/>
              <a:gdLst/>
              <a:ahLst/>
              <a:cxnLst/>
              <a:rect l="l" t="t" r="r" b="b"/>
              <a:pathLst>
                <a:path w="2149" h="4890" extrusionOk="0">
                  <a:moveTo>
                    <a:pt x="714" y="1"/>
                  </a:moveTo>
                  <a:cubicBezTo>
                    <a:pt x="491" y="53"/>
                    <a:pt x="273" y="116"/>
                    <a:pt x="66" y="186"/>
                  </a:cubicBezTo>
                  <a:cubicBezTo>
                    <a:pt x="44" y="195"/>
                    <a:pt x="23" y="202"/>
                    <a:pt x="1" y="210"/>
                  </a:cubicBezTo>
                  <a:lnTo>
                    <a:pt x="1349" y="4804"/>
                  </a:lnTo>
                  <a:cubicBezTo>
                    <a:pt x="1612" y="4844"/>
                    <a:pt x="1880" y="4874"/>
                    <a:pt x="2149" y="489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688513" y="3071003"/>
              <a:ext cx="190679" cy="422416"/>
            </a:xfrm>
            <a:custGeom>
              <a:avLst/>
              <a:gdLst/>
              <a:ahLst/>
              <a:cxnLst/>
              <a:rect l="l" t="t" r="r" b="b"/>
              <a:pathLst>
                <a:path w="2287" h="5066" extrusionOk="0">
                  <a:moveTo>
                    <a:pt x="396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9" y="5033"/>
                    <a:pt x="2026" y="4987"/>
                    <a:pt x="2286" y="4929"/>
                  </a:cubicBezTo>
                  <a:lnTo>
                    <a:pt x="842" y="12"/>
                  </a:lnTo>
                  <a:cubicBezTo>
                    <a:pt x="694" y="4"/>
                    <a:pt x="545" y="0"/>
                    <a:pt x="396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782809" y="3073421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0" y="1"/>
                  </a:moveTo>
                  <a:lnTo>
                    <a:pt x="1420" y="4836"/>
                  </a:lnTo>
                  <a:cubicBezTo>
                    <a:pt x="1557" y="4800"/>
                    <a:pt x="1693" y="4760"/>
                    <a:pt x="1825" y="4716"/>
                  </a:cubicBezTo>
                  <a:lnTo>
                    <a:pt x="455" y="50"/>
                  </a:lnTo>
                  <a:cubicBezTo>
                    <a:pt x="304" y="29"/>
                    <a:pt x="153" y="13"/>
                    <a:pt x="0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8006168" y="3134040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1" y="0"/>
                  </a:moveTo>
                  <a:lnTo>
                    <a:pt x="874" y="2985"/>
                  </a:lnTo>
                  <a:cubicBezTo>
                    <a:pt x="896" y="2963"/>
                    <a:pt x="919" y="2939"/>
                    <a:pt x="940" y="2916"/>
                  </a:cubicBezTo>
                  <a:cubicBezTo>
                    <a:pt x="1109" y="2726"/>
                    <a:pt x="1232" y="2530"/>
                    <a:pt x="1308" y="2327"/>
                  </a:cubicBezTo>
                  <a:cubicBezTo>
                    <a:pt x="1325" y="2284"/>
                    <a:pt x="1340" y="2241"/>
                    <a:pt x="1352" y="2198"/>
                  </a:cubicBezTo>
                  <a:cubicBezTo>
                    <a:pt x="1405" y="2008"/>
                    <a:pt x="1417" y="1814"/>
                    <a:pt x="1390" y="1623"/>
                  </a:cubicBezTo>
                  <a:cubicBezTo>
                    <a:pt x="1349" y="1333"/>
                    <a:pt x="1217" y="1046"/>
                    <a:pt x="994" y="777"/>
                  </a:cubicBezTo>
                  <a:cubicBezTo>
                    <a:pt x="843" y="595"/>
                    <a:pt x="655" y="421"/>
                    <a:pt x="421" y="259"/>
                  </a:cubicBezTo>
                  <a:cubicBezTo>
                    <a:pt x="382" y="231"/>
                    <a:pt x="340" y="204"/>
                    <a:pt x="298" y="175"/>
                  </a:cubicBezTo>
                  <a:cubicBezTo>
                    <a:pt x="280" y="164"/>
                    <a:pt x="260" y="151"/>
                    <a:pt x="240" y="138"/>
                  </a:cubicBezTo>
                  <a:cubicBezTo>
                    <a:pt x="222" y="127"/>
                    <a:pt x="202" y="115"/>
                    <a:pt x="182" y="104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389867" y="3125284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5" y="625"/>
                    <a:pt x="1293" y="657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5" y="3823"/>
                    <a:pt x="4008" y="3823"/>
                  </a:cubicBezTo>
                  <a:cubicBezTo>
                    <a:pt x="5006" y="3823"/>
                    <a:pt x="5998" y="3601"/>
                    <a:pt x="6702" y="3167"/>
                  </a:cubicBezTo>
                  <a:cubicBezTo>
                    <a:pt x="6754" y="3134"/>
                    <a:pt x="6804" y="3101"/>
                    <a:pt x="6851" y="3067"/>
                  </a:cubicBezTo>
                  <a:cubicBezTo>
                    <a:pt x="7979" y="2274"/>
                    <a:pt x="7770" y="1137"/>
                    <a:pt x="6338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389867" y="3125284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5" y="625"/>
                    <a:pt x="1293" y="657"/>
                  </a:cubicBezTo>
                  <a:cubicBezTo>
                    <a:pt x="0" y="1453"/>
                    <a:pt x="163" y="2659"/>
                    <a:pt x="1657" y="3353"/>
                  </a:cubicBezTo>
                  <a:cubicBezTo>
                    <a:pt x="2336" y="3669"/>
                    <a:pt x="3175" y="3823"/>
                    <a:pt x="4008" y="3823"/>
                  </a:cubicBezTo>
                  <a:cubicBezTo>
                    <a:pt x="5006" y="3823"/>
                    <a:pt x="5998" y="3601"/>
                    <a:pt x="6702" y="3167"/>
                  </a:cubicBezTo>
                  <a:cubicBezTo>
                    <a:pt x="6754" y="3134"/>
                    <a:pt x="6804" y="3101"/>
                    <a:pt x="6851" y="3067"/>
                  </a:cubicBezTo>
                  <a:cubicBezTo>
                    <a:pt x="7979" y="2274"/>
                    <a:pt x="7770" y="1137"/>
                    <a:pt x="6338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431221" y="3132372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1" y="1"/>
                  </a:moveTo>
                  <a:cubicBezTo>
                    <a:pt x="2609" y="1"/>
                    <a:pt x="1733" y="183"/>
                    <a:pt x="1074" y="538"/>
                  </a:cubicBezTo>
                  <a:cubicBezTo>
                    <a:pt x="1063" y="546"/>
                    <a:pt x="1053" y="551"/>
                    <a:pt x="1040" y="556"/>
                  </a:cubicBezTo>
                  <a:cubicBezTo>
                    <a:pt x="998" y="579"/>
                    <a:pt x="958" y="604"/>
                    <a:pt x="917" y="627"/>
                  </a:cubicBezTo>
                  <a:cubicBezTo>
                    <a:pt x="671" y="779"/>
                    <a:pt x="480" y="944"/>
                    <a:pt x="344" y="1120"/>
                  </a:cubicBezTo>
                  <a:cubicBezTo>
                    <a:pt x="20" y="1537"/>
                    <a:pt x="0" y="2001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8" y="3133"/>
                    <a:pt x="1190" y="3170"/>
                    <a:pt x="1265" y="3205"/>
                  </a:cubicBezTo>
                  <a:cubicBezTo>
                    <a:pt x="1333" y="3236"/>
                    <a:pt x="1403" y="3266"/>
                    <a:pt x="1475" y="3294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20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8"/>
                    <a:pt x="6024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4"/>
                    <a:pt x="6266" y="2904"/>
                  </a:cubicBezTo>
                  <a:cubicBezTo>
                    <a:pt x="6568" y="2683"/>
                    <a:pt x="6765" y="2435"/>
                    <a:pt x="6855" y="2178"/>
                  </a:cubicBezTo>
                  <a:cubicBezTo>
                    <a:pt x="7013" y="1743"/>
                    <a:pt x="6868" y="1285"/>
                    <a:pt x="6435" y="896"/>
                  </a:cubicBezTo>
                  <a:cubicBezTo>
                    <a:pt x="6255" y="732"/>
                    <a:pt x="6021" y="583"/>
                    <a:pt x="5737" y="451"/>
                  </a:cubicBezTo>
                  <a:cubicBezTo>
                    <a:pt x="5691" y="430"/>
                    <a:pt x="5645" y="408"/>
                    <a:pt x="5596" y="388"/>
                  </a:cubicBezTo>
                  <a:cubicBezTo>
                    <a:pt x="4973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431221" y="3132372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1" y="1"/>
                  </a:moveTo>
                  <a:cubicBezTo>
                    <a:pt x="2609" y="1"/>
                    <a:pt x="1733" y="183"/>
                    <a:pt x="1074" y="538"/>
                  </a:cubicBezTo>
                  <a:cubicBezTo>
                    <a:pt x="1063" y="546"/>
                    <a:pt x="1053" y="551"/>
                    <a:pt x="1040" y="556"/>
                  </a:cubicBezTo>
                  <a:cubicBezTo>
                    <a:pt x="998" y="579"/>
                    <a:pt x="958" y="604"/>
                    <a:pt x="917" y="627"/>
                  </a:cubicBezTo>
                  <a:cubicBezTo>
                    <a:pt x="671" y="779"/>
                    <a:pt x="480" y="944"/>
                    <a:pt x="344" y="1120"/>
                  </a:cubicBezTo>
                  <a:cubicBezTo>
                    <a:pt x="20" y="1537"/>
                    <a:pt x="0" y="2001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8" y="3133"/>
                    <a:pt x="1190" y="3170"/>
                    <a:pt x="1265" y="3205"/>
                  </a:cubicBezTo>
                  <a:cubicBezTo>
                    <a:pt x="1333" y="3236"/>
                    <a:pt x="1403" y="3266"/>
                    <a:pt x="1475" y="3294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6" y="3652"/>
                    <a:pt x="3512" y="3652"/>
                  </a:cubicBezTo>
                  <a:cubicBezTo>
                    <a:pt x="4206" y="3652"/>
                    <a:pt x="4896" y="3540"/>
                    <a:pt x="5479" y="3320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8"/>
                    <a:pt x="6024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4" y="2914"/>
                    <a:pt x="6266" y="2904"/>
                  </a:cubicBezTo>
                  <a:cubicBezTo>
                    <a:pt x="6568" y="2683"/>
                    <a:pt x="6765" y="2435"/>
                    <a:pt x="6855" y="2178"/>
                  </a:cubicBezTo>
                  <a:cubicBezTo>
                    <a:pt x="7013" y="1743"/>
                    <a:pt x="6868" y="1285"/>
                    <a:pt x="6435" y="896"/>
                  </a:cubicBezTo>
                  <a:cubicBezTo>
                    <a:pt x="6255" y="732"/>
                    <a:pt x="6021" y="583"/>
                    <a:pt x="5737" y="451"/>
                  </a:cubicBezTo>
                  <a:cubicBezTo>
                    <a:pt x="5691" y="430"/>
                    <a:pt x="5645" y="408"/>
                    <a:pt x="5596" y="388"/>
                  </a:cubicBezTo>
                  <a:cubicBezTo>
                    <a:pt x="4973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440225" y="3165975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8" y="0"/>
                  </a:moveTo>
                  <a:cubicBezTo>
                    <a:pt x="2506" y="0"/>
                    <a:pt x="1629" y="183"/>
                    <a:pt x="969" y="539"/>
                  </a:cubicBezTo>
                  <a:cubicBezTo>
                    <a:pt x="958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3" y="628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3"/>
                    <a:pt x="35" y="1453"/>
                    <a:pt x="1" y="1624"/>
                  </a:cubicBezTo>
                  <a:cubicBezTo>
                    <a:pt x="29" y="1759"/>
                    <a:pt x="85" y="1892"/>
                    <a:pt x="168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3"/>
                  </a:cubicBezTo>
                  <a:cubicBezTo>
                    <a:pt x="1230" y="2835"/>
                    <a:pt x="1298" y="2865"/>
                    <a:pt x="1370" y="2893"/>
                  </a:cubicBezTo>
                  <a:cubicBezTo>
                    <a:pt x="1521" y="2952"/>
                    <a:pt x="1678" y="3003"/>
                    <a:pt x="1839" y="3048"/>
                  </a:cubicBezTo>
                  <a:cubicBezTo>
                    <a:pt x="2333" y="3183"/>
                    <a:pt x="2871" y="3250"/>
                    <a:pt x="3408" y="3250"/>
                  </a:cubicBezTo>
                  <a:cubicBezTo>
                    <a:pt x="4101" y="3250"/>
                    <a:pt x="4791" y="3138"/>
                    <a:pt x="5375" y="2918"/>
                  </a:cubicBezTo>
                  <a:cubicBezTo>
                    <a:pt x="5523" y="2862"/>
                    <a:pt x="5663" y="2799"/>
                    <a:pt x="5797" y="2729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1"/>
                    <a:pt x="6124" y="2530"/>
                  </a:cubicBezTo>
                  <a:cubicBezTo>
                    <a:pt x="6137" y="2520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2" y="1777"/>
                  </a:cubicBezTo>
                  <a:cubicBezTo>
                    <a:pt x="6769" y="1728"/>
                    <a:pt x="6781" y="1679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440225" y="3165975"/>
              <a:ext cx="566283" cy="271077"/>
            </a:xfrm>
            <a:custGeom>
              <a:avLst/>
              <a:gdLst/>
              <a:ahLst/>
              <a:cxnLst/>
              <a:rect l="l" t="t" r="r" b="b"/>
              <a:pathLst>
                <a:path w="6792" h="3251" extrusionOk="0">
                  <a:moveTo>
                    <a:pt x="3388" y="0"/>
                  </a:moveTo>
                  <a:cubicBezTo>
                    <a:pt x="2506" y="0"/>
                    <a:pt x="1629" y="183"/>
                    <a:pt x="969" y="539"/>
                  </a:cubicBezTo>
                  <a:cubicBezTo>
                    <a:pt x="958" y="545"/>
                    <a:pt x="947" y="550"/>
                    <a:pt x="936" y="556"/>
                  </a:cubicBezTo>
                  <a:cubicBezTo>
                    <a:pt x="894" y="578"/>
                    <a:pt x="852" y="603"/>
                    <a:pt x="813" y="628"/>
                  </a:cubicBezTo>
                  <a:cubicBezTo>
                    <a:pt x="567" y="779"/>
                    <a:pt x="376" y="945"/>
                    <a:pt x="240" y="1120"/>
                  </a:cubicBezTo>
                  <a:cubicBezTo>
                    <a:pt x="114" y="1283"/>
                    <a:pt x="35" y="1453"/>
                    <a:pt x="1" y="1624"/>
                  </a:cubicBezTo>
                  <a:cubicBezTo>
                    <a:pt x="29" y="1759"/>
                    <a:pt x="85" y="1892"/>
                    <a:pt x="168" y="2019"/>
                  </a:cubicBezTo>
                  <a:cubicBezTo>
                    <a:pt x="328" y="2266"/>
                    <a:pt x="588" y="2498"/>
                    <a:pt x="947" y="2694"/>
                  </a:cubicBezTo>
                  <a:cubicBezTo>
                    <a:pt x="1016" y="2731"/>
                    <a:pt x="1085" y="2768"/>
                    <a:pt x="1161" y="2803"/>
                  </a:cubicBezTo>
                  <a:cubicBezTo>
                    <a:pt x="1230" y="2835"/>
                    <a:pt x="1298" y="2865"/>
                    <a:pt x="1370" y="2893"/>
                  </a:cubicBezTo>
                  <a:cubicBezTo>
                    <a:pt x="1521" y="2952"/>
                    <a:pt x="1678" y="3003"/>
                    <a:pt x="1839" y="3048"/>
                  </a:cubicBezTo>
                  <a:cubicBezTo>
                    <a:pt x="2333" y="3183"/>
                    <a:pt x="2871" y="3250"/>
                    <a:pt x="3408" y="3250"/>
                  </a:cubicBezTo>
                  <a:cubicBezTo>
                    <a:pt x="4101" y="3250"/>
                    <a:pt x="4791" y="3138"/>
                    <a:pt x="5375" y="2918"/>
                  </a:cubicBezTo>
                  <a:cubicBezTo>
                    <a:pt x="5523" y="2862"/>
                    <a:pt x="5663" y="2799"/>
                    <a:pt x="5797" y="2729"/>
                  </a:cubicBezTo>
                  <a:cubicBezTo>
                    <a:pt x="5860" y="2696"/>
                    <a:pt x="5920" y="2662"/>
                    <a:pt x="5980" y="2625"/>
                  </a:cubicBezTo>
                  <a:cubicBezTo>
                    <a:pt x="6030" y="2594"/>
                    <a:pt x="6078" y="2561"/>
                    <a:pt x="6124" y="2530"/>
                  </a:cubicBezTo>
                  <a:cubicBezTo>
                    <a:pt x="6137" y="2520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2" y="1777"/>
                  </a:cubicBezTo>
                  <a:cubicBezTo>
                    <a:pt x="6769" y="1728"/>
                    <a:pt x="6781" y="1679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8" y="731"/>
                    <a:pt x="5915" y="581"/>
                    <a:pt x="5631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323918" y="3298553"/>
              <a:ext cx="791479" cy="202453"/>
            </a:xfrm>
            <a:custGeom>
              <a:avLst/>
              <a:gdLst/>
              <a:ahLst/>
              <a:cxnLst/>
              <a:rect l="l" t="t" r="r" b="b"/>
              <a:pathLst>
                <a:path w="9493" h="2428" extrusionOk="0">
                  <a:moveTo>
                    <a:pt x="9493" y="354"/>
                  </a:moveTo>
                  <a:lnTo>
                    <a:pt x="9493" y="354"/>
                  </a:lnTo>
                  <a:cubicBezTo>
                    <a:pt x="9465" y="415"/>
                    <a:pt x="9435" y="474"/>
                    <a:pt x="9403" y="532"/>
                  </a:cubicBezTo>
                  <a:lnTo>
                    <a:pt x="9403" y="532"/>
                  </a:lnTo>
                  <a:cubicBezTo>
                    <a:pt x="9435" y="474"/>
                    <a:pt x="9465" y="415"/>
                    <a:pt x="9493" y="354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62" y="512"/>
                    <a:pt x="389" y="944"/>
                    <a:pt x="785" y="1265"/>
                  </a:cubicBezTo>
                  <a:lnTo>
                    <a:pt x="782" y="1264"/>
                  </a:lnTo>
                  <a:lnTo>
                    <a:pt x="782" y="1264"/>
                  </a:lnTo>
                  <a:cubicBezTo>
                    <a:pt x="1883" y="2115"/>
                    <a:pt x="3376" y="2428"/>
                    <a:pt x="4840" y="2428"/>
                  </a:cubicBezTo>
                  <a:cubicBezTo>
                    <a:pt x="4937" y="2428"/>
                    <a:pt x="5034" y="2427"/>
                    <a:pt x="5131" y="2424"/>
                  </a:cubicBezTo>
                  <a:cubicBezTo>
                    <a:pt x="6637" y="2335"/>
                    <a:pt x="8620" y="1942"/>
                    <a:pt x="9403" y="532"/>
                  </a:cubicBezTo>
                  <a:lnTo>
                    <a:pt x="9403" y="532"/>
                  </a:lnTo>
                  <a:cubicBezTo>
                    <a:pt x="8797" y="1610"/>
                    <a:pt x="7368" y="2055"/>
                    <a:pt x="6191" y="2261"/>
                  </a:cubicBezTo>
                  <a:cubicBezTo>
                    <a:pt x="5720" y="2329"/>
                    <a:pt x="5239" y="2365"/>
                    <a:pt x="4760" y="2365"/>
                  </a:cubicBezTo>
                  <a:cubicBezTo>
                    <a:pt x="3320" y="2365"/>
                    <a:pt x="1894" y="2037"/>
                    <a:pt x="802" y="1234"/>
                  </a:cubicBezTo>
                  <a:lnTo>
                    <a:pt x="802" y="1234"/>
                  </a:lnTo>
                  <a:lnTo>
                    <a:pt x="805" y="1237"/>
                  </a:lnTo>
                  <a:cubicBezTo>
                    <a:pt x="410" y="924"/>
                    <a:pt x="72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512594" y="3175064"/>
              <a:ext cx="405036" cy="242310"/>
            </a:xfrm>
            <a:custGeom>
              <a:avLst/>
              <a:gdLst/>
              <a:ahLst/>
              <a:cxnLst/>
              <a:rect l="l" t="t" r="r" b="b"/>
              <a:pathLst>
                <a:path w="4858" h="2906" extrusionOk="0">
                  <a:moveTo>
                    <a:pt x="2330" y="1"/>
                  </a:moveTo>
                  <a:cubicBezTo>
                    <a:pt x="1925" y="1"/>
                    <a:pt x="1507" y="101"/>
                    <a:pt x="1094" y="304"/>
                  </a:cubicBezTo>
                  <a:lnTo>
                    <a:pt x="626" y="109"/>
                  </a:lnTo>
                  <a:lnTo>
                    <a:pt x="1" y="507"/>
                  </a:lnTo>
                  <a:lnTo>
                    <a:pt x="1" y="1060"/>
                  </a:lnTo>
                  <a:lnTo>
                    <a:pt x="148" y="1121"/>
                  </a:lnTo>
                  <a:cubicBezTo>
                    <a:pt x="138" y="1156"/>
                    <a:pt x="132" y="1191"/>
                    <a:pt x="133" y="1225"/>
                  </a:cubicBezTo>
                  <a:lnTo>
                    <a:pt x="133" y="1229"/>
                  </a:lnTo>
                  <a:cubicBezTo>
                    <a:pt x="138" y="1314"/>
                    <a:pt x="129" y="1680"/>
                    <a:pt x="133" y="1777"/>
                  </a:cubicBezTo>
                  <a:lnTo>
                    <a:pt x="133" y="1781"/>
                  </a:lnTo>
                  <a:cubicBezTo>
                    <a:pt x="141" y="1945"/>
                    <a:pt x="274" y="2091"/>
                    <a:pt x="553" y="2204"/>
                  </a:cubicBezTo>
                  <a:cubicBezTo>
                    <a:pt x="773" y="2297"/>
                    <a:pt x="992" y="2335"/>
                    <a:pt x="1207" y="2335"/>
                  </a:cubicBezTo>
                  <a:cubicBezTo>
                    <a:pt x="1510" y="2335"/>
                    <a:pt x="1806" y="2260"/>
                    <a:pt x="2091" y="2159"/>
                  </a:cubicBezTo>
                  <a:lnTo>
                    <a:pt x="2091" y="2159"/>
                  </a:lnTo>
                  <a:lnTo>
                    <a:pt x="1963" y="2291"/>
                  </a:lnTo>
                  <a:lnTo>
                    <a:pt x="1963" y="2843"/>
                  </a:lnTo>
                  <a:cubicBezTo>
                    <a:pt x="2074" y="2869"/>
                    <a:pt x="2184" y="2887"/>
                    <a:pt x="2293" y="2897"/>
                  </a:cubicBezTo>
                  <a:cubicBezTo>
                    <a:pt x="2359" y="2903"/>
                    <a:pt x="2424" y="2906"/>
                    <a:pt x="2489" y="2906"/>
                  </a:cubicBezTo>
                  <a:cubicBezTo>
                    <a:pt x="2617" y="2906"/>
                    <a:pt x="2742" y="2895"/>
                    <a:pt x="2865" y="2876"/>
                  </a:cubicBezTo>
                  <a:cubicBezTo>
                    <a:pt x="3192" y="2825"/>
                    <a:pt x="3497" y="2714"/>
                    <a:pt x="3756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9" y="1786"/>
                  </a:lnTo>
                  <a:lnTo>
                    <a:pt x="4714" y="1775"/>
                  </a:lnTo>
                  <a:cubicBezTo>
                    <a:pt x="4723" y="1735"/>
                    <a:pt x="4729" y="1692"/>
                    <a:pt x="4727" y="1645"/>
                  </a:cubicBezTo>
                  <a:cubicBezTo>
                    <a:pt x="4727" y="1630"/>
                    <a:pt x="4724" y="1617"/>
                    <a:pt x="4723" y="1602"/>
                  </a:cubicBezTo>
                  <a:cubicBezTo>
                    <a:pt x="4715" y="1534"/>
                    <a:pt x="4730" y="1222"/>
                    <a:pt x="4727" y="1093"/>
                  </a:cubicBezTo>
                  <a:cubicBezTo>
                    <a:pt x="4727" y="1077"/>
                    <a:pt x="4724" y="1064"/>
                    <a:pt x="4723" y="1049"/>
                  </a:cubicBezTo>
                  <a:cubicBezTo>
                    <a:pt x="4704" y="895"/>
                    <a:pt x="4576" y="757"/>
                    <a:pt x="4314" y="648"/>
                  </a:cubicBezTo>
                  <a:lnTo>
                    <a:pt x="4314" y="646"/>
                  </a:lnTo>
                  <a:cubicBezTo>
                    <a:pt x="4105" y="560"/>
                    <a:pt x="3894" y="524"/>
                    <a:pt x="3686" y="524"/>
                  </a:cubicBezTo>
                  <a:cubicBezTo>
                    <a:pt x="3615" y="524"/>
                    <a:pt x="3546" y="528"/>
                    <a:pt x="3477" y="536"/>
                  </a:cubicBezTo>
                  <a:cubicBezTo>
                    <a:pt x="3453" y="538"/>
                    <a:pt x="3429" y="542"/>
                    <a:pt x="3406" y="544"/>
                  </a:cubicBezTo>
                  <a:lnTo>
                    <a:pt x="3397" y="546"/>
                  </a:lnTo>
                  <a:cubicBezTo>
                    <a:pt x="3373" y="549"/>
                    <a:pt x="3348" y="554"/>
                    <a:pt x="3324" y="558"/>
                  </a:cubicBezTo>
                  <a:cubicBezTo>
                    <a:pt x="3303" y="562"/>
                    <a:pt x="3280" y="565"/>
                    <a:pt x="3259" y="569"/>
                  </a:cubicBezTo>
                  <a:cubicBezTo>
                    <a:pt x="3250" y="573"/>
                    <a:pt x="3241" y="574"/>
                    <a:pt x="3233" y="575"/>
                  </a:cubicBezTo>
                  <a:cubicBezTo>
                    <a:pt x="3216" y="578"/>
                    <a:pt x="3199" y="581"/>
                    <a:pt x="3183" y="585"/>
                  </a:cubicBezTo>
                  <a:cubicBezTo>
                    <a:pt x="3043" y="617"/>
                    <a:pt x="2909" y="659"/>
                    <a:pt x="2779" y="704"/>
                  </a:cubicBezTo>
                  <a:cubicBezTo>
                    <a:pt x="2721" y="723"/>
                    <a:pt x="2663" y="747"/>
                    <a:pt x="2606" y="769"/>
                  </a:cubicBezTo>
                  <a:lnTo>
                    <a:pt x="2774" y="595"/>
                  </a:lnTo>
                  <a:lnTo>
                    <a:pt x="2774" y="42"/>
                  </a:lnTo>
                  <a:cubicBezTo>
                    <a:pt x="2629" y="14"/>
                    <a:pt x="2480" y="1"/>
                    <a:pt x="233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7877439" y="3268452"/>
              <a:ext cx="29431" cy="54699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350" y="0"/>
                  </a:moveTo>
                  <a:lnTo>
                    <a:pt x="350" y="0"/>
                  </a:lnTo>
                  <a:cubicBezTo>
                    <a:pt x="340" y="350"/>
                    <a:pt x="0" y="514"/>
                    <a:pt x="1" y="514"/>
                  </a:cubicBezTo>
                  <a:lnTo>
                    <a:pt x="338" y="655"/>
                  </a:lnTo>
                  <a:cubicBezTo>
                    <a:pt x="347" y="614"/>
                    <a:pt x="353" y="572"/>
                    <a:pt x="351" y="525"/>
                  </a:cubicBezTo>
                  <a:lnTo>
                    <a:pt x="347" y="482"/>
                  </a:lnTo>
                  <a:cubicBezTo>
                    <a:pt x="339" y="419"/>
                    <a:pt x="351" y="14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609391" y="3178816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2" y="0"/>
                  </a:moveTo>
                  <a:lnTo>
                    <a:pt x="1064" y="571"/>
                  </a:lnTo>
                  <a:cubicBezTo>
                    <a:pt x="997" y="554"/>
                    <a:pt x="926" y="546"/>
                    <a:pt x="854" y="546"/>
                  </a:cubicBezTo>
                  <a:cubicBezTo>
                    <a:pt x="664" y="546"/>
                    <a:pt x="460" y="605"/>
                    <a:pt x="259" y="732"/>
                  </a:cubicBezTo>
                  <a:cubicBezTo>
                    <a:pt x="0" y="898"/>
                    <a:pt x="23" y="1008"/>
                    <a:pt x="164" y="1067"/>
                  </a:cubicBezTo>
                  <a:cubicBezTo>
                    <a:pt x="200" y="1081"/>
                    <a:pt x="238" y="1092"/>
                    <a:pt x="278" y="1097"/>
                  </a:cubicBezTo>
                  <a:cubicBezTo>
                    <a:pt x="301" y="1101"/>
                    <a:pt x="325" y="1102"/>
                    <a:pt x="349" y="1102"/>
                  </a:cubicBezTo>
                  <a:cubicBezTo>
                    <a:pt x="401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4" y="850"/>
                    <a:pt x="1169" y="836"/>
                  </a:cubicBezTo>
                  <a:cubicBezTo>
                    <a:pt x="1252" y="802"/>
                    <a:pt x="1339" y="766"/>
                    <a:pt x="1428" y="732"/>
                  </a:cubicBezTo>
                  <a:cubicBezTo>
                    <a:pt x="1435" y="729"/>
                    <a:pt x="1439" y="728"/>
                    <a:pt x="1445" y="725"/>
                  </a:cubicBezTo>
                  <a:lnTo>
                    <a:pt x="1611" y="551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512427" y="3217505"/>
              <a:ext cx="39103" cy="51113"/>
            </a:xfrm>
            <a:custGeom>
              <a:avLst/>
              <a:gdLst/>
              <a:ahLst/>
              <a:cxnLst/>
              <a:rect l="l" t="t" r="r" b="b"/>
              <a:pathLst>
                <a:path w="469" h="613" extrusionOk="0">
                  <a:moveTo>
                    <a:pt x="2" y="0"/>
                  </a:moveTo>
                  <a:lnTo>
                    <a:pt x="1" y="551"/>
                  </a:lnTo>
                  <a:lnTo>
                    <a:pt x="147" y="612"/>
                  </a:lnTo>
                  <a:cubicBezTo>
                    <a:pt x="182" y="480"/>
                    <a:pt x="295" y="339"/>
                    <a:pt x="468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7676090" y="3328237"/>
              <a:ext cx="241537" cy="89136"/>
            </a:xfrm>
            <a:custGeom>
              <a:avLst/>
              <a:gdLst/>
              <a:ahLst/>
              <a:cxnLst/>
              <a:rect l="l" t="t" r="r" b="b"/>
              <a:pathLst>
                <a:path w="2897" h="1069" extrusionOk="0">
                  <a:moveTo>
                    <a:pt x="2896" y="0"/>
                  </a:moveTo>
                  <a:lnTo>
                    <a:pt x="2263" y="389"/>
                  </a:lnTo>
                  <a:lnTo>
                    <a:pt x="1794" y="192"/>
                  </a:lnTo>
                  <a:cubicBezTo>
                    <a:pt x="1532" y="323"/>
                    <a:pt x="1229" y="435"/>
                    <a:pt x="902" y="486"/>
                  </a:cubicBezTo>
                  <a:cubicBezTo>
                    <a:pt x="777" y="505"/>
                    <a:pt x="650" y="516"/>
                    <a:pt x="520" y="516"/>
                  </a:cubicBezTo>
                  <a:cubicBezTo>
                    <a:pt x="457" y="516"/>
                    <a:pt x="393" y="513"/>
                    <a:pt x="329" y="508"/>
                  </a:cubicBezTo>
                  <a:cubicBezTo>
                    <a:pt x="223" y="497"/>
                    <a:pt x="112" y="481"/>
                    <a:pt x="1" y="454"/>
                  </a:cubicBezTo>
                  <a:lnTo>
                    <a:pt x="1" y="1006"/>
                  </a:lnTo>
                  <a:cubicBezTo>
                    <a:pt x="112" y="1034"/>
                    <a:pt x="221" y="1050"/>
                    <a:pt x="329" y="1060"/>
                  </a:cubicBezTo>
                  <a:cubicBezTo>
                    <a:pt x="392" y="1066"/>
                    <a:pt x="455" y="1068"/>
                    <a:pt x="517" y="1068"/>
                  </a:cubicBezTo>
                  <a:cubicBezTo>
                    <a:pt x="648" y="1068"/>
                    <a:pt x="777" y="1057"/>
                    <a:pt x="902" y="1037"/>
                  </a:cubicBezTo>
                  <a:cubicBezTo>
                    <a:pt x="1230" y="988"/>
                    <a:pt x="1532" y="877"/>
                    <a:pt x="1794" y="745"/>
                  </a:cubicBezTo>
                  <a:lnTo>
                    <a:pt x="2262" y="942"/>
                  </a:lnTo>
                  <a:lnTo>
                    <a:pt x="2896" y="55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644919" y="1699699"/>
              <a:ext cx="624896" cy="684570"/>
            </a:xfrm>
            <a:custGeom>
              <a:avLst/>
              <a:gdLst/>
              <a:ahLst/>
              <a:cxnLst/>
              <a:rect l="l" t="t" r="r" b="b"/>
              <a:pathLst>
                <a:path w="7495" h="8210" extrusionOk="0">
                  <a:moveTo>
                    <a:pt x="313" y="497"/>
                  </a:moveTo>
                  <a:cubicBezTo>
                    <a:pt x="210" y="543"/>
                    <a:pt x="105" y="593"/>
                    <a:pt x="0" y="648"/>
                  </a:cubicBezTo>
                  <a:cubicBezTo>
                    <a:pt x="105" y="594"/>
                    <a:pt x="210" y="544"/>
                    <a:pt x="313" y="497"/>
                  </a:cubicBezTo>
                  <a:close/>
                  <a:moveTo>
                    <a:pt x="2459" y="1"/>
                  </a:moveTo>
                  <a:cubicBezTo>
                    <a:pt x="1809" y="1"/>
                    <a:pt x="1092" y="145"/>
                    <a:pt x="313" y="497"/>
                  </a:cubicBezTo>
                  <a:lnTo>
                    <a:pt x="313" y="497"/>
                  </a:lnTo>
                  <a:cubicBezTo>
                    <a:pt x="1028" y="177"/>
                    <a:pt x="1693" y="50"/>
                    <a:pt x="2302" y="50"/>
                  </a:cubicBezTo>
                  <a:cubicBezTo>
                    <a:pt x="3323" y="50"/>
                    <a:pt x="4184" y="407"/>
                    <a:pt x="4848" y="803"/>
                  </a:cubicBezTo>
                  <a:cubicBezTo>
                    <a:pt x="6462" y="1887"/>
                    <a:pt x="7484" y="3704"/>
                    <a:pt x="6926" y="6105"/>
                  </a:cubicBezTo>
                  <a:lnTo>
                    <a:pt x="6927" y="6099"/>
                  </a:lnTo>
                  <a:lnTo>
                    <a:pt x="6927" y="6099"/>
                  </a:lnTo>
                  <a:cubicBezTo>
                    <a:pt x="6746" y="6779"/>
                    <a:pt x="6379" y="7539"/>
                    <a:pt x="5713" y="8210"/>
                  </a:cubicBezTo>
                  <a:cubicBezTo>
                    <a:pt x="6393" y="7540"/>
                    <a:pt x="6789" y="6768"/>
                    <a:pt x="6980" y="6080"/>
                  </a:cubicBezTo>
                  <a:lnTo>
                    <a:pt x="6980" y="6084"/>
                  </a:lnTo>
                  <a:cubicBezTo>
                    <a:pt x="7495" y="4095"/>
                    <a:pt x="6848" y="2517"/>
                    <a:pt x="5770" y="1402"/>
                  </a:cubicBezTo>
                  <a:cubicBezTo>
                    <a:pt x="5006" y="698"/>
                    <a:pt x="3893" y="1"/>
                    <a:pt x="2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7703771" y="3390356"/>
              <a:ext cx="122228" cy="28684"/>
            </a:xfrm>
            <a:custGeom>
              <a:avLst/>
              <a:gdLst/>
              <a:ahLst/>
              <a:cxnLst/>
              <a:rect l="l" t="t" r="r" b="b"/>
              <a:pathLst>
                <a:path w="1466" h="344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345" y="44"/>
                    <a:pt x="1226" y="91"/>
                    <a:pt x="1104" y="131"/>
                  </a:cubicBezTo>
                  <a:cubicBezTo>
                    <a:pt x="985" y="168"/>
                    <a:pt x="865" y="203"/>
                    <a:pt x="743" y="229"/>
                  </a:cubicBezTo>
                  <a:cubicBezTo>
                    <a:pt x="498" y="285"/>
                    <a:pt x="252" y="312"/>
                    <a:pt x="0" y="317"/>
                  </a:cubicBezTo>
                  <a:cubicBezTo>
                    <a:pt x="98" y="335"/>
                    <a:pt x="198" y="344"/>
                    <a:pt x="300" y="344"/>
                  </a:cubicBezTo>
                  <a:cubicBezTo>
                    <a:pt x="451" y="344"/>
                    <a:pt x="604" y="325"/>
                    <a:pt x="754" y="291"/>
                  </a:cubicBezTo>
                  <a:cubicBezTo>
                    <a:pt x="1004" y="233"/>
                    <a:pt x="1249" y="136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7523182" y="3273872"/>
              <a:ext cx="296732" cy="96140"/>
            </a:xfrm>
            <a:custGeom>
              <a:avLst/>
              <a:gdLst/>
              <a:ahLst/>
              <a:cxnLst/>
              <a:rect l="l" t="t" r="r" b="b"/>
              <a:pathLst>
                <a:path w="3559" h="1153" extrusionOk="0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8" y="600"/>
                  </a:cubicBezTo>
                  <a:cubicBezTo>
                    <a:pt x="863" y="600"/>
                    <a:pt x="644" y="562"/>
                    <a:pt x="422" y="470"/>
                  </a:cubicBezTo>
                  <a:cubicBezTo>
                    <a:pt x="148" y="355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8"/>
                  </a:lnTo>
                  <a:cubicBezTo>
                    <a:pt x="15" y="761"/>
                    <a:pt x="147" y="906"/>
                    <a:pt x="422" y="1023"/>
                  </a:cubicBezTo>
                  <a:cubicBezTo>
                    <a:pt x="643" y="1115"/>
                    <a:pt x="863" y="1153"/>
                    <a:pt x="1078" y="1153"/>
                  </a:cubicBezTo>
                  <a:cubicBezTo>
                    <a:pt x="1381" y="1153"/>
                    <a:pt x="1677" y="1078"/>
                    <a:pt x="1961" y="977"/>
                  </a:cubicBezTo>
                  <a:lnTo>
                    <a:pt x="1965" y="976"/>
                  </a:lnTo>
                  <a:lnTo>
                    <a:pt x="2419" y="508"/>
                  </a:lnTo>
                  <a:cubicBezTo>
                    <a:pt x="2492" y="529"/>
                    <a:pt x="2588" y="544"/>
                    <a:pt x="2697" y="544"/>
                  </a:cubicBezTo>
                  <a:cubicBezTo>
                    <a:pt x="2879" y="544"/>
                    <a:pt x="3096" y="501"/>
                    <a:pt x="3301" y="370"/>
                  </a:cubicBezTo>
                  <a:cubicBezTo>
                    <a:pt x="3505" y="239"/>
                    <a:pt x="3558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7698018" y="3178732"/>
              <a:ext cx="45690" cy="93805"/>
            </a:xfrm>
            <a:custGeom>
              <a:avLst/>
              <a:gdLst/>
              <a:ahLst/>
              <a:cxnLst/>
              <a:rect l="l" t="t" r="r" b="b"/>
              <a:pathLst>
                <a:path w="548" h="1125" extrusionOk="0">
                  <a:moveTo>
                    <a:pt x="548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8" y="5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7698018" y="3178732"/>
              <a:ext cx="45690" cy="93805"/>
            </a:xfrm>
            <a:custGeom>
              <a:avLst/>
              <a:gdLst/>
              <a:ahLst/>
              <a:cxnLst/>
              <a:rect l="l" t="t" r="r" b="b"/>
              <a:pathLst>
                <a:path w="548" h="1125" extrusionOk="0">
                  <a:moveTo>
                    <a:pt x="548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8" y="55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7512427" y="3217505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1" y="0"/>
                  </a:moveTo>
                  <a:lnTo>
                    <a:pt x="1" y="553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7512427" y="3217505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1" y="0"/>
                  </a:moveTo>
                  <a:lnTo>
                    <a:pt x="1" y="553"/>
                  </a:lnTo>
                  <a:lnTo>
                    <a:pt x="147" y="613"/>
                  </a:lnTo>
                  <a:lnTo>
                    <a:pt x="468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7512510" y="3175397"/>
              <a:ext cx="405369" cy="196282"/>
            </a:xfrm>
            <a:custGeom>
              <a:avLst/>
              <a:gdLst/>
              <a:ahLst/>
              <a:cxnLst/>
              <a:rect l="l" t="t" r="r" b="b"/>
              <a:pathLst>
                <a:path w="4862" h="2354" extrusionOk="0">
                  <a:moveTo>
                    <a:pt x="2329" y="0"/>
                  </a:moveTo>
                  <a:cubicBezTo>
                    <a:pt x="1924" y="0"/>
                    <a:pt x="1506" y="102"/>
                    <a:pt x="1094" y="304"/>
                  </a:cubicBezTo>
                  <a:lnTo>
                    <a:pt x="625" y="108"/>
                  </a:lnTo>
                  <a:lnTo>
                    <a:pt x="1" y="507"/>
                  </a:lnTo>
                  <a:lnTo>
                    <a:pt x="469" y="703"/>
                  </a:lnTo>
                  <a:cubicBezTo>
                    <a:pt x="245" y="887"/>
                    <a:pt x="127" y="1065"/>
                    <a:pt x="134" y="1225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5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70" y="1660"/>
                    <a:pt x="2322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3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49" y="1691"/>
                  </a:cubicBezTo>
                  <a:lnTo>
                    <a:pt x="1967" y="2290"/>
                  </a:lnTo>
                  <a:cubicBezTo>
                    <a:pt x="2078" y="2316"/>
                    <a:pt x="2189" y="2334"/>
                    <a:pt x="2296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30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2" y="1048"/>
                  </a:cubicBezTo>
                  <a:cubicBezTo>
                    <a:pt x="4704" y="892"/>
                    <a:pt x="4575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1"/>
                    <a:pt x="3686" y="521"/>
                  </a:cubicBezTo>
                  <a:cubicBezTo>
                    <a:pt x="3615" y="521"/>
                    <a:pt x="3546" y="525"/>
                    <a:pt x="3477" y="533"/>
                  </a:cubicBezTo>
                  <a:cubicBezTo>
                    <a:pt x="3452" y="536"/>
                    <a:pt x="3429" y="539"/>
                    <a:pt x="3406" y="542"/>
                  </a:cubicBezTo>
                  <a:lnTo>
                    <a:pt x="3397" y="543"/>
                  </a:lnTo>
                  <a:cubicBezTo>
                    <a:pt x="3372" y="548"/>
                    <a:pt x="3347" y="552"/>
                    <a:pt x="3324" y="555"/>
                  </a:cubicBezTo>
                  <a:cubicBezTo>
                    <a:pt x="3302" y="559"/>
                    <a:pt x="3280" y="563"/>
                    <a:pt x="3259" y="568"/>
                  </a:cubicBezTo>
                  <a:cubicBezTo>
                    <a:pt x="3250" y="570"/>
                    <a:pt x="3240" y="571"/>
                    <a:pt x="3233" y="572"/>
                  </a:cubicBezTo>
                  <a:cubicBezTo>
                    <a:pt x="3215" y="575"/>
                    <a:pt x="3198" y="579"/>
                    <a:pt x="3182" y="582"/>
                  </a:cubicBezTo>
                  <a:cubicBezTo>
                    <a:pt x="3043" y="614"/>
                    <a:pt x="2908" y="657"/>
                    <a:pt x="2779" y="702"/>
                  </a:cubicBezTo>
                  <a:cubicBezTo>
                    <a:pt x="2716" y="724"/>
                    <a:pt x="2653" y="748"/>
                    <a:pt x="2590" y="772"/>
                  </a:cubicBezTo>
                  <a:cubicBezTo>
                    <a:pt x="2501" y="807"/>
                    <a:pt x="2412" y="844"/>
                    <a:pt x="2329" y="878"/>
                  </a:cubicBezTo>
                  <a:cubicBezTo>
                    <a:pt x="2295" y="892"/>
                    <a:pt x="2264" y="906"/>
                    <a:pt x="2231" y="920"/>
                  </a:cubicBezTo>
                  <a:cubicBezTo>
                    <a:pt x="1996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10" y="1145"/>
                  </a:cubicBezTo>
                  <a:cubicBezTo>
                    <a:pt x="1486" y="1145"/>
                    <a:pt x="1462" y="1144"/>
                    <a:pt x="1440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7" y="1051"/>
                    <a:pt x="1162" y="941"/>
                    <a:pt x="1422" y="775"/>
                  </a:cubicBezTo>
                  <a:cubicBezTo>
                    <a:pt x="1622" y="647"/>
                    <a:pt x="1826" y="588"/>
                    <a:pt x="2016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7512510" y="3175397"/>
              <a:ext cx="405369" cy="196282"/>
            </a:xfrm>
            <a:custGeom>
              <a:avLst/>
              <a:gdLst/>
              <a:ahLst/>
              <a:cxnLst/>
              <a:rect l="l" t="t" r="r" b="b"/>
              <a:pathLst>
                <a:path w="4862" h="2354" extrusionOk="0">
                  <a:moveTo>
                    <a:pt x="2329" y="0"/>
                  </a:moveTo>
                  <a:cubicBezTo>
                    <a:pt x="1924" y="0"/>
                    <a:pt x="1506" y="102"/>
                    <a:pt x="1094" y="304"/>
                  </a:cubicBezTo>
                  <a:lnTo>
                    <a:pt x="625" y="108"/>
                  </a:lnTo>
                  <a:lnTo>
                    <a:pt x="1" y="507"/>
                  </a:lnTo>
                  <a:lnTo>
                    <a:pt x="469" y="703"/>
                  </a:lnTo>
                  <a:cubicBezTo>
                    <a:pt x="245" y="887"/>
                    <a:pt x="127" y="1065"/>
                    <a:pt x="134" y="1225"/>
                  </a:cubicBezTo>
                  <a:lnTo>
                    <a:pt x="134" y="1229"/>
                  </a:lnTo>
                  <a:cubicBezTo>
                    <a:pt x="143" y="1391"/>
                    <a:pt x="276" y="1535"/>
                    <a:pt x="555" y="1651"/>
                  </a:cubicBezTo>
                  <a:cubicBezTo>
                    <a:pt x="775" y="1743"/>
                    <a:pt x="994" y="1781"/>
                    <a:pt x="1210" y="1781"/>
                  </a:cubicBezTo>
                  <a:cubicBezTo>
                    <a:pt x="1595" y="1781"/>
                    <a:pt x="1970" y="1660"/>
                    <a:pt x="2322" y="1519"/>
                  </a:cubicBezTo>
                  <a:cubicBezTo>
                    <a:pt x="2728" y="1354"/>
                    <a:pt x="3047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9" y="1298"/>
                    <a:pt x="3636" y="1420"/>
                    <a:pt x="3432" y="1551"/>
                  </a:cubicBezTo>
                  <a:cubicBezTo>
                    <a:pt x="3226" y="1683"/>
                    <a:pt x="3007" y="1725"/>
                    <a:pt x="2824" y="1725"/>
                  </a:cubicBezTo>
                  <a:cubicBezTo>
                    <a:pt x="2717" y="1725"/>
                    <a:pt x="2622" y="1711"/>
                    <a:pt x="2549" y="1691"/>
                  </a:cubicBezTo>
                  <a:lnTo>
                    <a:pt x="1967" y="2290"/>
                  </a:lnTo>
                  <a:cubicBezTo>
                    <a:pt x="2078" y="2316"/>
                    <a:pt x="2189" y="2334"/>
                    <a:pt x="2296" y="2345"/>
                  </a:cubicBezTo>
                  <a:cubicBezTo>
                    <a:pt x="2361" y="2350"/>
                    <a:pt x="2425" y="2353"/>
                    <a:pt x="2489" y="2353"/>
                  </a:cubicBezTo>
                  <a:cubicBezTo>
                    <a:pt x="2618" y="2353"/>
                    <a:pt x="2745" y="2342"/>
                    <a:pt x="2869" y="2324"/>
                  </a:cubicBezTo>
                  <a:cubicBezTo>
                    <a:pt x="3196" y="2272"/>
                    <a:pt x="3501" y="2161"/>
                    <a:pt x="3760" y="2030"/>
                  </a:cubicBezTo>
                  <a:lnTo>
                    <a:pt x="4229" y="2226"/>
                  </a:lnTo>
                  <a:lnTo>
                    <a:pt x="4862" y="1837"/>
                  </a:lnTo>
                  <a:lnTo>
                    <a:pt x="4740" y="1783"/>
                  </a:lnTo>
                  <a:lnTo>
                    <a:pt x="4377" y="1630"/>
                  </a:lnTo>
                  <a:cubicBezTo>
                    <a:pt x="4377" y="1630"/>
                    <a:pt x="4733" y="1457"/>
                    <a:pt x="4727" y="1091"/>
                  </a:cubicBezTo>
                  <a:cubicBezTo>
                    <a:pt x="4727" y="1075"/>
                    <a:pt x="4724" y="1061"/>
                    <a:pt x="4722" y="1048"/>
                  </a:cubicBezTo>
                  <a:cubicBezTo>
                    <a:pt x="4704" y="892"/>
                    <a:pt x="4575" y="754"/>
                    <a:pt x="4314" y="645"/>
                  </a:cubicBezTo>
                  <a:lnTo>
                    <a:pt x="4314" y="644"/>
                  </a:lnTo>
                  <a:cubicBezTo>
                    <a:pt x="4105" y="557"/>
                    <a:pt x="3894" y="521"/>
                    <a:pt x="3686" y="521"/>
                  </a:cubicBezTo>
                  <a:cubicBezTo>
                    <a:pt x="3615" y="521"/>
                    <a:pt x="3546" y="525"/>
                    <a:pt x="3477" y="533"/>
                  </a:cubicBezTo>
                  <a:cubicBezTo>
                    <a:pt x="3452" y="536"/>
                    <a:pt x="3429" y="539"/>
                    <a:pt x="3406" y="542"/>
                  </a:cubicBezTo>
                  <a:lnTo>
                    <a:pt x="3397" y="543"/>
                  </a:lnTo>
                  <a:cubicBezTo>
                    <a:pt x="3372" y="548"/>
                    <a:pt x="3347" y="552"/>
                    <a:pt x="3324" y="555"/>
                  </a:cubicBezTo>
                  <a:cubicBezTo>
                    <a:pt x="3302" y="559"/>
                    <a:pt x="3280" y="563"/>
                    <a:pt x="3259" y="568"/>
                  </a:cubicBezTo>
                  <a:cubicBezTo>
                    <a:pt x="3250" y="570"/>
                    <a:pt x="3240" y="571"/>
                    <a:pt x="3233" y="572"/>
                  </a:cubicBezTo>
                  <a:cubicBezTo>
                    <a:pt x="3215" y="575"/>
                    <a:pt x="3198" y="579"/>
                    <a:pt x="3182" y="582"/>
                  </a:cubicBezTo>
                  <a:cubicBezTo>
                    <a:pt x="3043" y="614"/>
                    <a:pt x="2908" y="657"/>
                    <a:pt x="2779" y="702"/>
                  </a:cubicBezTo>
                  <a:cubicBezTo>
                    <a:pt x="2716" y="724"/>
                    <a:pt x="2653" y="748"/>
                    <a:pt x="2590" y="772"/>
                  </a:cubicBezTo>
                  <a:cubicBezTo>
                    <a:pt x="2501" y="807"/>
                    <a:pt x="2412" y="844"/>
                    <a:pt x="2329" y="878"/>
                  </a:cubicBezTo>
                  <a:cubicBezTo>
                    <a:pt x="2295" y="892"/>
                    <a:pt x="2264" y="906"/>
                    <a:pt x="2231" y="920"/>
                  </a:cubicBezTo>
                  <a:cubicBezTo>
                    <a:pt x="1996" y="1020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10" y="1145"/>
                  </a:cubicBezTo>
                  <a:cubicBezTo>
                    <a:pt x="1486" y="1145"/>
                    <a:pt x="1462" y="1144"/>
                    <a:pt x="1440" y="1140"/>
                  </a:cubicBezTo>
                  <a:cubicBezTo>
                    <a:pt x="1400" y="1135"/>
                    <a:pt x="1363" y="1125"/>
                    <a:pt x="1327" y="1110"/>
                  </a:cubicBezTo>
                  <a:cubicBezTo>
                    <a:pt x="1187" y="1051"/>
                    <a:pt x="1162" y="941"/>
                    <a:pt x="1422" y="775"/>
                  </a:cubicBezTo>
                  <a:cubicBezTo>
                    <a:pt x="1622" y="647"/>
                    <a:pt x="1826" y="588"/>
                    <a:pt x="2016" y="588"/>
                  </a:cubicBezTo>
                  <a:cubicBezTo>
                    <a:pt x="2088" y="588"/>
                    <a:pt x="2159" y="597"/>
                    <a:pt x="2227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7558533" y="3273371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1" y="1"/>
                  </a:moveTo>
                  <a:cubicBezTo>
                    <a:pt x="2685" y="1"/>
                    <a:pt x="2629" y="8"/>
                    <a:pt x="2574" y="20"/>
                  </a:cubicBezTo>
                  <a:cubicBezTo>
                    <a:pt x="2446" y="49"/>
                    <a:pt x="2323" y="95"/>
                    <a:pt x="2203" y="144"/>
                  </a:cubicBezTo>
                  <a:cubicBezTo>
                    <a:pt x="1964" y="243"/>
                    <a:pt x="1727" y="350"/>
                    <a:pt x="1483" y="432"/>
                  </a:cubicBezTo>
                  <a:cubicBezTo>
                    <a:pt x="1238" y="515"/>
                    <a:pt x="987" y="577"/>
                    <a:pt x="734" y="590"/>
                  </a:cubicBezTo>
                  <a:cubicBezTo>
                    <a:pt x="702" y="592"/>
                    <a:pt x="671" y="592"/>
                    <a:pt x="639" y="592"/>
                  </a:cubicBezTo>
                  <a:cubicBezTo>
                    <a:pt x="418" y="592"/>
                    <a:pt x="201" y="551"/>
                    <a:pt x="1" y="475"/>
                  </a:cubicBezTo>
                  <a:lnTo>
                    <a:pt x="1" y="475"/>
                  </a:lnTo>
                  <a:cubicBezTo>
                    <a:pt x="112" y="522"/>
                    <a:pt x="231" y="561"/>
                    <a:pt x="354" y="588"/>
                  </a:cubicBezTo>
                  <a:cubicBezTo>
                    <a:pt x="464" y="609"/>
                    <a:pt x="578" y="618"/>
                    <a:pt x="693" y="618"/>
                  </a:cubicBezTo>
                  <a:cubicBezTo>
                    <a:pt x="706" y="618"/>
                    <a:pt x="720" y="617"/>
                    <a:pt x="734" y="617"/>
                  </a:cubicBezTo>
                  <a:cubicBezTo>
                    <a:pt x="990" y="611"/>
                    <a:pt x="1246" y="545"/>
                    <a:pt x="1493" y="464"/>
                  </a:cubicBezTo>
                  <a:cubicBezTo>
                    <a:pt x="1739" y="381"/>
                    <a:pt x="1976" y="271"/>
                    <a:pt x="2214" y="169"/>
                  </a:cubicBezTo>
                  <a:cubicBezTo>
                    <a:pt x="2333" y="117"/>
                    <a:pt x="2453" y="69"/>
                    <a:pt x="2576" y="37"/>
                  </a:cubicBezTo>
                  <a:cubicBezTo>
                    <a:pt x="2640" y="21"/>
                    <a:pt x="2705" y="11"/>
                    <a:pt x="2770" y="11"/>
                  </a:cubicBezTo>
                  <a:cubicBezTo>
                    <a:pt x="2831" y="11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825747" y="3344246"/>
              <a:ext cx="39103" cy="62537"/>
            </a:xfrm>
            <a:custGeom>
              <a:avLst/>
              <a:gdLst/>
              <a:ahLst/>
              <a:cxnLst/>
              <a:rect l="l" t="t" r="r" b="b"/>
              <a:pathLst>
                <a:path w="469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68" y="749"/>
                  </a:lnTo>
                  <a:lnTo>
                    <a:pt x="468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7825747" y="3344246"/>
              <a:ext cx="39103" cy="62537"/>
            </a:xfrm>
            <a:custGeom>
              <a:avLst/>
              <a:gdLst/>
              <a:ahLst/>
              <a:cxnLst/>
              <a:rect l="l" t="t" r="r" b="b"/>
              <a:pathLst>
                <a:path w="469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68" y="749"/>
                  </a:lnTo>
                  <a:lnTo>
                    <a:pt x="468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825747" y="3328237"/>
              <a:ext cx="91879" cy="32436"/>
            </a:xfrm>
            <a:custGeom>
              <a:avLst/>
              <a:gdLst/>
              <a:ahLst/>
              <a:cxnLst/>
              <a:rect l="l" t="t" r="r" b="b"/>
              <a:pathLst>
                <a:path w="1102" h="389" extrusionOk="0">
                  <a:moveTo>
                    <a:pt x="1101" y="0"/>
                  </a:moveTo>
                  <a:lnTo>
                    <a:pt x="472" y="328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468" y="389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7512427" y="3184152"/>
              <a:ext cx="91296" cy="33436"/>
            </a:xfrm>
            <a:custGeom>
              <a:avLst/>
              <a:gdLst/>
              <a:ahLst/>
              <a:cxnLst/>
              <a:rect l="l" t="t" r="r" b="b"/>
              <a:pathLst>
                <a:path w="1095" h="401" extrusionOk="0">
                  <a:moveTo>
                    <a:pt x="625" y="1"/>
                  </a:moveTo>
                  <a:lnTo>
                    <a:pt x="1" y="400"/>
                  </a:lnTo>
                  <a:lnTo>
                    <a:pt x="628" y="58"/>
                  </a:lnTo>
                  <a:lnTo>
                    <a:pt x="1095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7719111" y="3175814"/>
              <a:ext cx="24596" cy="21846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1" y="0"/>
                  </a:moveTo>
                  <a:lnTo>
                    <a:pt x="77" y="262"/>
                  </a:lnTo>
                  <a:lnTo>
                    <a:pt x="295" y="35"/>
                  </a:lnTo>
                  <a:cubicBezTo>
                    <a:pt x="198" y="16"/>
                    <a:pt x="100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7529185" y="3184236"/>
              <a:ext cx="98549" cy="139499"/>
            </a:xfrm>
            <a:custGeom>
              <a:avLst/>
              <a:gdLst/>
              <a:ahLst/>
              <a:cxnLst/>
              <a:rect l="l" t="t" r="r" b="b"/>
              <a:pathLst>
                <a:path w="1182" h="1673" extrusionOk="0">
                  <a:moveTo>
                    <a:pt x="425" y="1"/>
                  </a:moveTo>
                  <a:lnTo>
                    <a:pt x="0" y="273"/>
                  </a:lnTo>
                  <a:lnTo>
                    <a:pt x="70" y="512"/>
                  </a:lnTo>
                  <a:lnTo>
                    <a:pt x="269" y="596"/>
                  </a:lnTo>
                  <a:cubicBezTo>
                    <a:pt x="218" y="638"/>
                    <a:pt x="171" y="680"/>
                    <a:pt x="132" y="722"/>
                  </a:cubicBezTo>
                  <a:lnTo>
                    <a:pt x="375" y="1551"/>
                  </a:lnTo>
                  <a:cubicBezTo>
                    <a:pt x="589" y="1638"/>
                    <a:pt x="800" y="1673"/>
                    <a:pt x="1009" y="1673"/>
                  </a:cubicBezTo>
                  <a:cubicBezTo>
                    <a:pt x="1067" y="1673"/>
                    <a:pt x="1124" y="1670"/>
                    <a:pt x="1182" y="1665"/>
                  </a:cubicBezTo>
                  <a:lnTo>
                    <a:pt x="730" y="127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7825413" y="3219006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1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1" y="1028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736870" y="3219673"/>
              <a:ext cx="103718" cy="144168"/>
            </a:xfrm>
            <a:custGeom>
              <a:avLst/>
              <a:gdLst/>
              <a:ahLst/>
              <a:cxnLst/>
              <a:rect l="l" t="t" r="r" b="b"/>
              <a:pathLst>
                <a:path w="1244" h="1729" extrusionOk="0">
                  <a:moveTo>
                    <a:pt x="782" y="1"/>
                  </a:moveTo>
                  <a:cubicBezTo>
                    <a:pt x="760" y="3"/>
                    <a:pt x="737" y="7"/>
                    <a:pt x="716" y="8"/>
                  </a:cubicBezTo>
                  <a:lnTo>
                    <a:pt x="706" y="11"/>
                  </a:lnTo>
                  <a:cubicBezTo>
                    <a:pt x="681" y="15"/>
                    <a:pt x="657" y="19"/>
                    <a:pt x="633" y="23"/>
                  </a:cubicBezTo>
                  <a:cubicBezTo>
                    <a:pt x="611" y="27"/>
                    <a:pt x="589" y="31"/>
                    <a:pt x="568" y="34"/>
                  </a:cubicBezTo>
                  <a:cubicBezTo>
                    <a:pt x="559" y="38"/>
                    <a:pt x="549" y="39"/>
                    <a:pt x="542" y="40"/>
                  </a:cubicBezTo>
                  <a:cubicBezTo>
                    <a:pt x="525" y="43"/>
                    <a:pt x="507" y="46"/>
                    <a:pt x="491" y="50"/>
                  </a:cubicBezTo>
                  <a:cubicBezTo>
                    <a:pt x="352" y="82"/>
                    <a:pt x="217" y="124"/>
                    <a:pt x="88" y="169"/>
                  </a:cubicBezTo>
                  <a:cubicBezTo>
                    <a:pt x="59" y="180"/>
                    <a:pt x="30" y="191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3" y="648"/>
                    <a:pt x="619" y="648"/>
                  </a:cubicBezTo>
                  <a:cubicBezTo>
                    <a:pt x="685" y="648"/>
                    <a:pt x="749" y="659"/>
                    <a:pt x="809" y="684"/>
                  </a:cubicBezTo>
                  <a:cubicBezTo>
                    <a:pt x="995" y="763"/>
                    <a:pt x="943" y="887"/>
                    <a:pt x="738" y="1017"/>
                  </a:cubicBezTo>
                  <a:cubicBezTo>
                    <a:pt x="589" y="1114"/>
                    <a:pt x="432" y="1159"/>
                    <a:pt x="289" y="1179"/>
                  </a:cubicBezTo>
                  <a:lnTo>
                    <a:pt x="449" y="1729"/>
                  </a:lnTo>
                  <a:cubicBezTo>
                    <a:pt x="672" y="1669"/>
                    <a:pt x="880" y="1588"/>
                    <a:pt x="1066" y="1494"/>
                  </a:cubicBezTo>
                  <a:lnTo>
                    <a:pt x="1243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7270465" y="3074789"/>
              <a:ext cx="800066" cy="403337"/>
            </a:xfrm>
            <a:custGeom>
              <a:avLst/>
              <a:gdLst/>
              <a:ahLst/>
              <a:cxnLst/>
              <a:rect l="l" t="t" r="r" b="b"/>
              <a:pathLst>
                <a:path w="9596" h="5034" extrusionOk="0">
                  <a:moveTo>
                    <a:pt x="4783" y="0"/>
                  </a:moveTo>
                  <a:cubicBezTo>
                    <a:pt x="3873" y="0"/>
                    <a:pt x="2967" y="138"/>
                    <a:pt x="2184" y="409"/>
                  </a:cubicBezTo>
                  <a:cubicBezTo>
                    <a:pt x="1979" y="479"/>
                    <a:pt x="1783" y="559"/>
                    <a:pt x="1597" y="648"/>
                  </a:cubicBezTo>
                  <a:cubicBezTo>
                    <a:pt x="1452" y="717"/>
                    <a:pt x="1314" y="791"/>
                    <a:pt x="1183" y="872"/>
                  </a:cubicBezTo>
                  <a:cubicBezTo>
                    <a:pt x="957" y="1009"/>
                    <a:pt x="764" y="1157"/>
                    <a:pt x="602" y="1311"/>
                  </a:cubicBezTo>
                  <a:cubicBezTo>
                    <a:pt x="560" y="1353"/>
                    <a:pt x="519" y="1394"/>
                    <a:pt x="481" y="1437"/>
                  </a:cubicBezTo>
                  <a:lnTo>
                    <a:pt x="0" y="1438"/>
                  </a:lnTo>
                  <a:lnTo>
                    <a:pt x="1" y="2456"/>
                  </a:lnTo>
                  <a:cubicBezTo>
                    <a:pt x="1" y="2516"/>
                    <a:pt x="4" y="2576"/>
                    <a:pt x="12" y="2636"/>
                  </a:cubicBezTo>
                  <a:cubicBezTo>
                    <a:pt x="36" y="2827"/>
                    <a:pt x="100" y="3019"/>
                    <a:pt x="205" y="3203"/>
                  </a:cubicBezTo>
                  <a:cubicBezTo>
                    <a:pt x="228" y="3246"/>
                    <a:pt x="254" y="3288"/>
                    <a:pt x="282" y="3330"/>
                  </a:cubicBezTo>
                  <a:cubicBezTo>
                    <a:pt x="412" y="3523"/>
                    <a:pt x="586" y="3710"/>
                    <a:pt x="803" y="3885"/>
                  </a:cubicBezTo>
                  <a:cubicBezTo>
                    <a:pt x="876" y="3943"/>
                    <a:pt x="954" y="4001"/>
                    <a:pt x="1036" y="4056"/>
                  </a:cubicBezTo>
                  <a:cubicBezTo>
                    <a:pt x="1119" y="4112"/>
                    <a:pt x="1207" y="4166"/>
                    <a:pt x="1300" y="4219"/>
                  </a:cubicBezTo>
                  <a:cubicBezTo>
                    <a:pt x="1407" y="4281"/>
                    <a:pt x="1521" y="4339"/>
                    <a:pt x="1641" y="4396"/>
                  </a:cubicBezTo>
                  <a:cubicBezTo>
                    <a:pt x="1788" y="4465"/>
                    <a:pt x="1941" y="4528"/>
                    <a:pt x="2098" y="4585"/>
                  </a:cubicBezTo>
                  <a:cubicBezTo>
                    <a:pt x="2207" y="4624"/>
                    <a:pt x="2320" y="4662"/>
                    <a:pt x="2434" y="4697"/>
                  </a:cubicBezTo>
                  <a:cubicBezTo>
                    <a:pt x="3172" y="4922"/>
                    <a:pt x="3993" y="5034"/>
                    <a:pt x="4811" y="5034"/>
                  </a:cubicBezTo>
                  <a:cubicBezTo>
                    <a:pt x="5850" y="5034"/>
                    <a:pt x="6883" y="4854"/>
                    <a:pt x="7736" y="4502"/>
                  </a:cubicBezTo>
                  <a:cubicBezTo>
                    <a:pt x="7841" y="4460"/>
                    <a:pt x="7942" y="4413"/>
                    <a:pt x="8039" y="4366"/>
                  </a:cubicBezTo>
                  <a:cubicBezTo>
                    <a:pt x="8170" y="4303"/>
                    <a:pt x="8295" y="4234"/>
                    <a:pt x="8413" y="4161"/>
                  </a:cubicBezTo>
                  <a:cubicBezTo>
                    <a:pt x="8527" y="4092"/>
                    <a:pt x="8633" y="4019"/>
                    <a:pt x="8730" y="3945"/>
                  </a:cubicBezTo>
                  <a:cubicBezTo>
                    <a:pt x="8808" y="3886"/>
                    <a:pt x="8881" y="3826"/>
                    <a:pt x="8948" y="3764"/>
                  </a:cubicBezTo>
                  <a:cubicBezTo>
                    <a:pt x="9015" y="3702"/>
                    <a:pt x="9077" y="3639"/>
                    <a:pt x="9134" y="3576"/>
                  </a:cubicBezTo>
                  <a:cubicBezTo>
                    <a:pt x="9303" y="3386"/>
                    <a:pt x="9425" y="3190"/>
                    <a:pt x="9502" y="2988"/>
                  </a:cubicBezTo>
                  <a:cubicBezTo>
                    <a:pt x="9519" y="2945"/>
                    <a:pt x="9534" y="2901"/>
                    <a:pt x="9545" y="2857"/>
                  </a:cubicBezTo>
                  <a:cubicBezTo>
                    <a:pt x="9579" y="2731"/>
                    <a:pt x="9596" y="2603"/>
                    <a:pt x="9596" y="2476"/>
                  </a:cubicBezTo>
                  <a:lnTo>
                    <a:pt x="9596" y="1398"/>
                  </a:lnTo>
                  <a:lnTo>
                    <a:pt x="9071" y="1401"/>
                  </a:lnTo>
                  <a:cubicBezTo>
                    <a:pt x="8943" y="1266"/>
                    <a:pt x="8791" y="1137"/>
                    <a:pt x="8615" y="1017"/>
                  </a:cubicBezTo>
                  <a:cubicBezTo>
                    <a:pt x="8424" y="881"/>
                    <a:pt x="8202" y="754"/>
                    <a:pt x="7955" y="638"/>
                  </a:cubicBezTo>
                  <a:cubicBezTo>
                    <a:pt x="7794" y="563"/>
                    <a:pt x="7625" y="495"/>
                    <a:pt x="7452" y="432"/>
                  </a:cubicBezTo>
                  <a:cubicBezTo>
                    <a:pt x="7246" y="359"/>
                    <a:pt x="7029" y="294"/>
                    <a:pt x="6808" y="239"/>
                  </a:cubicBezTo>
                  <a:cubicBezTo>
                    <a:pt x="6165" y="79"/>
                    <a:pt x="5473" y="0"/>
                    <a:pt x="478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559700" y="3286879"/>
              <a:ext cx="67034" cy="189445"/>
            </a:xfrm>
            <a:custGeom>
              <a:avLst/>
              <a:gdLst/>
              <a:ahLst/>
              <a:cxnLst/>
              <a:rect l="l" t="t" r="r" b="b"/>
              <a:pathLst>
                <a:path w="804" h="2272" extrusionOk="0">
                  <a:moveTo>
                    <a:pt x="0" y="1"/>
                  </a:moveTo>
                  <a:lnTo>
                    <a:pt x="2" y="2186"/>
                  </a:lnTo>
                  <a:cubicBezTo>
                    <a:pt x="264" y="2227"/>
                    <a:pt x="532" y="2255"/>
                    <a:pt x="803" y="2272"/>
                  </a:cubicBezTo>
                  <a:lnTo>
                    <a:pt x="801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8026595" y="3174480"/>
              <a:ext cx="44355" cy="187694"/>
            </a:xfrm>
            <a:custGeom>
              <a:avLst/>
              <a:gdLst/>
              <a:ahLst/>
              <a:cxnLst/>
              <a:rect l="l" t="t" r="r" b="b"/>
              <a:pathLst>
                <a:path w="532" h="2251" extrusionOk="0">
                  <a:moveTo>
                    <a:pt x="0" y="1"/>
                  </a:moveTo>
                  <a:lnTo>
                    <a:pt x="3" y="2250"/>
                  </a:lnTo>
                  <a:cubicBezTo>
                    <a:pt x="26" y="2226"/>
                    <a:pt x="48" y="2204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9"/>
                    <a:pt x="469" y="1505"/>
                    <a:pt x="480" y="1461"/>
                  </a:cubicBezTo>
                  <a:cubicBezTo>
                    <a:pt x="515" y="1335"/>
                    <a:pt x="532" y="1207"/>
                    <a:pt x="532" y="1080"/>
                  </a:cubicBezTo>
                  <a:lnTo>
                    <a:pt x="531" y="2"/>
                  </a:lnTo>
                  <a:lnTo>
                    <a:pt x="5" y="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848341" y="3172562"/>
              <a:ext cx="34351" cy="283084"/>
            </a:xfrm>
            <a:custGeom>
              <a:avLst/>
              <a:gdLst/>
              <a:ahLst/>
              <a:cxnLst/>
              <a:rect l="l" t="t" r="r" b="b"/>
              <a:pathLst>
                <a:path w="412" h="3395" extrusionOk="0">
                  <a:moveTo>
                    <a:pt x="412" y="0"/>
                  </a:moveTo>
                  <a:lnTo>
                    <a:pt x="0" y="97"/>
                  </a:lnTo>
                  <a:lnTo>
                    <a:pt x="7" y="3395"/>
                  </a:lnTo>
                  <a:cubicBezTo>
                    <a:pt x="144" y="3360"/>
                    <a:pt x="278" y="3320"/>
                    <a:pt x="408" y="3277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7759798" y="3235599"/>
              <a:ext cx="67034" cy="236973"/>
            </a:xfrm>
            <a:custGeom>
              <a:avLst/>
              <a:gdLst/>
              <a:ahLst/>
              <a:cxnLst/>
              <a:rect l="l" t="t" r="r" b="b"/>
              <a:pathLst>
                <a:path w="804" h="2842" extrusionOk="0">
                  <a:moveTo>
                    <a:pt x="0" y="1"/>
                  </a:moveTo>
                  <a:lnTo>
                    <a:pt x="3" y="2841"/>
                  </a:lnTo>
                  <a:cubicBezTo>
                    <a:pt x="276" y="2808"/>
                    <a:pt x="543" y="2763"/>
                    <a:pt x="804" y="2705"/>
                  </a:cubicBezTo>
                  <a:lnTo>
                    <a:pt x="801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270642" y="3077423"/>
              <a:ext cx="232283" cy="380391"/>
            </a:xfrm>
            <a:custGeom>
              <a:avLst/>
              <a:gdLst/>
              <a:ahLst/>
              <a:cxnLst/>
              <a:rect l="l" t="t" r="r" b="b"/>
              <a:pathLst>
                <a:path w="2786" h="4562" extrusionOk="0">
                  <a:moveTo>
                    <a:pt x="2782" y="0"/>
                  </a:moveTo>
                  <a:cubicBezTo>
                    <a:pt x="2576" y="52"/>
                    <a:pt x="2376" y="109"/>
                    <a:pt x="2184" y="175"/>
                  </a:cubicBezTo>
                  <a:cubicBezTo>
                    <a:pt x="1979" y="246"/>
                    <a:pt x="1783" y="326"/>
                    <a:pt x="1596" y="415"/>
                  </a:cubicBezTo>
                  <a:cubicBezTo>
                    <a:pt x="1452" y="484"/>
                    <a:pt x="1314" y="558"/>
                    <a:pt x="1183" y="638"/>
                  </a:cubicBezTo>
                  <a:cubicBezTo>
                    <a:pt x="957" y="775"/>
                    <a:pt x="763" y="923"/>
                    <a:pt x="602" y="1078"/>
                  </a:cubicBezTo>
                  <a:cubicBezTo>
                    <a:pt x="560" y="1120"/>
                    <a:pt x="519" y="1160"/>
                    <a:pt x="481" y="1203"/>
                  </a:cubicBezTo>
                  <a:lnTo>
                    <a:pt x="0" y="1205"/>
                  </a:lnTo>
                  <a:lnTo>
                    <a:pt x="2" y="2224"/>
                  </a:lnTo>
                  <a:cubicBezTo>
                    <a:pt x="2" y="2284"/>
                    <a:pt x="5" y="2343"/>
                    <a:pt x="13" y="2404"/>
                  </a:cubicBezTo>
                  <a:cubicBezTo>
                    <a:pt x="37" y="2595"/>
                    <a:pt x="101" y="2786"/>
                    <a:pt x="206" y="2970"/>
                  </a:cubicBezTo>
                  <a:cubicBezTo>
                    <a:pt x="229" y="3013"/>
                    <a:pt x="255" y="3055"/>
                    <a:pt x="283" y="3097"/>
                  </a:cubicBezTo>
                  <a:cubicBezTo>
                    <a:pt x="413" y="3291"/>
                    <a:pt x="587" y="3477"/>
                    <a:pt x="804" y="3653"/>
                  </a:cubicBezTo>
                  <a:cubicBezTo>
                    <a:pt x="877" y="3711"/>
                    <a:pt x="955" y="3769"/>
                    <a:pt x="1037" y="3824"/>
                  </a:cubicBezTo>
                  <a:cubicBezTo>
                    <a:pt x="1120" y="3880"/>
                    <a:pt x="1208" y="3934"/>
                    <a:pt x="1301" y="3987"/>
                  </a:cubicBezTo>
                  <a:cubicBezTo>
                    <a:pt x="1408" y="4049"/>
                    <a:pt x="1522" y="4107"/>
                    <a:pt x="1642" y="4164"/>
                  </a:cubicBezTo>
                  <a:cubicBezTo>
                    <a:pt x="1789" y="4233"/>
                    <a:pt x="1942" y="4296"/>
                    <a:pt x="2099" y="4352"/>
                  </a:cubicBezTo>
                  <a:cubicBezTo>
                    <a:pt x="2208" y="4392"/>
                    <a:pt x="2321" y="4430"/>
                    <a:pt x="2435" y="4465"/>
                  </a:cubicBezTo>
                  <a:cubicBezTo>
                    <a:pt x="2550" y="4499"/>
                    <a:pt x="2667" y="4532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270725" y="3177148"/>
              <a:ext cx="54277" cy="193864"/>
            </a:xfrm>
            <a:custGeom>
              <a:avLst/>
              <a:gdLst/>
              <a:ahLst/>
              <a:cxnLst/>
              <a:rect l="l" t="t" r="r" b="b"/>
              <a:pathLst>
                <a:path w="651" h="2325" extrusionOk="0">
                  <a:moveTo>
                    <a:pt x="486" y="0"/>
                  </a:moveTo>
                  <a:cubicBezTo>
                    <a:pt x="485" y="3"/>
                    <a:pt x="482" y="4"/>
                    <a:pt x="481" y="7"/>
                  </a:cubicBezTo>
                  <a:lnTo>
                    <a:pt x="0" y="9"/>
                  </a:lnTo>
                  <a:lnTo>
                    <a:pt x="1" y="1027"/>
                  </a:lnTo>
                  <a:cubicBezTo>
                    <a:pt x="1" y="1087"/>
                    <a:pt x="4" y="1146"/>
                    <a:pt x="12" y="1207"/>
                  </a:cubicBezTo>
                  <a:cubicBezTo>
                    <a:pt x="36" y="1398"/>
                    <a:pt x="100" y="1589"/>
                    <a:pt x="205" y="1773"/>
                  </a:cubicBezTo>
                  <a:cubicBezTo>
                    <a:pt x="228" y="1816"/>
                    <a:pt x="254" y="1858"/>
                    <a:pt x="282" y="1900"/>
                  </a:cubicBezTo>
                  <a:cubicBezTo>
                    <a:pt x="380" y="2047"/>
                    <a:pt x="504" y="2188"/>
                    <a:pt x="651" y="2325"/>
                  </a:cubicBezTo>
                  <a:lnTo>
                    <a:pt x="649" y="5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268391" y="2961772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7268391" y="2961772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7268391" y="2961772"/>
              <a:ext cx="803485" cy="427752"/>
            </a:xfrm>
            <a:custGeom>
              <a:avLst/>
              <a:gdLst/>
              <a:ahLst/>
              <a:cxnLst/>
              <a:rect l="l" t="t" r="r" b="b"/>
              <a:pathLst>
                <a:path w="9637" h="5130" extrusionOk="0">
                  <a:moveTo>
                    <a:pt x="4812" y="1"/>
                  </a:moveTo>
                  <a:cubicBezTo>
                    <a:pt x="3901" y="1"/>
                    <a:pt x="2995" y="138"/>
                    <a:pt x="2211" y="409"/>
                  </a:cubicBezTo>
                  <a:cubicBezTo>
                    <a:pt x="2006" y="479"/>
                    <a:pt x="1810" y="559"/>
                    <a:pt x="1624" y="648"/>
                  </a:cubicBezTo>
                  <a:cubicBezTo>
                    <a:pt x="1479" y="716"/>
                    <a:pt x="1340" y="791"/>
                    <a:pt x="1210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6"/>
                  </a:cubicBezTo>
                  <a:cubicBezTo>
                    <a:pt x="55" y="2149"/>
                    <a:pt x="1" y="2442"/>
                    <a:pt x="38" y="2732"/>
                  </a:cubicBezTo>
                  <a:cubicBezTo>
                    <a:pt x="61" y="2924"/>
                    <a:pt x="126" y="3115"/>
                    <a:pt x="230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1"/>
                  </a:cubicBezTo>
                  <a:cubicBezTo>
                    <a:pt x="902" y="4040"/>
                    <a:pt x="979" y="4097"/>
                    <a:pt x="1062" y="4153"/>
                  </a:cubicBezTo>
                  <a:cubicBezTo>
                    <a:pt x="1145" y="4208"/>
                    <a:pt x="1234" y="4264"/>
                    <a:pt x="1326" y="4316"/>
                  </a:cubicBezTo>
                  <a:cubicBezTo>
                    <a:pt x="1432" y="4376"/>
                    <a:pt x="1547" y="4435"/>
                    <a:pt x="1667" y="4492"/>
                  </a:cubicBezTo>
                  <a:cubicBezTo>
                    <a:pt x="1814" y="4561"/>
                    <a:pt x="1967" y="4624"/>
                    <a:pt x="2123" y="4681"/>
                  </a:cubicBezTo>
                  <a:cubicBezTo>
                    <a:pt x="2233" y="4722"/>
                    <a:pt x="2345" y="4759"/>
                    <a:pt x="2460" y="4793"/>
                  </a:cubicBezTo>
                  <a:cubicBezTo>
                    <a:pt x="3198" y="5019"/>
                    <a:pt x="4020" y="5130"/>
                    <a:pt x="4838" y="5130"/>
                  </a:cubicBezTo>
                  <a:cubicBezTo>
                    <a:pt x="5876" y="5130"/>
                    <a:pt x="6909" y="4951"/>
                    <a:pt x="7761" y="4598"/>
                  </a:cubicBezTo>
                  <a:cubicBezTo>
                    <a:pt x="7865" y="4556"/>
                    <a:pt x="7967" y="4509"/>
                    <a:pt x="8065" y="4462"/>
                  </a:cubicBezTo>
                  <a:cubicBezTo>
                    <a:pt x="8196" y="4399"/>
                    <a:pt x="8319" y="4330"/>
                    <a:pt x="8439" y="4258"/>
                  </a:cubicBezTo>
                  <a:cubicBezTo>
                    <a:pt x="8554" y="4188"/>
                    <a:pt x="8660" y="4117"/>
                    <a:pt x="8756" y="4042"/>
                  </a:cubicBezTo>
                  <a:cubicBezTo>
                    <a:pt x="8834" y="3982"/>
                    <a:pt x="8906" y="3922"/>
                    <a:pt x="8973" y="3860"/>
                  </a:cubicBezTo>
                  <a:cubicBezTo>
                    <a:pt x="9041" y="3799"/>
                    <a:pt x="9103" y="3736"/>
                    <a:pt x="9159" y="3673"/>
                  </a:cubicBezTo>
                  <a:cubicBezTo>
                    <a:pt x="9327" y="3484"/>
                    <a:pt x="9451" y="3286"/>
                    <a:pt x="9527" y="3084"/>
                  </a:cubicBezTo>
                  <a:cubicBezTo>
                    <a:pt x="9543" y="3041"/>
                    <a:pt x="9558" y="2998"/>
                    <a:pt x="9570" y="2953"/>
                  </a:cubicBezTo>
                  <a:cubicBezTo>
                    <a:pt x="9623" y="2762"/>
                    <a:pt x="9637" y="2571"/>
                    <a:pt x="9609" y="2379"/>
                  </a:cubicBezTo>
                  <a:cubicBezTo>
                    <a:pt x="9568" y="2088"/>
                    <a:pt x="9436" y="1803"/>
                    <a:pt x="9214" y="1534"/>
                  </a:cubicBezTo>
                  <a:cubicBezTo>
                    <a:pt x="9063" y="1351"/>
                    <a:pt x="8872" y="1178"/>
                    <a:pt x="8641" y="1016"/>
                  </a:cubicBezTo>
                  <a:cubicBezTo>
                    <a:pt x="8451" y="883"/>
                    <a:pt x="8229" y="754"/>
                    <a:pt x="7981" y="638"/>
                  </a:cubicBezTo>
                  <a:cubicBezTo>
                    <a:pt x="7821" y="563"/>
                    <a:pt x="7653" y="495"/>
                    <a:pt x="7479" y="432"/>
                  </a:cubicBezTo>
                  <a:cubicBezTo>
                    <a:pt x="7273" y="359"/>
                    <a:pt x="7055" y="294"/>
                    <a:pt x="6835" y="239"/>
                  </a:cubicBezTo>
                  <a:cubicBezTo>
                    <a:pt x="6192" y="79"/>
                    <a:pt x="5501" y="1"/>
                    <a:pt x="4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7268558" y="3017805"/>
              <a:ext cx="234534" cy="351874"/>
            </a:xfrm>
            <a:custGeom>
              <a:avLst/>
              <a:gdLst/>
              <a:ahLst/>
              <a:cxnLst/>
              <a:rect l="l" t="t" r="r" b="b"/>
              <a:pathLst>
                <a:path w="2813" h="4220" extrusionOk="0">
                  <a:moveTo>
                    <a:pt x="1577" y="1"/>
                  </a:moveTo>
                  <a:cubicBezTo>
                    <a:pt x="1450" y="63"/>
                    <a:pt x="1328" y="129"/>
                    <a:pt x="1210" y="200"/>
                  </a:cubicBezTo>
                  <a:cubicBezTo>
                    <a:pt x="985" y="337"/>
                    <a:pt x="791" y="485"/>
                    <a:pt x="630" y="639"/>
                  </a:cubicBezTo>
                  <a:cubicBezTo>
                    <a:pt x="444" y="817"/>
                    <a:pt x="301" y="1003"/>
                    <a:pt x="202" y="1194"/>
                  </a:cubicBezTo>
                  <a:cubicBezTo>
                    <a:pt x="56" y="1478"/>
                    <a:pt x="1" y="1770"/>
                    <a:pt x="38" y="2060"/>
                  </a:cubicBezTo>
                  <a:cubicBezTo>
                    <a:pt x="62" y="2252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8" y="2754"/>
                  </a:cubicBezTo>
                  <a:cubicBezTo>
                    <a:pt x="438" y="2948"/>
                    <a:pt x="612" y="3134"/>
                    <a:pt x="829" y="3309"/>
                  </a:cubicBezTo>
                  <a:cubicBezTo>
                    <a:pt x="902" y="3367"/>
                    <a:pt x="980" y="3425"/>
                    <a:pt x="1062" y="3481"/>
                  </a:cubicBezTo>
                  <a:cubicBezTo>
                    <a:pt x="1145" y="3536"/>
                    <a:pt x="1233" y="3592"/>
                    <a:pt x="1326" y="3644"/>
                  </a:cubicBezTo>
                  <a:cubicBezTo>
                    <a:pt x="1433" y="3705"/>
                    <a:pt x="1547" y="3763"/>
                    <a:pt x="1667" y="3820"/>
                  </a:cubicBezTo>
                  <a:cubicBezTo>
                    <a:pt x="1814" y="3889"/>
                    <a:pt x="1967" y="3952"/>
                    <a:pt x="2124" y="4009"/>
                  </a:cubicBezTo>
                  <a:cubicBezTo>
                    <a:pt x="2233" y="4048"/>
                    <a:pt x="2346" y="4087"/>
                    <a:pt x="2460" y="4121"/>
                  </a:cubicBezTo>
                  <a:cubicBezTo>
                    <a:pt x="2576" y="4157"/>
                    <a:pt x="2694" y="4189"/>
                    <a:pt x="2813" y="4219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269058" y="3129704"/>
              <a:ext cx="55361" cy="152590"/>
            </a:xfrm>
            <a:custGeom>
              <a:avLst/>
              <a:gdLst/>
              <a:ahLst/>
              <a:cxnLst/>
              <a:rect l="l" t="t" r="r" b="b"/>
              <a:pathLst>
                <a:path w="664" h="1830" extrusionOk="0">
                  <a:moveTo>
                    <a:pt x="129" y="1"/>
                  </a:moveTo>
                  <a:cubicBezTo>
                    <a:pt x="32" y="237"/>
                    <a:pt x="0" y="478"/>
                    <a:pt x="31" y="718"/>
                  </a:cubicBezTo>
                  <a:cubicBezTo>
                    <a:pt x="55" y="910"/>
                    <a:pt x="119" y="1101"/>
                    <a:pt x="224" y="1285"/>
                  </a:cubicBezTo>
                  <a:cubicBezTo>
                    <a:pt x="247" y="1328"/>
                    <a:pt x="273" y="1370"/>
                    <a:pt x="301" y="1412"/>
                  </a:cubicBezTo>
                  <a:cubicBezTo>
                    <a:pt x="398" y="1555"/>
                    <a:pt x="519" y="1696"/>
                    <a:pt x="664" y="1830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447228" y="2980449"/>
              <a:ext cx="179173" cy="407740"/>
            </a:xfrm>
            <a:custGeom>
              <a:avLst/>
              <a:gdLst/>
              <a:ahLst/>
              <a:cxnLst/>
              <a:rect l="l" t="t" r="r" b="b"/>
              <a:pathLst>
                <a:path w="2149" h="4890" extrusionOk="0">
                  <a:moveTo>
                    <a:pt x="714" y="1"/>
                  </a:moveTo>
                  <a:cubicBezTo>
                    <a:pt x="491" y="53"/>
                    <a:pt x="273" y="116"/>
                    <a:pt x="67" y="186"/>
                  </a:cubicBezTo>
                  <a:cubicBezTo>
                    <a:pt x="44" y="195"/>
                    <a:pt x="23" y="202"/>
                    <a:pt x="0" y="211"/>
                  </a:cubicBezTo>
                  <a:lnTo>
                    <a:pt x="1349" y="4804"/>
                  </a:lnTo>
                  <a:cubicBezTo>
                    <a:pt x="1612" y="4844"/>
                    <a:pt x="1880" y="4874"/>
                    <a:pt x="2149" y="4890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636071" y="2961939"/>
              <a:ext cx="190595" cy="422416"/>
            </a:xfrm>
            <a:custGeom>
              <a:avLst/>
              <a:gdLst/>
              <a:ahLst/>
              <a:cxnLst/>
              <a:rect l="l" t="t" r="r" b="b"/>
              <a:pathLst>
                <a:path w="2286" h="5066" extrusionOk="0">
                  <a:moveTo>
                    <a:pt x="396" y="0"/>
                  </a:moveTo>
                  <a:cubicBezTo>
                    <a:pt x="264" y="0"/>
                    <a:pt x="132" y="3"/>
                    <a:pt x="1" y="8"/>
                  </a:cubicBezTo>
                  <a:lnTo>
                    <a:pt x="1486" y="5065"/>
                  </a:lnTo>
                  <a:cubicBezTo>
                    <a:pt x="1758" y="5033"/>
                    <a:pt x="2026" y="4987"/>
                    <a:pt x="2286" y="4929"/>
                  </a:cubicBezTo>
                  <a:lnTo>
                    <a:pt x="843" y="12"/>
                  </a:lnTo>
                  <a:cubicBezTo>
                    <a:pt x="693" y="4"/>
                    <a:pt x="544" y="0"/>
                    <a:pt x="396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730284" y="2964357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1" y="1"/>
                  </a:moveTo>
                  <a:lnTo>
                    <a:pt x="1421" y="4836"/>
                  </a:lnTo>
                  <a:cubicBezTo>
                    <a:pt x="1559" y="4800"/>
                    <a:pt x="1694" y="4760"/>
                    <a:pt x="1825" y="4716"/>
                  </a:cubicBezTo>
                  <a:lnTo>
                    <a:pt x="456" y="50"/>
                  </a:lnTo>
                  <a:cubicBezTo>
                    <a:pt x="305" y="29"/>
                    <a:pt x="154" y="13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7953643" y="3024976"/>
              <a:ext cx="118309" cy="248980"/>
            </a:xfrm>
            <a:custGeom>
              <a:avLst/>
              <a:gdLst/>
              <a:ahLst/>
              <a:cxnLst/>
              <a:rect l="l" t="t" r="r" b="b"/>
              <a:pathLst>
                <a:path w="1419" h="2986" extrusionOk="0">
                  <a:moveTo>
                    <a:pt x="1" y="0"/>
                  </a:moveTo>
                  <a:lnTo>
                    <a:pt x="875" y="2985"/>
                  </a:lnTo>
                  <a:cubicBezTo>
                    <a:pt x="897" y="2963"/>
                    <a:pt x="920" y="2939"/>
                    <a:pt x="942" y="2916"/>
                  </a:cubicBezTo>
                  <a:cubicBezTo>
                    <a:pt x="1110" y="2726"/>
                    <a:pt x="1233" y="2530"/>
                    <a:pt x="1309" y="2327"/>
                  </a:cubicBezTo>
                  <a:cubicBezTo>
                    <a:pt x="1326" y="2284"/>
                    <a:pt x="1341" y="2241"/>
                    <a:pt x="1352" y="2198"/>
                  </a:cubicBezTo>
                  <a:cubicBezTo>
                    <a:pt x="1405" y="2008"/>
                    <a:pt x="1419" y="1814"/>
                    <a:pt x="1391" y="1623"/>
                  </a:cubicBezTo>
                  <a:cubicBezTo>
                    <a:pt x="1350" y="1333"/>
                    <a:pt x="1218" y="1046"/>
                    <a:pt x="996" y="777"/>
                  </a:cubicBezTo>
                  <a:cubicBezTo>
                    <a:pt x="845" y="595"/>
                    <a:pt x="655" y="421"/>
                    <a:pt x="423" y="259"/>
                  </a:cubicBezTo>
                  <a:cubicBezTo>
                    <a:pt x="384" y="231"/>
                    <a:pt x="342" y="204"/>
                    <a:pt x="299" y="175"/>
                  </a:cubicBezTo>
                  <a:cubicBezTo>
                    <a:pt x="280" y="164"/>
                    <a:pt x="261" y="151"/>
                    <a:pt x="241" y="139"/>
                  </a:cubicBezTo>
                  <a:cubicBezTo>
                    <a:pt x="222" y="127"/>
                    <a:pt x="203" y="115"/>
                    <a:pt x="183" y="104"/>
                  </a:cubicBezTo>
                  <a:cubicBezTo>
                    <a:pt x="124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7337425" y="3016220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6" y="625"/>
                    <a:pt x="1293" y="657"/>
                  </a:cubicBezTo>
                  <a:cubicBezTo>
                    <a:pt x="1" y="1453"/>
                    <a:pt x="163" y="2659"/>
                    <a:pt x="1657" y="3353"/>
                  </a:cubicBezTo>
                  <a:cubicBezTo>
                    <a:pt x="2337" y="3669"/>
                    <a:pt x="3175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4" y="3101"/>
                    <a:pt x="6852" y="3067"/>
                  </a:cubicBezTo>
                  <a:cubicBezTo>
                    <a:pt x="7979" y="2274"/>
                    <a:pt x="7771" y="1137"/>
                    <a:pt x="6337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337425" y="3016220"/>
              <a:ext cx="665332" cy="318855"/>
            </a:xfrm>
            <a:custGeom>
              <a:avLst/>
              <a:gdLst/>
              <a:ahLst/>
              <a:cxnLst/>
              <a:rect l="l" t="t" r="r" b="b"/>
              <a:pathLst>
                <a:path w="7980" h="3824" extrusionOk="0">
                  <a:moveTo>
                    <a:pt x="3988" y="1"/>
                  </a:moveTo>
                  <a:cubicBezTo>
                    <a:pt x="3065" y="1"/>
                    <a:pt x="2147" y="191"/>
                    <a:pt x="1456" y="563"/>
                  </a:cubicBezTo>
                  <a:cubicBezTo>
                    <a:pt x="1401" y="594"/>
                    <a:pt x="1346" y="625"/>
                    <a:pt x="1293" y="657"/>
                  </a:cubicBezTo>
                  <a:cubicBezTo>
                    <a:pt x="1" y="1453"/>
                    <a:pt x="163" y="2659"/>
                    <a:pt x="1657" y="3353"/>
                  </a:cubicBezTo>
                  <a:cubicBezTo>
                    <a:pt x="2337" y="3669"/>
                    <a:pt x="3175" y="3823"/>
                    <a:pt x="4008" y="3823"/>
                  </a:cubicBezTo>
                  <a:cubicBezTo>
                    <a:pt x="5006" y="3823"/>
                    <a:pt x="5997" y="3601"/>
                    <a:pt x="6701" y="3167"/>
                  </a:cubicBezTo>
                  <a:cubicBezTo>
                    <a:pt x="6754" y="3134"/>
                    <a:pt x="6804" y="3101"/>
                    <a:pt x="6852" y="3067"/>
                  </a:cubicBezTo>
                  <a:cubicBezTo>
                    <a:pt x="7979" y="2274"/>
                    <a:pt x="7771" y="1137"/>
                    <a:pt x="6337" y="470"/>
                  </a:cubicBezTo>
                  <a:cubicBezTo>
                    <a:pt x="5658" y="155"/>
                    <a:pt x="4821" y="1"/>
                    <a:pt x="3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378778" y="3023308"/>
              <a:ext cx="584626" cy="304596"/>
            </a:xfrm>
            <a:custGeom>
              <a:avLst/>
              <a:gdLst/>
              <a:ahLst/>
              <a:cxnLst/>
              <a:rect l="l" t="t" r="r" b="b"/>
              <a:pathLst>
                <a:path w="7012" h="3653" extrusionOk="0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6"/>
                    <a:pt x="1052" y="550"/>
                    <a:pt x="1041" y="556"/>
                  </a:cubicBezTo>
                  <a:cubicBezTo>
                    <a:pt x="998" y="579"/>
                    <a:pt x="957" y="604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1" y="1536"/>
                    <a:pt x="1" y="2000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9" y="3133"/>
                    <a:pt x="1189" y="3170"/>
                    <a:pt x="1265" y="3205"/>
                  </a:cubicBezTo>
                  <a:cubicBezTo>
                    <a:pt x="1334" y="3236"/>
                    <a:pt x="1403" y="3266"/>
                    <a:pt x="1474" y="3295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5" y="3652"/>
                    <a:pt x="3511" y="3652"/>
                  </a:cubicBezTo>
                  <a:cubicBezTo>
                    <a:pt x="4205" y="3652"/>
                    <a:pt x="4895" y="3540"/>
                    <a:pt x="5479" y="3319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5" y="2914"/>
                    <a:pt x="6266" y="2904"/>
                  </a:cubicBezTo>
                  <a:cubicBezTo>
                    <a:pt x="6568" y="2683"/>
                    <a:pt x="6764" y="2435"/>
                    <a:pt x="6856" y="2178"/>
                  </a:cubicBezTo>
                  <a:cubicBezTo>
                    <a:pt x="7012" y="1742"/>
                    <a:pt x="6868" y="1285"/>
                    <a:pt x="6435" y="896"/>
                  </a:cubicBezTo>
                  <a:cubicBezTo>
                    <a:pt x="6256" y="733"/>
                    <a:pt x="6020" y="583"/>
                    <a:pt x="5738" y="451"/>
                  </a:cubicBezTo>
                  <a:cubicBezTo>
                    <a:pt x="5691" y="429"/>
                    <a:pt x="5645" y="409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378778" y="3023308"/>
              <a:ext cx="584626" cy="304596"/>
            </a:xfrm>
            <a:custGeom>
              <a:avLst/>
              <a:gdLst/>
              <a:ahLst/>
              <a:cxnLst/>
              <a:rect l="l" t="t" r="r" b="b"/>
              <a:pathLst>
                <a:path w="7012" h="3653" extrusionOk="0">
                  <a:moveTo>
                    <a:pt x="3491" y="1"/>
                  </a:moveTo>
                  <a:cubicBezTo>
                    <a:pt x="2609" y="1"/>
                    <a:pt x="1732" y="183"/>
                    <a:pt x="1073" y="538"/>
                  </a:cubicBezTo>
                  <a:cubicBezTo>
                    <a:pt x="1063" y="546"/>
                    <a:pt x="1052" y="550"/>
                    <a:pt x="1041" y="556"/>
                  </a:cubicBezTo>
                  <a:cubicBezTo>
                    <a:pt x="998" y="579"/>
                    <a:pt x="957" y="604"/>
                    <a:pt x="917" y="627"/>
                  </a:cubicBezTo>
                  <a:cubicBezTo>
                    <a:pt x="671" y="779"/>
                    <a:pt x="480" y="944"/>
                    <a:pt x="344" y="1119"/>
                  </a:cubicBezTo>
                  <a:cubicBezTo>
                    <a:pt x="21" y="1536"/>
                    <a:pt x="1" y="2000"/>
                    <a:pt x="272" y="2421"/>
                  </a:cubicBezTo>
                  <a:cubicBezTo>
                    <a:pt x="432" y="2668"/>
                    <a:pt x="692" y="2899"/>
                    <a:pt x="1051" y="3096"/>
                  </a:cubicBezTo>
                  <a:cubicBezTo>
                    <a:pt x="1119" y="3133"/>
                    <a:pt x="1189" y="3170"/>
                    <a:pt x="1265" y="3205"/>
                  </a:cubicBezTo>
                  <a:cubicBezTo>
                    <a:pt x="1334" y="3236"/>
                    <a:pt x="1403" y="3266"/>
                    <a:pt x="1474" y="3295"/>
                  </a:cubicBezTo>
                  <a:cubicBezTo>
                    <a:pt x="1625" y="3354"/>
                    <a:pt x="1782" y="3406"/>
                    <a:pt x="1944" y="3450"/>
                  </a:cubicBezTo>
                  <a:cubicBezTo>
                    <a:pt x="2437" y="3585"/>
                    <a:pt x="2975" y="3652"/>
                    <a:pt x="3511" y="3652"/>
                  </a:cubicBezTo>
                  <a:cubicBezTo>
                    <a:pt x="4205" y="3652"/>
                    <a:pt x="4895" y="3540"/>
                    <a:pt x="5479" y="3319"/>
                  </a:cubicBezTo>
                  <a:cubicBezTo>
                    <a:pt x="5627" y="3264"/>
                    <a:pt x="5769" y="3201"/>
                    <a:pt x="5901" y="3131"/>
                  </a:cubicBezTo>
                  <a:cubicBezTo>
                    <a:pt x="5964" y="3097"/>
                    <a:pt x="6025" y="3062"/>
                    <a:pt x="6084" y="3027"/>
                  </a:cubicBezTo>
                  <a:cubicBezTo>
                    <a:pt x="6134" y="2995"/>
                    <a:pt x="6183" y="2963"/>
                    <a:pt x="6228" y="2932"/>
                  </a:cubicBezTo>
                  <a:cubicBezTo>
                    <a:pt x="6241" y="2922"/>
                    <a:pt x="6255" y="2914"/>
                    <a:pt x="6266" y="2904"/>
                  </a:cubicBezTo>
                  <a:cubicBezTo>
                    <a:pt x="6568" y="2683"/>
                    <a:pt x="6764" y="2435"/>
                    <a:pt x="6856" y="2178"/>
                  </a:cubicBezTo>
                  <a:cubicBezTo>
                    <a:pt x="7012" y="1742"/>
                    <a:pt x="6868" y="1285"/>
                    <a:pt x="6435" y="896"/>
                  </a:cubicBezTo>
                  <a:cubicBezTo>
                    <a:pt x="6256" y="733"/>
                    <a:pt x="6020" y="583"/>
                    <a:pt x="5738" y="451"/>
                  </a:cubicBezTo>
                  <a:cubicBezTo>
                    <a:pt x="5691" y="429"/>
                    <a:pt x="5645" y="409"/>
                    <a:pt x="5596" y="388"/>
                  </a:cubicBezTo>
                  <a:cubicBezTo>
                    <a:pt x="4974" y="129"/>
                    <a:pt x="4230" y="1"/>
                    <a:pt x="34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387783" y="3056911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88" y="0"/>
                  </a:moveTo>
                  <a:cubicBezTo>
                    <a:pt x="2506" y="0"/>
                    <a:pt x="1629" y="183"/>
                    <a:pt x="970" y="539"/>
                  </a:cubicBezTo>
                  <a:cubicBezTo>
                    <a:pt x="958" y="545"/>
                    <a:pt x="947" y="550"/>
                    <a:pt x="937" y="556"/>
                  </a:cubicBezTo>
                  <a:cubicBezTo>
                    <a:pt x="895" y="578"/>
                    <a:pt x="852" y="603"/>
                    <a:pt x="812" y="628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9"/>
                    <a:pt x="85" y="1892"/>
                    <a:pt x="168" y="2019"/>
                  </a:cubicBezTo>
                  <a:cubicBezTo>
                    <a:pt x="327" y="2266"/>
                    <a:pt x="589" y="2498"/>
                    <a:pt x="947" y="2694"/>
                  </a:cubicBezTo>
                  <a:cubicBezTo>
                    <a:pt x="1016" y="2731"/>
                    <a:pt x="1086" y="2768"/>
                    <a:pt x="1160" y="2803"/>
                  </a:cubicBezTo>
                  <a:cubicBezTo>
                    <a:pt x="1229" y="2835"/>
                    <a:pt x="1298" y="2865"/>
                    <a:pt x="1370" y="2893"/>
                  </a:cubicBezTo>
                  <a:cubicBezTo>
                    <a:pt x="1521" y="2952"/>
                    <a:pt x="1677" y="3003"/>
                    <a:pt x="1840" y="3048"/>
                  </a:cubicBezTo>
                  <a:cubicBezTo>
                    <a:pt x="2332" y="3184"/>
                    <a:pt x="2871" y="3251"/>
                    <a:pt x="3407" y="3251"/>
                  </a:cubicBezTo>
                  <a:cubicBezTo>
                    <a:pt x="4101" y="3251"/>
                    <a:pt x="4791" y="3139"/>
                    <a:pt x="5374" y="2918"/>
                  </a:cubicBezTo>
                  <a:cubicBezTo>
                    <a:pt x="5522" y="2862"/>
                    <a:pt x="5663" y="2799"/>
                    <a:pt x="5796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29" y="2595"/>
                    <a:pt x="6078" y="2561"/>
                    <a:pt x="6123" y="2530"/>
                  </a:cubicBezTo>
                  <a:cubicBezTo>
                    <a:pt x="6137" y="2520"/>
                    <a:pt x="6150" y="2512"/>
                    <a:pt x="6161" y="2502"/>
                  </a:cubicBezTo>
                  <a:cubicBezTo>
                    <a:pt x="6464" y="2281"/>
                    <a:pt x="6659" y="2033"/>
                    <a:pt x="6751" y="1778"/>
                  </a:cubicBezTo>
                  <a:cubicBezTo>
                    <a:pt x="6768" y="1728"/>
                    <a:pt x="6782" y="1680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9" y="731"/>
                    <a:pt x="5916" y="581"/>
                    <a:pt x="5632" y="450"/>
                  </a:cubicBezTo>
                  <a:cubicBezTo>
                    <a:pt x="5585" y="428"/>
                    <a:pt x="5540" y="407"/>
                    <a:pt x="5490" y="387"/>
                  </a:cubicBezTo>
                  <a:cubicBezTo>
                    <a:pt x="4868" y="128"/>
                    <a:pt x="4126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387783" y="3056911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88" y="0"/>
                  </a:moveTo>
                  <a:cubicBezTo>
                    <a:pt x="2506" y="0"/>
                    <a:pt x="1629" y="183"/>
                    <a:pt x="970" y="539"/>
                  </a:cubicBezTo>
                  <a:cubicBezTo>
                    <a:pt x="958" y="545"/>
                    <a:pt x="947" y="550"/>
                    <a:pt x="937" y="556"/>
                  </a:cubicBezTo>
                  <a:cubicBezTo>
                    <a:pt x="895" y="578"/>
                    <a:pt x="852" y="603"/>
                    <a:pt x="812" y="628"/>
                  </a:cubicBezTo>
                  <a:cubicBezTo>
                    <a:pt x="568" y="779"/>
                    <a:pt x="377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9"/>
                    <a:pt x="85" y="1892"/>
                    <a:pt x="168" y="2019"/>
                  </a:cubicBezTo>
                  <a:cubicBezTo>
                    <a:pt x="327" y="2266"/>
                    <a:pt x="589" y="2498"/>
                    <a:pt x="947" y="2694"/>
                  </a:cubicBezTo>
                  <a:cubicBezTo>
                    <a:pt x="1016" y="2731"/>
                    <a:pt x="1086" y="2768"/>
                    <a:pt x="1160" y="2803"/>
                  </a:cubicBezTo>
                  <a:cubicBezTo>
                    <a:pt x="1229" y="2835"/>
                    <a:pt x="1298" y="2865"/>
                    <a:pt x="1370" y="2893"/>
                  </a:cubicBezTo>
                  <a:cubicBezTo>
                    <a:pt x="1521" y="2952"/>
                    <a:pt x="1677" y="3003"/>
                    <a:pt x="1840" y="3048"/>
                  </a:cubicBezTo>
                  <a:cubicBezTo>
                    <a:pt x="2332" y="3184"/>
                    <a:pt x="2871" y="3251"/>
                    <a:pt x="3407" y="3251"/>
                  </a:cubicBezTo>
                  <a:cubicBezTo>
                    <a:pt x="4101" y="3251"/>
                    <a:pt x="4791" y="3139"/>
                    <a:pt x="5374" y="2918"/>
                  </a:cubicBezTo>
                  <a:cubicBezTo>
                    <a:pt x="5522" y="2862"/>
                    <a:pt x="5663" y="2799"/>
                    <a:pt x="5796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29" y="2595"/>
                    <a:pt x="6078" y="2561"/>
                    <a:pt x="6123" y="2530"/>
                  </a:cubicBezTo>
                  <a:cubicBezTo>
                    <a:pt x="6137" y="2520"/>
                    <a:pt x="6150" y="2512"/>
                    <a:pt x="6161" y="2502"/>
                  </a:cubicBezTo>
                  <a:cubicBezTo>
                    <a:pt x="6464" y="2281"/>
                    <a:pt x="6659" y="2033"/>
                    <a:pt x="6751" y="1778"/>
                  </a:cubicBezTo>
                  <a:cubicBezTo>
                    <a:pt x="6768" y="1728"/>
                    <a:pt x="6782" y="1680"/>
                    <a:pt x="6792" y="1630"/>
                  </a:cubicBezTo>
                  <a:cubicBezTo>
                    <a:pt x="6738" y="1374"/>
                    <a:pt x="6585" y="1123"/>
                    <a:pt x="6332" y="896"/>
                  </a:cubicBezTo>
                  <a:cubicBezTo>
                    <a:pt x="6149" y="731"/>
                    <a:pt x="5916" y="581"/>
                    <a:pt x="5632" y="450"/>
                  </a:cubicBezTo>
                  <a:cubicBezTo>
                    <a:pt x="5585" y="428"/>
                    <a:pt x="5540" y="407"/>
                    <a:pt x="5490" y="387"/>
                  </a:cubicBezTo>
                  <a:cubicBezTo>
                    <a:pt x="4868" y="128"/>
                    <a:pt x="4126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271476" y="3189739"/>
              <a:ext cx="791479" cy="202286"/>
            </a:xfrm>
            <a:custGeom>
              <a:avLst/>
              <a:gdLst/>
              <a:ahLst/>
              <a:cxnLst/>
              <a:rect l="l" t="t" r="r" b="b"/>
              <a:pathLst>
                <a:path w="9493" h="2426" extrusionOk="0">
                  <a:moveTo>
                    <a:pt x="9493" y="353"/>
                  </a:moveTo>
                  <a:cubicBezTo>
                    <a:pt x="9460" y="426"/>
                    <a:pt x="9423" y="497"/>
                    <a:pt x="9384" y="565"/>
                  </a:cubicBezTo>
                  <a:lnTo>
                    <a:pt x="9384" y="565"/>
                  </a:lnTo>
                  <a:cubicBezTo>
                    <a:pt x="9424" y="497"/>
                    <a:pt x="9460" y="427"/>
                    <a:pt x="9493" y="353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61" y="512"/>
                    <a:pt x="388" y="942"/>
                    <a:pt x="785" y="1263"/>
                  </a:cubicBezTo>
                  <a:lnTo>
                    <a:pt x="782" y="1262"/>
                  </a:lnTo>
                  <a:lnTo>
                    <a:pt x="782" y="1262"/>
                  </a:lnTo>
                  <a:cubicBezTo>
                    <a:pt x="1883" y="2113"/>
                    <a:pt x="3376" y="2426"/>
                    <a:pt x="4840" y="2426"/>
                  </a:cubicBezTo>
                  <a:cubicBezTo>
                    <a:pt x="4937" y="2426"/>
                    <a:pt x="5034" y="2425"/>
                    <a:pt x="5131" y="2422"/>
                  </a:cubicBezTo>
                  <a:cubicBezTo>
                    <a:pt x="6625" y="2332"/>
                    <a:pt x="8587" y="1945"/>
                    <a:pt x="9384" y="565"/>
                  </a:cubicBezTo>
                  <a:lnTo>
                    <a:pt x="9384" y="565"/>
                  </a:lnTo>
                  <a:cubicBezTo>
                    <a:pt x="8767" y="1618"/>
                    <a:pt x="7356" y="2055"/>
                    <a:pt x="6191" y="2259"/>
                  </a:cubicBezTo>
                  <a:cubicBezTo>
                    <a:pt x="5721" y="2327"/>
                    <a:pt x="5240" y="2363"/>
                    <a:pt x="4760" y="2363"/>
                  </a:cubicBezTo>
                  <a:cubicBezTo>
                    <a:pt x="3321" y="2363"/>
                    <a:pt x="1894" y="2035"/>
                    <a:pt x="802" y="1232"/>
                  </a:cubicBezTo>
                  <a:lnTo>
                    <a:pt x="802" y="1232"/>
                  </a:lnTo>
                  <a:lnTo>
                    <a:pt x="804" y="1235"/>
                  </a:lnTo>
                  <a:cubicBezTo>
                    <a:pt x="409" y="923"/>
                    <a:pt x="71" y="50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7460235" y="3066083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0" y="508"/>
                  </a:lnTo>
                  <a:lnTo>
                    <a:pt x="0" y="1060"/>
                  </a:lnTo>
                  <a:lnTo>
                    <a:pt x="147" y="1121"/>
                  </a:lnTo>
                  <a:cubicBezTo>
                    <a:pt x="137" y="1157"/>
                    <a:pt x="131" y="1191"/>
                    <a:pt x="132" y="1226"/>
                  </a:cubicBezTo>
                  <a:lnTo>
                    <a:pt x="132" y="1229"/>
                  </a:lnTo>
                  <a:cubicBezTo>
                    <a:pt x="137" y="1315"/>
                    <a:pt x="128" y="1680"/>
                    <a:pt x="132" y="1777"/>
                  </a:cubicBezTo>
                  <a:lnTo>
                    <a:pt x="132" y="1782"/>
                  </a:lnTo>
                  <a:cubicBezTo>
                    <a:pt x="141" y="1945"/>
                    <a:pt x="273" y="2090"/>
                    <a:pt x="552" y="2206"/>
                  </a:cubicBezTo>
                  <a:cubicBezTo>
                    <a:pt x="772" y="2298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9"/>
                  </a:cubicBezTo>
                  <a:lnTo>
                    <a:pt x="2090" y="2159"/>
                  </a:lnTo>
                  <a:lnTo>
                    <a:pt x="1962" y="2291"/>
                  </a:lnTo>
                  <a:lnTo>
                    <a:pt x="1962" y="2843"/>
                  </a:lnTo>
                  <a:cubicBezTo>
                    <a:pt x="2073" y="2869"/>
                    <a:pt x="2184" y="2887"/>
                    <a:pt x="2292" y="2898"/>
                  </a:cubicBezTo>
                  <a:cubicBezTo>
                    <a:pt x="2358" y="2903"/>
                    <a:pt x="2424" y="2906"/>
                    <a:pt x="2488" y="2906"/>
                  </a:cubicBezTo>
                  <a:cubicBezTo>
                    <a:pt x="2616" y="2906"/>
                    <a:pt x="2742" y="2895"/>
                    <a:pt x="2864" y="2876"/>
                  </a:cubicBezTo>
                  <a:cubicBezTo>
                    <a:pt x="3191" y="2825"/>
                    <a:pt x="3496" y="2714"/>
                    <a:pt x="3755" y="2582"/>
                  </a:cubicBezTo>
                  <a:lnTo>
                    <a:pt x="4224" y="2778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7" y="1786"/>
                  </a:lnTo>
                  <a:lnTo>
                    <a:pt x="4713" y="1775"/>
                  </a:lnTo>
                  <a:cubicBezTo>
                    <a:pt x="4722" y="1735"/>
                    <a:pt x="4727" y="1692"/>
                    <a:pt x="4726" y="1645"/>
                  </a:cubicBezTo>
                  <a:cubicBezTo>
                    <a:pt x="4726" y="1630"/>
                    <a:pt x="4724" y="1617"/>
                    <a:pt x="4722" y="1602"/>
                  </a:cubicBezTo>
                  <a:cubicBezTo>
                    <a:pt x="4714" y="1534"/>
                    <a:pt x="4729" y="1222"/>
                    <a:pt x="4726" y="1094"/>
                  </a:cubicBezTo>
                  <a:cubicBezTo>
                    <a:pt x="4726" y="1078"/>
                    <a:pt x="4724" y="1064"/>
                    <a:pt x="4722" y="1049"/>
                  </a:cubicBezTo>
                  <a:cubicBezTo>
                    <a:pt x="4704" y="895"/>
                    <a:pt x="4574" y="757"/>
                    <a:pt x="4313" y="648"/>
                  </a:cubicBezTo>
                  <a:lnTo>
                    <a:pt x="4313" y="647"/>
                  </a:lnTo>
                  <a:cubicBezTo>
                    <a:pt x="4104" y="560"/>
                    <a:pt x="3893" y="524"/>
                    <a:pt x="3685" y="524"/>
                  </a:cubicBezTo>
                  <a:cubicBezTo>
                    <a:pt x="3615" y="524"/>
                    <a:pt x="3545" y="528"/>
                    <a:pt x="3476" y="536"/>
                  </a:cubicBezTo>
                  <a:cubicBezTo>
                    <a:pt x="3453" y="538"/>
                    <a:pt x="3428" y="542"/>
                    <a:pt x="3405" y="545"/>
                  </a:cubicBezTo>
                  <a:lnTo>
                    <a:pt x="3397" y="546"/>
                  </a:lnTo>
                  <a:cubicBezTo>
                    <a:pt x="3371" y="551"/>
                    <a:pt x="3347" y="554"/>
                    <a:pt x="3323" y="558"/>
                  </a:cubicBezTo>
                  <a:cubicBezTo>
                    <a:pt x="3302" y="562"/>
                    <a:pt x="3280" y="566"/>
                    <a:pt x="3259" y="570"/>
                  </a:cubicBezTo>
                  <a:cubicBezTo>
                    <a:pt x="3249" y="573"/>
                    <a:pt x="3240" y="574"/>
                    <a:pt x="3232" y="575"/>
                  </a:cubicBezTo>
                  <a:cubicBezTo>
                    <a:pt x="3215" y="578"/>
                    <a:pt x="3197" y="582"/>
                    <a:pt x="3182" y="585"/>
                  </a:cubicBezTo>
                  <a:cubicBezTo>
                    <a:pt x="3042" y="617"/>
                    <a:pt x="2907" y="659"/>
                    <a:pt x="2779" y="705"/>
                  </a:cubicBezTo>
                  <a:cubicBezTo>
                    <a:pt x="2721" y="725"/>
                    <a:pt x="2663" y="747"/>
                    <a:pt x="2606" y="769"/>
                  </a:cubicBezTo>
                  <a:lnTo>
                    <a:pt x="2773" y="595"/>
                  </a:lnTo>
                  <a:lnTo>
                    <a:pt x="2773" y="42"/>
                  </a:lnTo>
                  <a:cubicBezTo>
                    <a:pt x="2628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824996" y="3159388"/>
              <a:ext cx="29348" cy="54699"/>
            </a:xfrm>
            <a:custGeom>
              <a:avLst/>
              <a:gdLst/>
              <a:ahLst/>
              <a:cxnLst/>
              <a:rect l="l" t="t" r="r" b="b"/>
              <a:pathLst>
                <a:path w="352" h="656" extrusionOk="0">
                  <a:moveTo>
                    <a:pt x="350" y="0"/>
                  </a:moveTo>
                  <a:cubicBezTo>
                    <a:pt x="340" y="350"/>
                    <a:pt x="1" y="514"/>
                    <a:pt x="2" y="514"/>
                  </a:cubicBezTo>
                  <a:lnTo>
                    <a:pt x="338" y="655"/>
                  </a:lnTo>
                  <a:cubicBezTo>
                    <a:pt x="347" y="614"/>
                    <a:pt x="352" y="572"/>
                    <a:pt x="351" y="525"/>
                  </a:cubicBezTo>
                  <a:lnTo>
                    <a:pt x="347" y="482"/>
                  </a:lnTo>
                  <a:cubicBezTo>
                    <a:pt x="339" y="419"/>
                    <a:pt x="351" y="140"/>
                    <a:pt x="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556949" y="3069752"/>
              <a:ext cx="134484" cy="91971"/>
            </a:xfrm>
            <a:custGeom>
              <a:avLst/>
              <a:gdLst/>
              <a:ahLst/>
              <a:cxnLst/>
              <a:rect l="l" t="t" r="r" b="b"/>
              <a:pathLst>
                <a:path w="1613" h="1103" extrusionOk="0">
                  <a:moveTo>
                    <a:pt x="1612" y="0"/>
                  </a:moveTo>
                  <a:lnTo>
                    <a:pt x="1064" y="571"/>
                  </a:lnTo>
                  <a:cubicBezTo>
                    <a:pt x="997" y="554"/>
                    <a:pt x="927" y="546"/>
                    <a:pt x="854" y="546"/>
                  </a:cubicBezTo>
                  <a:cubicBezTo>
                    <a:pt x="665" y="546"/>
                    <a:pt x="460" y="605"/>
                    <a:pt x="259" y="732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1"/>
                    <a:pt x="238" y="1093"/>
                    <a:pt x="278" y="1097"/>
                  </a:cubicBezTo>
                  <a:cubicBezTo>
                    <a:pt x="301" y="1101"/>
                    <a:pt x="324" y="1102"/>
                    <a:pt x="349" y="1102"/>
                  </a:cubicBezTo>
                  <a:cubicBezTo>
                    <a:pt x="401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2" y="865"/>
                    <a:pt x="1135" y="850"/>
                    <a:pt x="1169" y="836"/>
                  </a:cubicBezTo>
                  <a:cubicBezTo>
                    <a:pt x="1252" y="802"/>
                    <a:pt x="1339" y="766"/>
                    <a:pt x="1429" y="732"/>
                  </a:cubicBezTo>
                  <a:cubicBezTo>
                    <a:pt x="1435" y="729"/>
                    <a:pt x="1439" y="728"/>
                    <a:pt x="1446" y="725"/>
                  </a:cubicBezTo>
                  <a:lnTo>
                    <a:pt x="1610" y="551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460068" y="3108525"/>
              <a:ext cx="39020" cy="51113"/>
            </a:xfrm>
            <a:custGeom>
              <a:avLst/>
              <a:gdLst/>
              <a:ahLst/>
              <a:cxnLst/>
              <a:rect l="l" t="t" r="r" b="b"/>
              <a:pathLst>
                <a:path w="468" h="613" extrusionOk="0">
                  <a:moveTo>
                    <a:pt x="1" y="0"/>
                  </a:moveTo>
                  <a:lnTo>
                    <a:pt x="0" y="552"/>
                  </a:lnTo>
                  <a:lnTo>
                    <a:pt x="146" y="612"/>
                  </a:lnTo>
                  <a:cubicBezTo>
                    <a:pt x="182" y="479"/>
                    <a:pt x="292" y="338"/>
                    <a:pt x="467" y="1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623731" y="3219173"/>
              <a:ext cx="241454" cy="89053"/>
            </a:xfrm>
            <a:custGeom>
              <a:avLst/>
              <a:gdLst/>
              <a:ahLst/>
              <a:cxnLst/>
              <a:rect l="l" t="t" r="r" b="b"/>
              <a:pathLst>
                <a:path w="2896" h="1068" extrusionOk="0">
                  <a:moveTo>
                    <a:pt x="2896" y="0"/>
                  </a:moveTo>
                  <a:lnTo>
                    <a:pt x="2263" y="389"/>
                  </a:lnTo>
                  <a:lnTo>
                    <a:pt x="1793" y="192"/>
                  </a:lnTo>
                  <a:cubicBezTo>
                    <a:pt x="1532" y="323"/>
                    <a:pt x="1228" y="435"/>
                    <a:pt x="901" y="486"/>
                  </a:cubicBezTo>
                  <a:cubicBezTo>
                    <a:pt x="776" y="505"/>
                    <a:pt x="648" y="516"/>
                    <a:pt x="519" y="516"/>
                  </a:cubicBezTo>
                  <a:cubicBezTo>
                    <a:pt x="456" y="516"/>
                    <a:pt x="392" y="513"/>
                    <a:pt x="328" y="508"/>
                  </a:cubicBezTo>
                  <a:cubicBezTo>
                    <a:pt x="223" y="497"/>
                    <a:pt x="111" y="481"/>
                    <a:pt x="0" y="453"/>
                  </a:cubicBezTo>
                  <a:lnTo>
                    <a:pt x="0" y="1006"/>
                  </a:lnTo>
                  <a:cubicBezTo>
                    <a:pt x="111" y="1033"/>
                    <a:pt x="221" y="1049"/>
                    <a:pt x="328" y="1059"/>
                  </a:cubicBezTo>
                  <a:cubicBezTo>
                    <a:pt x="393" y="1065"/>
                    <a:pt x="458" y="1067"/>
                    <a:pt x="522" y="1067"/>
                  </a:cubicBezTo>
                  <a:cubicBezTo>
                    <a:pt x="651" y="1067"/>
                    <a:pt x="777" y="1057"/>
                    <a:pt x="901" y="1037"/>
                  </a:cubicBezTo>
                  <a:cubicBezTo>
                    <a:pt x="1229" y="988"/>
                    <a:pt x="1532" y="877"/>
                    <a:pt x="1793" y="745"/>
                  </a:cubicBezTo>
                  <a:lnTo>
                    <a:pt x="2262" y="942"/>
                  </a:lnTo>
                  <a:lnTo>
                    <a:pt x="2896" y="552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651328" y="3281293"/>
              <a:ext cx="122144" cy="28684"/>
            </a:xfrm>
            <a:custGeom>
              <a:avLst/>
              <a:gdLst/>
              <a:ahLst/>
              <a:cxnLst/>
              <a:rect l="l" t="t" r="r" b="b"/>
              <a:pathLst>
                <a:path w="1465" h="344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345" y="44"/>
                    <a:pt x="1226" y="91"/>
                    <a:pt x="1105" y="130"/>
                  </a:cubicBezTo>
                  <a:cubicBezTo>
                    <a:pt x="985" y="168"/>
                    <a:pt x="865" y="203"/>
                    <a:pt x="742" y="229"/>
                  </a:cubicBezTo>
                  <a:cubicBezTo>
                    <a:pt x="498" y="285"/>
                    <a:pt x="251" y="312"/>
                    <a:pt x="0" y="317"/>
                  </a:cubicBezTo>
                  <a:cubicBezTo>
                    <a:pt x="98" y="335"/>
                    <a:pt x="199" y="344"/>
                    <a:pt x="300" y="344"/>
                  </a:cubicBezTo>
                  <a:cubicBezTo>
                    <a:pt x="451" y="344"/>
                    <a:pt x="604" y="325"/>
                    <a:pt x="755" y="291"/>
                  </a:cubicBezTo>
                  <a:cubicBezTo>
                    <a:pt x="1005" y="233"/>
                    <a:pt x="1248" y="136"/>
                    <a:pt x="1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470740" y="3164808"/>
              <a:ext cx="296732" cy="96140"/>
            </a:xfrm>
            <a:custGeom>
              <a:avLst/>
              <a:gdLst/>
              <a:ahLst/>
              <a:cxnLst/>
              <a:rect l="l" t="t" r="r" b="b"/>
              <a:pathLst>
                <a:path w="3559" h="1153" extrusionOk="0">
                  <a:moveTo>
                    <a:pt x="4" y="47"/>
                  </a:moveTo>
                  <a:cubicBezTo>
                    <a:pt x="4" y="48"/>
                    <a:pt x="4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4" y="48"/>
                    <a:pt x="4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1" y="338"/>
                  </a:cubicBezTo>
                  <a:cubicBezTo>
                    <a:pt x="1838" y="479"/>
                    <a:pt x="1464" y="600"/>
                    <a:pt x="1079" y="600"/>
                  </a:cubicBezTo>
                  <a:cubicBezTo>
                    <a:pt x="863" y="600"/>
                    <a:pt x="644" y="562"/>
                    <a:pt x="423" y="470"/>
                  </a:cubicBezTo>
                  <a:cubicBezTo>
                    <a:pt x="148" y="355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9" y="142"/>
                    <a:pt x="1" y="499"/>
                    <a:pt x="5" y="595"/>
                  </a:cubicBezTo>
                  <a:lnTo>
                    <a:pt x="5" y="598"/>
                  </a:lnTo>
                  <a:cubicBezTo>
                    <a:pt x="16" y="761"/>
                    <a:pt x="147" y="906"/>
                    <a:pt x="423" y="1023"/>
                  </a:cubicBezTo>
                  <a:cubicBezTo>
                    <a:pt x="644" y="1115"/>
                    <a:pt x="863" y="1153"/>
                    <a:pt x="1078" y="1153"/>
                  </a:cubicBezTo>
                  <a:cubicBezTo>
                    <a:pt x="1382" y="1153"/>
                    <a:pt x="1678" y="1078"/>
                    <a:pt x="1962" y="977"/>
                  </a:cubicBezTo>
                  <a:lnTo>
                    <a:pt x="1964" y="976"/>
                  </a:lnTo>
                  <a:lnTo>
                    <a:pt x="2420" y="508"/>
                  </a:lnTo>
                  <a:cubicBezTo>
                    <a:pt x="2493" y="529"/>
                    <a:pt x="2588" y="544"/>
                    <a:pt x="2697" y="544"/>
                  </a:cubicBezTo>
                  <a:cubicBezTo>
                    <a:pt x="2879" y="544"/>
                    <a:pt x="3097" y="501"/>
                    <a:pt x="3301" y="370"/>
                  </a:cubicBezTo>
                  <a:cubicBezTo>
                    <a:pt x="3504" y="239"/>
                    <a:pt x="3559" y="115"/>
                    <a:pt x="3371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645575" y="3069668"/>
              <a:ext cx="45690" cy="93805"/>
            </a:xfrm>
            <a:custGeom>
              <a:avLst/>
              <a:gdLst/>
              <a:ahLst/>
              <a:cxnLst/>
              <a:rect l="l" t="t" r="r" b="b"/>
              <a:pathLst>
                <a:path w="548" h="1125" extrusionOk="0">
                  <a:moveTo>
                    <a:pt x="547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7" y="55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645575" y="3069668"/>
              <a:ext cx="45690" cy="93805"/>
            </a:xfrm>
            <a:custGeom>
              <a:avLst/>
              <a:gdLst/>
              <a:ahLst/>
              <a:cxnLst/>
              <a:rect l="l" t="t" r="r" b="b"/>
              <a:pathLst>
                <a:path w="548" h="1125" extrusionOk="0">
                  <a:moveTo>
                    <a:pt x="547" y="0"/>
                  </a:moveTo>
                  <a:lnTo>
                    <a:pt x="1" y="572"/>
                  </a:lnTo>
                  <a:lnTo>
                    <a:pt x="1" y="1125"/>
                  </a:lnTo>
                  <a:lnTo>
                    <a:pt x="547" y="55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460068" y="3108441"/>
              <a:ext cx="39020" cy="51197"/>
            </a:xfrm>
            <a:custGeom>
              <a:avLst/>
              <a:gdLst/>
              <a:ahLst/>
              <a:cxnLst/>
              <a:rect l="l" t="t" r="r" b="b"/>
              <a:pathLst>
                <a:path w="468" h="614" extrusionOk="0">
                  <a:moveTo>
                    <a:pt x="0" y="0"/>
                  </a:moveTo>
                  <a:lnTo>
                    <a:pt x="0" y="553"/>
                  </a:lnTo>
                  <a:lnTo>
                    <a:pt x="146" y="613"/>
                  </a:lnTo>
                  <a:lnTo>
                    <a:pt x="46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7460068" y="3108441"/>
              <a:ext cx="39020" cy="51197"/>
            </a:xfrm>
            <a:custGeom>
              <a:avLst/>
              <a:gdLst/>
              <a:ahLst/>
              <a:cxnLst/>
              <a:rect l="l" t="t" r="r" b="b"/>
              <a:pathLst>
                <a:path w="468" h="614" extrusionOk="0">
                  <a:moveTo>
                    <a:pt x="0" y="0"/>
                  </a:moveTo>
                  <a:lnTo>
                    <a:pt x="0" y="553"/>
                  </a:lnTo>
                  <a:lnTo>
                    <a:pt x="146" y="613"/>
                  </a:lnTo>
                  <a:lnTo>
                    <a:pt x="46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7460151" y="3066333"/>
              <a:ext cx="405202" cy="196282"/>
            </a:xfrm>
            <a:custGeom>
              <a:avLst/>
              <a:gdLst/>
              <a:ahLst/>
              <a:cxnLst/>
              <a:rect l="l" t="t" r="r" b="b"/>
              <a:pathLst>
                <a:path w="4860" h="2354" extrusionOk="0">
                  <a:moveTo>
                    <a:pt x="2328" y="0"/>
                  </a:moveTo>
                  <a:cubicBezTo>
                    <a:pt x="1923" y="0"/>
                    <a:pt x="1505" y="102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8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4" y="1744"/>
                    <a:pt x="993" y="1781"/>
                    <a:pt x="1209" y="1781"/>
                  </a:cubicBezTo>
                  <a:cubicBezTo>
                    <a:pt x="1594" y="1781"/>
                    <a:pt x="1969" y="1661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7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1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6" y="2290"/>
                  </a:lnTo>
                  <a:cubicBezTo>
                    <a:pt x="2077" y="2316"/>
                    <a:pt x="2188" y="2334"/>
                    <a:pt x="2296" y="2345"/>
                  </a:cubicBezTo>
                  <a:cubicBezTo>
                    <a:pt x="2360" y="2351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60" y="2030"/>
                  </a:cubicBezTo>
                  <a:lnTo>
                    <a:pt x="4227" y="2226"/>
                  </a:lnTo>
                  <a:lnTo>
                    <a:pt x="4860" y="1837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1"/>
                    <a:pt x="4722" y="1048"/>
                  </a:cubicBezTo>
                  <a:cubicBezTo>
                    <a:pt x="4704" y="892"/>
                    <a:pt x="4574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2" y="522"/>
                    <a:pt x="3684" y="522"/>
                  </a:cubicBezTo>
                  <a:cubicBezTo>
                    <a:pt x="3614" y="522"/>
                    <a:pt x="3545" y="526"/>
                    <a:pt x="3476" y="533"/>
                  </a:cubicBezTo>
                  <a:cubicBezTo>
                    <a:pt x="3452" y="536"/>
                    <a:pt x="3428" y="539"/>
                    <a:pt x="3404" y="542"/>
                  </a:cubicBezTo>
                  <a:lnTo>
                    <a:pt x="3397" y="543"/>
                  </a:lnTo>
                  <a:cubicBezTo>
                    <a:pt x="3371" y="548"/>
                    <a:pt x="3346" y="552"/>
                    <a:pt x="3323" y="555"/>
                  </a:cubicBezTo>
                  <a:cubicBezTo>
                    <a:pt x="3302" y="559"/>
                    <a:pt x="3279" y="563"/>
                    <a:pt x="3259" y="568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7" y="579"/>
                    <a:pt x="3182" y="583"/>
                  </a:cubicBezTo>
                  <a:cubicBezTo>
                    <a:pt x="3041" y="614"/>
                    <a:pt x="2907" y="657"/>
                    <a:pt x="2778" y="702"/>
                  </a:cubicBezTo>
                  <a:cubicBezTo>
                    <a:pt x="2714" y="724"/>
                    <a:pt x="2651" y="748"/>
                    <a:pt x="2590" y="772"/>
                  </a:cubicBezTo>
                  <a:cubicBezTo>
                    <a:pt x="2500" y="808"/>
                    <a:pt x="2412" y="844"/>
                    <a:pt x="2328" y="878"/>
                  </a:cubicBezTo>
                  <a:cubicBezTo>
                    <a:pt x="2294" y="892"/>
                    <a:pt x="2263" y="906"/>
                    <a:pt x="2229" y="920"/>
                  </a:cubicBezTo>
                  <a:cubicBezTo>
                    <a:pt x="1995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5" y="1051"/>
                    <a:pt x="1162" y="941"/>
                    <a:pt x="1421" y="775"/>
                  </a:cubicBezTo>
                  <a:cubicBezTo>
                    <a:pt x="1621" y="647"/>
                    <a:pt x="1826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7460151" y="3066333"/>
              <a:ext cx="405202" cy="196282"/>
            </a:xfrm>
            <a:custGeom>
              <a:avLst/>
              <a:gdLst/>
              <a:ahLst/>
              <a:cxnLst/>
              <a:rect l="l" t="t" r="r" b="b"/>
              <a:pathLst>
                <a:path w="4860" h="2354" extrusionOk="0">
                  <a:moveTo>
                    <a:pt x="2328" y="0"/>
                  </a:moveTo>
                  <a:cubicBezTo>
                    <a:pt x="1923" y="0"/>
                    <a:pt x="1505" y="102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8" y="703"/>
                  </a:lnTo>
                  <a:cubicBezTo>
                    <a:pt x="244" y="887"/>
                    <a:pt x="127" y="1065"/>
                    <a:pt x="133" y="1225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4" y="1744"/>
                    <a:pt x="993" y="1781"/>
                    <a:pt x="1209" y="1781"/>
                  </a:cubicBezTo>
                  <a:cubicBezTo>
                    <a:pt x="1594" y="1781"/>
                    <a:pt x="1969" y="1661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7" y="1182"/>
                    <a:pt x="3441" y="1193"/>
                    <a:pt x="3502" y="1218"/>
                  </a:cubicBezTo>
                  <a:cubicBezTo>
                    <a:pt x="3688" y="1298"/>
                    <a:pt x="3635" y="1420"/>
                    <a:pt x="3431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6" y="2290"/>
                  </a:lnTo>
                  <a:cubicBezTo>
                    <a:pt x="2077" y="2316"/>
                    <a:pt x="2188" y="2334"/>
                    <a:pt x="2296" y="2345"/>
                  </a:cubicBezTo>
                  <a:cubicBezTo>
                    <a:pt x="2360" y="2351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60" y="2030"/>
                  </a:cubicBezTo>
                  <a:lnTo>
                    <a:pt x="4227" y="2226"/>
                  </a:lnTo>
                  <a:lnTo>
                    <a:pt x="4860" y="1837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1"/>
                    <a:pt x="4722" y="1048"/>
                  </a:cubicBezTo>
                  <a:cubicBezTo>
                    <a:pt x="4704" y="892"/>
                    <a:pt x="4574" y="754"/>
                    <a:pt x="4313" y="645"/>
                  </a:cubicBezTo>
                  <a:lnTo>
                    <a:pt x="4313" y="644"/>
                  </a:lnTo>
                  <a:cubicBezTo>
                    <a:pt x="4104" y="557"/>
                    <a:pt x="3892" y="522"/>
                    <a:pt x="3684" y="522"/>
                  </a:cubicBezTo>
                  <a:cubicBezTo>
                    <a:pt x="3614" y="522"/>
                    <a:pt x="3545" y="526"/>
                    <a:pt x="3476" y="533"/>
                  </a:cubicBezTo>
                  <a:cubicBezTo>
                    <a:pt x="3452" y="536"/>
                    <a:pt x="3428" y="539"/>
                    <a:pt x="3404" y="542"/>
                  </a:cubicBezTo>
                  <a:lnTo>
                    <a:pt x="3397" y="543"/>
                  </a:lnTo>
                  <a:cubicBezTo>
                    <a:pt x="3371" y="548"/>
                    <a:pt x="3346" y="552"/>
                    <a:pt x="3323" y="555"/>
                  </a:cubicBezTo>
                  <a:cubicBezTo>
                    <a:pt x="3302" y="559"/>
                    <a:pt x="3279" y="563"/>
                    <a:pt x="3259" y="568"/>
                  </a:cubicBezTo>
                  <a:cubicBezTo>
                    <a:pt x="3249" y="570"/>
                    <a:pt x="3240" y="571"/>
                    <a:pt x="3232" y="572"/>
                  </a:cubicBezTo>
                  <a:cubicBezTo>
                    <a:pt x="3214" y="575"/>
                    <a:pt x="3197" y="579"/>
                    <a:pt x="3182" y="583"/>
                  </a:cubicBezTo>
                  <a:cubicBezTo>
                    <a:pt x="3041" y="614"/>
                    <a:pt x="2907" y="657"/>
                    <a:pt x="2778" y="702"/>
                  </a:cubicBezTo>
                  <a:cubicBezTo>
                    <a:pt x="2714" y="724"/>
                    <a:pt x="2651" y="748"/>
                    <a:pt x="2590" y="772"/>
                  </a:cubicBezTo>
                  <a:cubicBezTo>
                    <a:pt x="2500" y="808"/>
                    <a:pt x="2412" y="844"/>
                    <a:pt x="2328" y="878"/>
                  </a:cubicBezTo>
                  <a:cubicBezTo>
                    <a:pt x="2294" y="892"/>
                    <a:pt x="2263" y="906"/>
                    <a:pt x="2229" y="920"/>
                  </a:cubicBezTo>
                  <a:cubicBezTo>
                    <a:pt x="1995" y="1020"/>
                    <a:pt x="1820" y="1092"/>
                    <a:pt x="1677" y="1123"/>
                  </a:cubicBezTo>
                  <a:cubicBezTo>
                    <a:pt x="1616" y="1138"/>
                    <a:pt x="1561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5"/>
                    <a:pt x="1326" y="1110"/>
                  </a:cubicBezTo>
                  <a:cubicBezTo>
                    <a:pt x="1185" y="1051"/>
                    <a:pt x="1162" y="941"/>
                    <a:pt x="1421" y="775"/>
                  </a:cubicBezTo>
                  <a:cubicBezTo>
                    <a:pt x="1621" y="647"/>
                    <a:pt x="1826" y="588"/>
                    <a:pt x="2015" y="588"/>
                  </a:cubicBezTo>
                  <a:cubicBezTo>
                    <a:pt x="2088" y="588"/>
                    <a:pt x="2158" y="597"/>
                    <a:pt x="2226" y="614"/>
                  </a:cubicBezTo>
                  <a:lnTo>
                    <a:pt x="2772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7506007" y="3164307"/>
              <a:ext cx="245956" cy="51530"/>
            </a:xfrm>
            <a:custGeom>
              <a:avLst/>
              <a:gdLst/>
              <a:ahLst/>
              <a:cxnLst/>
              <a:rect l="l" t="t" r="r" b="b"/>
              <a:pathLst>
                <a:path w="2950" h="618" extrusionOk="0">
                  <a:moveTo>
                    <a:pt x="2742" y="1"/>
                  </a:moveTo>
                  <a:cubicBezTo>
                    <a:pt x="2686" y="1"/>
                    <a:pt x="2629" y="8"/>
                    <a:pt x="2575" y="20"/>
                  </a:cubicBezTo>
                  <a:cubicBezTo>
                    <a:pt x="2447" y="49"/>
                    <a:pt x="2325" y="95"/>
                    <a:pt x="2204" y="144"/>
                  </a:cubicBezTo>
                  <a:cubicBezTo>
                    <a:pt x="1965" y="243"/>
                    <a:pt x="1729" y="350"/>
                    <a:pt x="1483" y="432"/>
                  </a:cubicBezTo>
                  <a:cubicBezTo>
                    <a:pt x="1239" y="516"/>
                    <a:pt x="987" y="577"/>
                    <a:pt x="734" y="590"/>
                  </a:cubicBezTo>
                  <a:cubicBezTo>
                    <a:pt x="703" y="592"/>
                    <a:pt x="671" y="592"/>
                    <a:pt x="640" y="592"/>
                  </a:cubicBezTo>
                  <a:cubicBezTo>
                    <a:pt x="419" y="592"/>
                    <a:pt x="202" y="551"/>
                    <a:pt x="1" y="475"/>
                  </a:cubicBezTo>
                  <a:lnTo>
                    <a:pt x="1" y="475"/>
                  </a:lnTo>
                  <a:cubicBezTo>
                    <a:pt x="114" y="522"/>
                    <a:pt x="232" y="561"/>
                    <a:pt x="354" y="588"/>
                  </a:cubicBezTo>
                  <a:cubicBezTo>
                    <a:pt x="465" y="609"/>
                    <a:pt x="579" y="618"/>
                    <a:pt x="693" y="618"/>
                  </a:cubicBezTo>
                  <a:cubicBezTo>
                    <a:pt x="707" y="618"/>
                    <a:pt x="720" y="617"/>
                    <a:pt x="734" y="617"/>
                  </a:cubicBezTo>
                  <a:cubicBezTo>
                    <a:pt x="991" y="611"/>
                    <a:pt x="1248" y="546"/>
                    <a:pt x="1493" y="464"/>
                  </a:cubicBezTo>
                  <a:cubicBezTo>
                    <a:pt x="1740" y="381"/>
                    <a:pt x="1978" y="271"/>
                    <a:pt x="2215" y="169"/>
                  </a:cubicBezTo>
                  <a:cubicBezTo>
                    <a:pt x="2334" y="117"/>
                    <a:pt x="2453" y="69"/>
                    <a:pt x="2578" y="37"/>
                  </a:cubicBezTo>
                  <a:cubicBezTo>
                    <a:pt x="2641" y="21"/>
                    <a:pt x="2706" y="11"/>
                    <a:pt x="2770" y="11"/>
                  </a:cubicBezTo>
                  <a:cubicBezTo>
                    <a:pt x="2832" y="11"/>
                    <a:pt x="2892" y="20"/>
                    <a:pt x="2949" y="42"/>
                  </a:cubicBezTo>
                  <a:cubicBezTo>
                    <a:pt x="2886" y="13"/>
                    <a:pt x="2814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773305" y="3235182"/>
              <a:ext cx="39103" cy="62537"/>
            </a:xfrm>
            <a:custGeom>
              <a:avLst/>
              <a:gdLst/>
              <a:ahLst/>
              <a:cxnLst/>
              <a:rect l="l" t="t" r="r" b="b"/>
              <a:pathLst>
                <a:path w="469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69" y="749"/>
                  </a:lnTo>
                  <a:lnTo>
                    <a:pt x="469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7773305" y="3235182"/>
              <a:ext cx="39103" cy="62537"/>
            </a:xfrm>
            <a:custGeom>
              <a:avLst/>
              <a:gdLst/>
              <a:ahLst/>
              <a:cxnLst/>
              <a:rect l="l" t="t" r="r" b="b"/>
              <a:pathLst>
                <a:path w="469" h="750" extrusionOk="0">
                  <a:moveTo>
                    <a:pt x="0" y="0"/>
                  </a:moveTo>
                  <a:lnTo>
                    <a:pt x="0" y="553"/>
                  </a:lnTo>
                  <a:lnTo>
                    <a:pt x="469" y="749"/>
                  </a:lnTo>
                  <a:lnTo>
                    <a:pt x="469" y="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7773305" y="3219173"/>
              <a:ext cx="91879" cy="32603"/>
            </a:xfrm>
            <a:custGeom>
              <a:avLst/>
              <a:gdLst/>
              <a:ahLst/>
              <a:cxnLst/>
              <a:rect l="l" t="t" r="r" b="b"/>
              <a:pathLst>
                <a:path w="1102" h="391" extrusionOk="0">
                  <a:moveTo>
                    <a:pt x="1102" y="0"/>
                  </a:moveTo>
                  <a:lnTo>
                    <a:pt x="471" y="328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469" y="391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7460068" y="3075088"/>
              <a:ext cx="91296" cy="33436"/>
            </a:xfrm>
            <a:custGeom>
              <a:avLst/>
              <a:gdLst/>
              <a:ahLst/>
              <a:cxnLst/>
              <a:rect l="l" t="t" r="r" b="b"/>
              <a:pathLst>
                <a:path w="1095" h="401" extrusionOk="0">
                  <a:moveTo>
                    <a:pt x="625" y="1"/>
                  </a:moveTo>
                  <a:lnTo>
                    <a:pt x="0" y="400"/>
                  </a:lnTo>
                  <a:lnTo>
                    <a:pt x="628" y="58"/>
                  </a:lnTo>
                  <a:lnTo>
                    <a:pt x="1094" y="196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666752" y="3066750"/>
              <a:ext cx="24512" cy="22013"/>
            </a:xfrm>
            <a:custGeom>
              <a:avLst/>
              <a:gdLst/>
              <a:ahLst/>
              <a:cxnLst/>
              <a:rect l="l" t="t" r="r" b="b"/>
              <a:pathLst>
                <a:path w="294" h="264" extrusionOk="0">
                  <a:moveTo>
                    <a:pt x="0" y="0"/>
                  </a:moveTo>
                  <a:lnTo>
                    <a:pt x="76" y="263"/>
                  </a:lnTo>
                  <a:lnTo>
                    <a:pt x="293" y="35"/>
                  </a:lnTo>
                  <a:cubicBezTo>
                    <a:pt x="197" y="16"/>
                    <a:pt x="98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7476659" y="3075172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1"/>
                  </a:moveTo>
                  <a:lnTo>
                    <a:pt x="1" y="273"/>
                  </a:lnTo>
                  <a:lnTo>
                    <a:pt x="71" y="512"/>
                  </a:lnTo>
                  <a:lnTo>
                    <a:pt x="271" y="596"/>
                  </a:lnTo>
                  <a:cubicBezTo>
                    <a:pt x="219" y="638"/>
                    <a:pt x="172" y="680"/>
                    <a:pt x="133" y="722"/>
                  </a:cubicBezTo>
                  <a:lnTo>
                    <a:pt x="376" y="1551"/>
                  </a:lnTo>
                  <a:cubicBezTo>
                    <a:pt x="589" y="1638"/>
                    <a:pt x="801" y="1673"/>
                    <a:pt x="1010" y="1673"/>
                  </a:cubicBezTo>
                  <a:cubicBezTo>
                    <a:pt x="1068" y="1673"/>
                    <a:pt x="1126" y="1670"/>
                    <a:pt x="1183" y="1665"/>
                  </a:cubicBezTo>
                  <a:lnTo>
                    <a:pt x="732" y="127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772971" y="3109942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0" y="0"/>
                  </a:moveTo>
                  <a:lnTo>
                    <a:pt x="495" y="1686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3" y="1107"/>
                  </a:lnTo>
                  <a:cubicBezTo>
                    <a:pt x="623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5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684595" y="3110609"/>
              <a:ext cx="103635" cy="144168"/>
            </a:xfrm>
            <a:custGeom>
              <a:avLst/>
              <a:gdLst/>
              <a:ahLst/>
              <a:cxnLst/>
              <a:rect l="l" t="t" r="r" b="b"/>
              <a:pathLst>
                <a:path w="1243" h="1729" extrusionOk="0">
                  <a:moveTo>
                    <a:pt x="782" y="1"/>
                  </a:moveTo>
                  <a:cubicBezTo>
                    <a:pt x="760" y="3"/>
                    <a:pt x="736" y="7"/>
                    <a:pt x="715" y="8"/>
                  </a:cubicBezTo>
                  <a:lnTo>
                    <a:pt x="705" y="11"/>
                  </a:lnTo>
                  <a:cubicBezTo>
                    <a:pt x="679" y="15"/>
                    <a:pt x="654" y="19"/>
                    <a:pt x="631" y="23"/>
                  </a:cubicBezTo>
                  <a:cubicBezTo>
                    <a:pt x="610" y="27"/>
                    <a:pt x="587" y="31"/>
                    <a:pt x="567" y="34"/>
                  </a:cubicBezTo>
                  <a:cubicBezTo>
                    <a:pt x="557" y="38"/>
                    <a:pt x="548" y="39"/>
                    <a:pt x="540" y="40"/>
                  </a:cubicBezTo>
                  <a:cubicBezTo>
                    <a:pt x="522" y="43"/>
                    <a:pt x="505" y="46"/>
                    <a:pt x="490" y="50"/>
                  </a:cubicBezTo>
                  <a:cubicBezTo>
                    <a:pt x="349" y="82"/>
                    <a:pt x="215" y="124"/>
                    <a:pt x="86" y="170"/>
                  </a:cubicBezTo>
                  <a:cubicBezTo>
                    <a:pt x="57" y="180"/>
                    <a:pt x="28" y="191"/>
                    <a:pt x="0" y="202"/>
                  </a:cubicBezTo>
                  <a:lnTo>
                    <a:pt x="164" y="760"/>
                  </a:lnTo>
                  <a:cubicBezTo>
                    <a:pt x="332" y="694"/>
                    <a:pt x="482" y="648"/>
                    <a:pt x="617" y="648"/>
                  </a:cubicBezTo>
                  <a:cubicBezTo>
                    <a:pt x="684" y="648"/>
                    <a:pt x="748" y="660"/>
                    <a:pt x="808" y="685"/>
                  </a:cubicBezTo>
                  <a:cubicBezTo>
                    <a:pt x="995" y="764"/>
                    <a:pt x="942" y="887"/>
                    <a:pt x="737" y="1017"/>
                  </a:cubicBezTo>
                  <a:cubicBezTo>
                    <a:pt x="589" y="1114"/>
                    <a:pt x="432" y="1160"/>
                    <a:pt x="288" y="1179"/>
                  </a:cubicBezTo>
                  <a:lnTo>
                    <a:pt x="448" y="1729"/>
                  </a:lnTo>
                  <a:cubicBezTo>
                    <a:pt x="671" y="1669"/>
                    <a:pt x="880" y="1588"/>
                    <a:pt x="1066" y="1494"/>
                  </a:cubicBezTo>
                  <a:lnTo>
                    <a:pt x="1243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231108" y="2943687"/>
              <a:ext cx="800150" cy="419914"/>
            </a:xfrm>
            <a:custGeom>
              <a:avLst/>
              <a:gdLst/>
              <a:ahLst/>
              <a:cxnLst/>
              <a:rect l="l" t="t" r="r" b="b"/>
              <a:pathLst>
                <a:path w="9597" h="5036" extrusionOk="0">
                  <a:moveTo>
                    <a:pt x="4786" y="1"/>
                  </a:moveTo>
                  <a:cubicBezTo>
                    <a:pt x="3875" y="1"/>
                    <a:pt x="2968" y="139"/>
                    <a:pt x="2184" y="410"/>
                  </a:cubicBezTo>
                  <a:cubicBezTo>
                    <a:pt x="1979" y="480"/>
                    <a:pt x="1783" y="560"/>
                    <a:pt x="1597" y="648"/>
                  </a:cubicBezTo>
                  <a:cubicBezTo>
                    <a:pt x="1452" y="718"/>
                    <a:pt x="1315" y="792"/>
                    <a:pt x="1183" y="872"/>
                  </a:cubicBezTo>
                  <a:cubicBezTo>
                    <a:pt x="957" y="1010"/>
                    <a:pt x="764" y="1158"/>
                    <a:pt x="603" y="1312"/>
                  </a:cubicBezTo>
                  <a:cubicBezTo>
                    <a:pt x="561" y="1354"/>
                    <a:pt x="519" y="1395"/>
                    <a:pt x="481" y="1436"/>
                  </a:cubicBezTo>
                  <a:lnTo>
                    <a:pt x="0" y="1438"/>
                  </a:lnTo>
                  <a:lnTo>
                    <a:pt x="2" y="2457"/>
                  </a:lnTo>
                  <a:cubicBezTo>
                    <a:pt x="2" y="2517"/>
                    <a:pt x="5" y="2578"/>
                    <a:pt x="12" y="2638"/>
                  </a:cubicBezTo>
                  <a:cubicBezTo>
                    <a:pt x="36" y="2830"/>
                    <a:pt x="101" y="3021"/>
                    <a:pt x="205" y="3205"/>
                  </a:cubicBezTo>
                  <a:cubicBezTo>
                    <a:pt x="228" y="3247"/>
                    <a:pt x="255" y="3290"/>
                    <a:pt x="282" y="3332"/>
                  </a:cubicBezTo>
                  <a:cubicBezTo>
                    <a:pt x="412" y="3526"/>
                    <a:pt x="586" y="3712"/>
                    <a:pt x="803" y="3887"/>
                  </a:cubicBezTo>
                  <a:cubicBezTo>
                    <a:pt x="876" y="3945"/>
                    <a:pt x="954" y="4003"/>
                    <a:pt x="1036" y="4059"/>
                  </a:cubicBezTo>
                  <a:cubicBezTo>
                    <a:pt x="1120" y="4113"/>
                    <a:pt x="1207" y="4169"/>
                    <a:pt x="1300" y="4222"/>
                  </a:cubicBezTo>
                  <a:cubicBezTo>
                    <a:pt x="1408" y="4283"/>
                    <a:pt x="1522" y="4341"/>
                    <a:pt x="1642" y="4398"/>
                  </a:cubicBezTo>
                  <a:cubicBezTo>
                    <a:pt x="1788" y="4467"/>
                    <a:pt x="1941" y="4530"/>
                    <a:pt x="2099" y="4587"/>
                  </a:cubicBezTo>
                  <a:cubicBezTo>
                    <a:pt x="2207" y="4626"/>
                    <a:pt x="2320" y="4665"/>
                    <a:pt x="2434" y="4699"/>
                  </a:cubicBezTo>
                  <a:cubicBezTo>
                    <a:pt x="3173" y="4924"/>
                    <a:pt x="3994" y="5036"/>
                    <a:pt x="4813" y="5036"/>
                  </a:cubicBezTo>
                  <a:cubicBezTo>
                    <a:pt x="5851" y="5036"/>
                    <a:pt x="6884" y="4856"/>
                    <a:pt x="7737" y="4504"/>
                  </a:cubicBezTo>
                  <a:cubicBezTo>
                    <a:pt x="7841" y="4462"/>
                    <a:pt x="7942" y="4415"/>
                    <a:pt x="8039" y="4368"/>
                  </a:cubicBezTo>
                  <a:cubicBezTo>
                    <a:pt x="8170" y="4304"/>
                    <a:pt x="8296" y="4236"/>
                    <a:pt x="8414" y="4164"/>
                  </a:cubicBezTo>
                  <a:cubicBezTo>
                    <a:pt x="8528" y="4093"/>
                    <a:pt x="8633" y="4022"/>
                    <a:pt x="8730" y="3948"/>
                  </a:cubicBezTo>
                  <a:cubicBezTo>
                    <a:pt x="8808" y="3888"/>
                    <a:pt x="8881" y="3828"/>
                    <a:pt x="8949" y="3765"/>
                  </a:cubicBezTo>
                  <a:cubicBezTo>
                    <a:pt x="9015" y="3705"/>
                    <a:pt x="9077" y="3642"/>
                    <a:pt x="9134" y="3579"/>
                  </a:cubicBezTo>
                  <a:cubicBezTo>
                    <a:pt x="9303" y="3388"/>
                    <a:pt x="9425" y="3192"/>
                    <a:pt x="9502" y="2990"/>
                  </a:cubicBezTo>
                  <a:cubicBezTo>
                    <a:pt x="9519" y="2947"/>
                    <a:pt x="9534" y="2904"/>
                    <a:pt x="9546" y="2859"/>
                  </a:cubicBezTo>
                  <a:cubicBezTo>
                    <a:pt x="9579" y="2733"/>
                    <a:pt x="9596" y="2605"/>
                    <a:pt x="9596" y="2477"/>
                  </a:cubicBezTo>
                  <a:lnTo>
                    <a:pt x="9596" y="1400"/>
                  </a:lnTo>
                  <a:lnTo>
                    <a:pt x="9071" y="1403"/>
                  </a:lnTo>
                  <a:cubicBezTo>
                    <a:pt x="8943" y="1269"/>
                    <a:pt x="8791" y="1139"/>
                    <a:pt x="8615" y="1018"/>
                  </a:cubicBezTo>
                  <a:cubicBezTo>
                    <a:pt x="8424" y="881"/>
                    <a:pt x="8203" y="755"/>
                    <a:pt x="7955" y="639"/>
                  </a:cubicBezTo>
                  <a:cubicBezTo>
                    <a:pt x="7795" y="564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8" y="239"/>
                  </a:cubicBezTo>
                  <a:cubicBezTo>
                    <a:pt x="6166" y="80"/>
                    <a:pt x="5475" y="1"/>
                    <a:pt x="4786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520014" y="3172645"/>
              <a:ext cx="67034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1" y="0"/>
                  </a:moveTo>
                  <a:lnTo>
                    <a:pt x="2" y="2186"/>
                  </a:lnTo>
                  <a:cubicBezTo>
                    <a:pt x="265" y="2227"/>
                    <a:pt x="533" y="2255"/>
                    <a:pt x="803" y="2272"/>
                  </a:cubicBezTo>
                  <a:lnTo>
                    <a:pt x="801" y="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986909" y="3060246"/>
              <a:ext cx="44439" cy="187694"/>
            </a:xfrm>
            <a:custGeom>
              <a:avLst/>
              <a:gdLst/>
              <a:ahLst/>
              <a:cxnLst/>
              <a:rect l="l" t="t" r="r" b="b"/>
              <a:pathLst>
                <a:path w="533" h="2251" extrusionOk="0">
                  <a:moveTo>
                    <a:pt x="1" y="0"/>
                  </a:moveTo>
                  <a:lnTo>
                    <a:pt x="3" y="2250"/>
                  </a:lnTo>
                  <a:cubicBezTo>
                    <a:pt x="26" y="2226"/>
                    <a:pt x="48" y="2204"/>
                    <a:pt x="69" y="2181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9"/>
                    <a:pt x="469" y="1506"/>
                    <a:pt x="481" y="1461"/>
                  </a:cubicBezTo>
                  <a:cubicBezTo>
                    <a:pt x="514" y="1335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808739" y="3058328"/>
              <a:ext cx="34351" cy="283167"/>
            </a:xfrm>
            <a:custGeom>
              <a:avLst/>
              <a:gdLst/>
              <a:ahLst/>
              <a:cxnLst/>
              <a:rect l="l" t="t" r="r" b="b"/>
              <a:pathLst>
                <a:path w="412" h="3396" extrusionOk="0">
                  <a:moveTo>
                    <a:pt x="412" y="0"/>
                  </a:moveTo>
                  <a:lnTo>
                    <a:pt x="1" y="97"/>
                  </a:lnTo>
                  <a:lnTo>
                    <a:pt x="7" y="3396"/>
                  </a:lnTo>
                  <a:cubicBezTo>
                    <a:pt x="144" y="3360"/>
                    <a:pt x="278" y="3320"/>
                    <a:pt x="409" y="3276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720112" y="3121365"/>
              <a:ext cx="66950" cy="236973"/>
            </a:xfrm>
            <a:custGeom>
              <a:avLst/>
              <a:gdLst/>
              <a:ahLst/>
              <a:cxnLst/>
              <a:rect l="l" t="t" r="r" b="b"/>
              <a:pathLst>
                <a:path w="803" h="2842" extrusionOk="0">
                  <a:moveTo>
                    <a:pt x="0" y="0"/>
                  </a:moveTo>
                  <a:lnTo>
                    <a:pt x="3" y="2841"/>
                  </a:lnTo>
                  <a:cubicBezTo>
                    <a:pt x="276" y="2808"/>
                    <a:pt x="544" y="2763"/>
                    <a:pt x="803" y="2705"/>
                  </a:cubicBezTo>
                  <a:lnTo>
                    <a:pt x="801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231039" y="2963106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2" y="1"/>
                  </a:moveTo>
                  <a:cubicBezTo>
                    <a:pt x="2576" y="52"/>
                    <a:pt x="2376" y="109"/>
                    <a:pt x="2184" y="177"/>
                  </a:cubicBezTo>
                  <a:cubicBezTo>
                    <a:pt x="1979" y="247"/>
                    <a:pt x="1783" y="327"/>
                    <a:pt x="1596" y="415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7" y="777"/>
                    <a:pt x="763" y="925"/>
                    <a:pt x="603" y="1079"/>
                  </a:cubicBezTo>
                  <a:cubicBezTo>
                    <a:pt x="561" y="1121"/>
                    <a:pt x="519" y="1162"/>
                    <a:pt x="481" y="1203"/>
                  </a:cubicBezTo>
                  <a:lnTo>
                    <a:pt x="0" y="1205"/>
                  </a:lnTo>
                  <a:lnTo>
                    <a:pt x="3" y="2224"/>
                  </a:lnTo>
                  <a:cubicBezTo>
                    <a:pt x="3" y="2284"/>
                    <a:pt x="6" y="2345"/>
                    <a:pt x="13" y="2405"/>
                  </a:cubicBezTo>
                  <a:cubicBezTo>
                    <a:pt x="37" y="2596"/>
                    <a:pt x="102" y="2788"/>
                    <a:pt x="206" y="2972"/>
                  </a:cubicBezTo>
                  <a:cubicBezTo>
                    <a:pt x="229" y="3014"/>
                    <a:pt x="256" y="3057"/>
                    <a:pt x="283" y="3099"/>
                  </a:cubicBezTo>
                  <a:cubicBezTo>
                    <a:pt x="413" y="3292"/>
                    <a:pt x="587" y="3479"/>
                    <a:pt x="804" y="3654"/>
                  </a:cubicBezTo>
                  <a:cubicBezTo>
                    <a:pt x="877" y="3712"/>
                    <a:pt x="955" y="3770"/>
                    <a:pt x="1037" y="3825"/>
                  </a:cubicBezTo>
                  <a:cubicBezTo>
                    <a:pt x="1121" y="3880"/>
                    <a:pt x="1208" y="3935"/>
                    <a:pt x="1301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89" y="4234"/>
                    <a:pt x="1942" y="4297"/>
                    <a:pt x="2100" y="4354"/>
                  </a:cubicBezTo>
                  <a:cubicBezTo>
                    <a:pt x="2208" y="4393"/>
                    <a:pt x="2321" y="4431"/>
                    <a:pt x="2435" y="4466"/>
                  </a:cubicBezTo>
                  <a:cubicBezTo>
                    <a:pt x="2550" y="4500"/>
                    <a:pt x="2667" y="4533"/>
                    <a:pt x="2786" y="4562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231123" y="3062748"/>
              <a:ext cx="54360" cy="193948"/>
            </a:xfrm>
            <a:custGeom>
              <a:avLst/>
              <a:gdLst/>
              <a:ahLst/>
              <a:cxnLst/>
              <a:rect l="l" t="t" r="r" b="b"/>
              <a:pathLst>
                <a:path w="652" h="2326" extrusionOk="0">
                  <a:moveTo>
                    <a:pt x="487" y="1"/>
                  </a:moveTo>
                  <a:cubicBezTo>
                    <a:pt x="486" y="3"/>
                    <a:pt x="483" y="5"/>
                    <a:pt x="481" y="7"/>
                  </a:cubicBezTo>
                  <a:lnTo>
                    <a:pt x="0" y="8"/>
                  </a:lnTo>
                  <a:lnTo>
                    <a:pt x="2" y="1028"/>
                  </a:lnTo>
                  <a:cubicBezTo>
                    <a:pt x="2" y="1088"/>
                    <a:pt x="5" y="1147"/>
                    <a:pt x="12" y="1209"/>
                  </a:cubicBezTo>
                  <a:cubicBezTo>
                    <a:pt x="36" y="1400"/>
                    <a:pt x="101" y="1591"/>
                    <a:pt x="205" y="1775"/>
                  </a:cubicBezTo>
                  <a:cubicBezTo>
                    <a:pt x="228" y="1818"/>
                    <a:pt x="255" y="1861"/>
                    <a:pt x="282" y="1903"/>
                  </a:cubicBezTo>
                  <a:cubicBezTo>
                    <a:pt x="380" y="2048"/>
                    <a:pt x="503" y="2190"/>
                    <a:pt x="651" y="2326"/>
                  </a:cubicBezTo>
                  <a:lnTo>
                    <a:pt x="649" y="60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228872" y="2847538"/>
              <a:ext cx="803401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7228872" y="2847538"/>
              <a:ext cx="803401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7228872" y="2847538"/>
              <a:ext cx="803401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1"/>
                  </a:moveTo>
                  <a:cubicBezTo>
                    <a:pt x="3900" y="1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3" y="647"/>
                  </a:cubicBezTo>
                  <a:cubicBezTo>
                    <a:pt x="1478" y="716"/>
                    <a:pt x="1340" y="792"/>
                    <a:pt x="1209" y="872"/>
                  </a:cubicBezTo>
                  <a:cubicBezTo>
                    <a:pt x="983" y="1010"/>
                    <a:pt x="790" y="1157"/>
                    <a:pt x="629" y="1311"/>
                  </a:cubicBezTo>
                  <a:cubicBezTo>
                    <a:pt x="443" y="1489"/>
                    <a:pt x="301" y="1675"/>
                    <a:pt x="202" y="1866"/>
                  </a:cubicBezTo>
                  <a:cubicBezTo>
                    <a:pt x="54" y="2148"/>
                    <a:pt x="0" y="2443"/>
                    <a:pt x="37" y="2733"/>
                  </a:cubicBezTo>
                  <a:cubicBezTo>
                    <a:pt x="60" y="2924"/>
                    <a:pt x="126" y="3115"/>
                    <a:pt x="229" y="3299"/>
                  </a:cubicBezTo>
                  <a:cubicBezTo>
                    <a:pt x="253" y="3341"/>
                    <a:pt x="280" y="3384"/>
                    <a:pt x="307" y="3426"/>
                  </a:cubicBezTo>
                  <a:cubicBezTo>
                    <a:pt x="437" y="3620"/>
                    <a:pt x="611" y="3806"/>
                    <a:pt x="828" y="3981"/>
                  </a:cubicBezTo>
                  <a:cubicBezTo>
                    <a:pt x="901" y="4041"/>
                    <a:pt x="978" y="4097"/>
                    <a:pt x="1061" y="4153"/>
                  </a:cubicBezTo>
                  <a:cubicBezTo>
                    <a:pt x="1145" y="4207"/>
                    <a:pt x="1233" y="4263"/>
                    <a:pt x="1325" y="4316"/>
                  </a:cubicBezTo>
                  <a:cubicBezTo>
                    <a:pt x="1431" y="4376"/>
                    <a:pt x="1546" y="4436"/>
                    <a:pt x="1667" y="4492"/>
                  </a:cubicBezTo>
                  <a:cubicBezTo>
                    <a:pt x="1813" y="4561"/>
                    <a:pt x="1966" y="4624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8" y="5018"/>
                    <a:pt x="4019" y="5130"/>
                    <a:pt x="4837" y="5130"/>
                  </a:cubicBezTo>
                  <a:cubicBezTo>
                    <a:pt x="5875" y="5130"/>
                    <a:pt x="6908" y="4950"/>
                    <a:pt x="7760" y="4598"/>
                  </a:cubicBezTo>
                  <a:cubicBezTo>
                    <a:pt x="7865" y="4555"/>
                    <a:pt x="7965" y="4510"/>
                    <a:pt x="8064" y="4463"/>
                  </a:cubicBezTo>
                  <a:cubicBezTo>
                    <a:pt x="8195" y="4399"/>
                    <a:pt x="8318" y="4331"/>
                    <a:pt x="8439" y="4258"/>
                  </a:cubicBezTo>
                  <a:cubicBezTo>
                    <a:pt x="8554" y="4188"/>
                    <a:pt x="8659" y="4117"/>
                    <a:pt x="8755" y="4042"/>
                  </a:cubicBezTo>
                  <a:cubicBezTo>
                    <a:pt x="8833" y="3983"/>
                    <a:pt x="8905" y="3922"/>
                    <a:pt x="8972" y="3859"/>
                  </a:cubicBezTo>
                  <a:cubicBezTo>
                    <a:pt x="9040" y="3799"/>
                    <a:pt x="9102" y="3736"/>
                    <a:pt x="9158" y="3673"/>
                  </a:cubicBezTo>
                  <a:cubicBezTo>
                    <a:pt x="9327" y="3484"/>
                    <a:pt x="9450" y="3287"/>
                    <a:pt x="9526" y="3084"/>
                  </a:cubicBezTo>
                  <a:cubicBezTo>
                    <a:pt x="9542" y="3041"/>
                    <a:pt x="9558" y="2998"/>
                    <a:pt x="9569" y="2954"/>
                  </a:cubicBezTo>
                  <a:cubicBezTo>
                    <a:pt x="9622" y="2762"/>
                    <a:pt x="9636" y="2570"/>
                    <a:pt x="9608" y="2379"/>
                  </a:cubicBezTo>
                  <a:cubicBezTo>
                    <a:pt x="9567" y="2089"/>
                    <a:pt x="9435" y="1802"/>
                    <a:pt x="9213" y="1533"/>
                  </a:cubicBezTo>
                  <a:cubicBezTo>
                    <a:pt x="9062" y="1352"/>
                    <a:pt x="8871" y="1178"/>
                    <a:pt x="8640" y="1015"/>
                  </a:cubicBezTo>
                  <a:cubicBezTo>
                    <a:pt x="8449" y="883"/>
                    <a:pt x="8229" y="755"/>
                    <a:pt x="7981" y="639"/>
                  </a:cubicBezTo>
                  <a:cubicBezTo>
                    <a:pt x="7820" y="563"/>
                    <a:pt x="7653" y="494"/>
                    <a:pt x="7479" y="433"/>
                  </a:cubicBezTo>
                  <a:cubicBezTo>
                    <a:pt x="7272" y="359"/>
                    <a:pt x="7055" y="294"/>
                    <a:pt x="6834" y="239"/>
                  </a:cubicBezTo>
                  <a:cubicBezTo>
                    <a:pt x="6192" y="80"/>
                    <a:pt x="5500" y="1"/>
                    <a:pt x="481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229038" y="2903571"/>
              <a:ext cx="234534" cy="351791"/>
            </a:xfrm>
            <a:custGeom>
              <a:avLst/>
              <a:gdLst/>
              <a:ahLst/>
              <a:cxnLst/>
              <a:rect l="l" t="t" r="r" b="b"/>
              <a:pathLst>
                <a:path w="2813" h="4219" extrusionOk="0">
                  <a:moveTo>
                    <a:pt x="1576" y="1"/>
                  </a:moveTo>
                  <a:cubicBezTo>
                    <a:pt x="1449" y="63"/>
                    <a:pt x="1327" y="128"/>
                    <a:pt x="1209" y="200"/>
                  </a:cubicBezTo>
                  <a:cubicBezTo>
                    <a:pt x="984" y="337"/>
                    <a:pt x="790" y="485"/>
                    <a:pt x="629" y="639"/>
                  </a:cubicBezTo>
                  <a:cubicBezTo>
                    <a:pt x="443" y="817"/>
                    <a:pt x="301" y="1003"/>
                    <a:pt x="202" y="1194"/>
                  </a:cubicBezTo>
                  <a:cubicBezTo>
                    <a:pt x="55" y="1477"/>
                    <a:pt x="0" y="1771"/>
                    <a:pt x="37" y="2061"/>
                  </a:cubicBezTo>
                  <a:cubicBezTo>
                    <a:pt x="61" y="2252"/>
                    <a:pt x="126" y="2443"/>
                    <a:pt x="230" y="2627"/>
                  </a:cubicBezTo>
                  <a:cubicBezTo>
                    <a:pt x="253" y="2669"/>
                    <a:pt x="280" y="2712"/>
                    <a:pt x="307" y="2754"/>
                  </a:cubicBezTo>
                  <a:cubicBezTo>
                    <a:pt x="437" y="2948"/>
                    <a:pt x="611" y="3134"/>
                    <a:pt x="828" y="3309"/>
                  </a:cubicBezTo>
                  <a:cubicBezTo>
                    <a:pt x="901" y="3367"/>
                    <a:pt x="979" y="3425"/>
                    <a:pt x="1061" y="3481"/>
                  </a:cubicBezTo>
                  <a:cubicBezTo>
                    <a:pt x="1145" y="3535"/>
                    <a:pt x="1232" y="3591"/>
                    <a:pt x="1325" y="3644"/>
                  </a:cubicBezTo>
                  <a:cubicBezTo>
                    <a:pt x="1433" y="3706"/>
                    <a:pt x="1547" y="3764"/>
                    <a:pt x="1667" y="3820"/>
                  </a:cubicBezTo>
                  <a:cubicBezTo>
                    <a:pt x="1813" y="3889"/>
                    <a:pt x="1966" y="3952"/>
                    <a:pt x="2124" y="4009"/>
                  </a:cubicBezTo>
                  <a:cubicBezTo>
                    <a:pt x="2232" y="4049"/>
                    <a:pt x="2345" y="4087"/>
                    <a:pt x="2459" y="4121"/>
                  </a:cubicBezTo>
                  <a:cubicBezTo>
                    <a:pt x="2575" y="4157"/>
                    <a:pt x="2693" y="4188"/>
                    <a:pt x="2812" y="4219"/>
                  </a:cubicBezTo>
                  <a:lnTo>
                    <a:pt x="1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229455" y="3015553"/>
              <a:ext cx="55361" cy="152507"/>
            </a:xfrm>
            <a:custGeom>
              <a:avLst/>
              <a:gdLst/>
              <a:ahLst/>
              <a:cxnLst/>
              <a:rect l="l" t="t" r="r" b="b"/>
              <a:pathLst>
                <a:path w="664" h="1829" extrusionOk="0">
                  <a:moveTo>
                    <a:pt x="129" y="0"/>
                  </a:moveTo>
                  <a:cubicBezTo>
                    <a:pt x="32" y="236"/>
                    <a:pt x="0" y="477"/>
                    <a:pt x="31" y="718"/>
                  </a:cubicBezTo>
                  <a:cubicBezTo>
                    <a:pt x="55" y="909"/>
                    <a:pt x="120" y="1100"/>
                    <a:pt x="224" y="1284"/>
                  </a:cubicBezTo>
                  <a:cubicBezTo>
                    <a:pt x="247" y="1326"/>
                    <a:pt x="274" y="1369"/>
                    <a:pt x="301" y="1411"/>
                  </a:cubicBezTo>
                  <a:cubicBezTo>
                    <a:pt x="398" y="1554"/>
                    <a:pt x="519" y="1695"/>
                    <a:pt x="664" y="1828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7407829" y="2865726"/>
              <a:ext cx="179173" cy="407740"/>
            </a:xfrm>
            <a:custGeom>
              <a:avLst/>
              <a:gdLst/>
              <a:ahLst/>
              <a:cxnLst/>
              <a:rect l="l" t="t" r="r" b="b"/>
              <a:pathLst>
                <a:path w="2149" h="4890" extrusionOk="0">
                  <a:moveTo>
                    <a:pt x="714" y="0"/>
                  </a:moveTo>
                  <a:cubicBezTo>
                    <a:pt x="491" y="53"/>
                    <a:pt x="274" y="115"/>
                    <a:pt x="67" y="186"/>
                  </a:cubicBezTo>
                  <a:cubicBezTo>
                    <a:pt x="44" y="194"/>
                    <a:pt x="23" y="202"/>
                    <a:pt x="0" y="210"/>
                  </a:cubicBezTo>
                  <a:lnTo>
                    <a:pt x="1350" y="4804"/>
                  </a:lnTo>
                  <a:cubicBezTo>
                    <a:pt x="1612" y="4845"/>
                    <a:pt x="1880" y="4874"/>
                    <a:pt x="2148" y="4889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596551" y="2847705"/>
              <a:ext cx="190512" cy="422416"/>
            </a:xfrm>
            <a:custGeom>
              <a:avLst/>
              <a:gdLst/>
              <a:ahLst/>
              <a:cxnLst/>
              <a:rect l="l" t="t" r="r" b="b"/>
              <a:pathLst>
                <a:path w="2285" h="5066" extrusionOk="0">
                  <a:moveTo>
                    <a:pt x="404" y="0"/>
                  </a:moveTo>
                  <a:cubicBezTo>
                    <a:pt x="269" y="0"/>
                    <a:pt x="135" y="3"/>
                    <a:pt x="0" y="9"/>
                  </a:cubicBezTo>
                  <a:lnTo>
                    <a:pt x="1485" y="5065"/>
                  </a:lnTo>
                  <a:cubicBezTo>
                    <a:pt x="1758" y="5032"/>
                    <a:pt x="2026" y="4987"/>
                    <a:pt x="2285" y="4930"/>
                  </a:cubicBezTo>
                  <a:lnTo>
                    <a:pt x="842" y="11"/>
                  </a:lnTo>
                  <a:cubicBezTo>
                    <a:pt x="696" y="4"/>
                    <a:pt x="550" y="0"/>
                    <a:pt x="404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690597" y="2850206"/>
              <a:ext cx="152243" cy="403154"/>
            </a:xfrm>
            <a:custGeom>
              <a:avLst/>
              <a:gdLst/>
              <a:ahLst/>
              <a:cxnLst/>
              <a:rect l="l" t="t" r="r" b="b"/>
              <a:pathLst>
                <a:path w="1826" h="4835" extrusionOk="0">
                  <a:moveTo>
                    <a:pt x="1" y="0"/>
                  </a:moveTo>
                  <a:lnTo>
                    <a:pt x="1421" y="4835"/>
                  </a:lnTo>
                  <a:cubicBezTo>
                    <a:pt x="1558" y="4799"/>
                    <a:pt x="1694" y="4759"/>
                    <a:pt x="1826" y="4715"/>
                  </a:cubicBezTo>
                  <a:lnTo>
                    <a:pt x="456" y="49"/>
                  </a:lnTo>
                  <a:cubicBezTo>
                    <a:pt x="306" y="28"/>
                    <a:pt x="154" y="1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7914040" y="2910742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0" y="0"/>
                  </a:moveTo>
                  <a:lnTo>
                    <a:pt x="875" y="2985"/>
                  </a:lnTo>
                  <a:cubicBezTo>
                    <a:pt x="897" y="2963"/>
                    <a:pt x="919" y="2940"/>
                    <a:pt x="940" y="2916"/>
                  </a:cubicBezTo>
                  <a:cubicBezTo>
                    <a:pt x="1109" y="2726"/>
                    <a:pt x="1231" y="2530"/>
                    <a:pt x="1308" y="2328"/>
                  </a:cubicBezTo>
                  <a:cubicBezTo>
                    <a:pt x="1325" y="2284"/>
                    <a:pt x="1340" y="2241"/>
                    <a:pt x="1351" y="2197"/>
                  </a:cubicBezTo>
                  <a:cubicBezTo>
                    <a:pt x="1404" y="2007"/>
                    <a:pt x="1418" y="1813"/>
                    <a:pt x="1389" y="1622"/>
                  </a:cubicBezTo>
                  <a:cubicBezTo>
                    <a:pt x="1349" y="1332"/>
                    <a:pt x="1217" y="1047"/>
                    <a:pt x="994" y="778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2" y="231"/>
                    <a:pt x="340" y="204"/>
                    <a:pt x="298" y="176"/>
                  </a:cubicBezTo>
                  <a:cubicBezTo>
                    <a:pt x="280" y="164"/>
                    <a:pt x="260" y="151"/>
                    <a:pt x="241" y="139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3" y="34"/>
                    <a:pt x="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7297905" y="2902070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6" y="3600"/>
                    <a:pt x="6700" y="3166"/>
                  </a:cubicBezTo>
                  <a:cubicBezTo>
                    <a:pt x="6753" y="3134"/>
                    <a:pt x="6804" y="3100"/>
                    <a:pt x="6851" y="3066"/>
                  </a:cubicBezTo>
                  <a:cubicBezTo>
                    <a:pt x="7979" y="2274"/>
                    <a:pt x="7770" y="1136"/>
                    <a:pt x="6336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7297905" y="2902070"/>
              <a:ext cx="665249" cy="318771"/>
            </a:xfrm>
            <a:custGeom>
              <a:avLst/>
              <a:gdLst/>
              <a:ahLst/>
              <a:cxnLst/>
              <a:rect l="l" t="t" r="r" b="b"/>
              <a:pathLst>
                <a:path w="7979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2" y="656"/>
                  </a:cubicBezTo>
                  <a:cubicBezTo>
                    <a:pt x="0" y="1452"/>
                    <a:pt x="163" y="2659"/>
                    <a:pt x="1656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6" y="3600"/>
                    <a:pt x="6700" y="3166"/>
                  </a:cubicBezTo>
                  <a:cubicBezTo>
                    <a:pt x="6753" y="3134"/>
                    <a:pt x="6804" y="3100"/>
                    <a:pt x="6851" y="3066"/>
                  </a:cubicBezTo>
                  <a:cubicBezTo>
                    <a:pt x="7979" y="2274"/>
                    <a:pt x="7770" y="1136"/>
                    <a:pt x="6336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7339176" y="2909158"/>
              <a:ext cx="584709" cy="304513"/>
            </a:xfrm>
            <a:custGeom>
              <a:avLst/>
              <a:gdLst/>
              <a:ahLst/>
              <a:cxnLst/>
              <a:rect l="l" t="t" r="r" b="b"/>
              <a:pathLst>
                <a:path w="7013" h="3652" extrusionOk="0">
                  <a:moveTo>
                    <a:pt x="3493" y="0"/>
                  </a:moveTo>
                  <a:cubicBezTo>
                    <a:pt x="2611" y="0"/>
                    <a:pt x="1733" y="182"/>
                    <a:pt x="1074" y="538"/>
                  </a:cubicBezTo>
                  <a:cubicBezTo>
                    <a:pt x="1063" y="544"/>
                    <a:pt x="1053" y="550"/>
                    <a:pt x="1041" y="555"/>
                  </a:cubicBezTo>
                  <a:cubicBezTo>
                    <a:pt x="999" y="578"/>
                    <a:pt x="958" y="602"/>
                    <a:pt x="918" y="626"/>
                  </a:cubicBezTo>
                  <a:cubicBezTo>
                    <a:pt x="672" y="778"/>
                    <a:pt x="481" y="944"/>
                    <a:pt x="345" y="1119"/>
                  </a:cubicBezTo>
                  <a:cubicBezTo>
                    <a:pt x="21" y="1536"/>
                    <a:pt x="1" y="2000"/>
                    <a:pt x="272" y="2420"/>
                  </a:cubicBezTo>
                  <a:cubicBezTo>
                    <a:pt x="432" y="2667"/>
                    <a:pt x="693" y="2898"/>
                    <a:pt x="1051" y="3095"/>
                  </a:cubicBezTo>
                  <a:cubicBezTo>
                    <a:pt x="1119" y="3132"/>
                    <a:pt x="1190" y="3169"/>
                    <a:pt x="1266" y="3204"/>
                  </a:cubicBezTo>
                  <a:cubicBezTo>
                    <a:pt x="1334" y="3235"/>
                    <a:pt x="1404" y="3266"/>
                    <a:pt x="1474" y="3293"/>
                  </a:cubicBezTo>
                  <a:cubicBezTo>
                    <a:pt x="1625" y="3352"/>
                    <a:pt x="1782" y="3405"/>
                    <a:pt x="1944" y="3448"/>
                  </a:cubicBezTo>
                  <a:cubicBezTo>
                    <a:pt x="2437" y="3584"/>
                    <a:pt x="2975" y="3652"/>
                    <a:pt x="3512" y="3652"/>
                  </a:cubicBezTo>
                  <a:cubicBezTo>
                    <a:pt x="4205" y="3652"/>
                    <a:pt x="4895" y="3539"/>
                    <a:pt x="5480" y="3319"/>
                  </a:cubicBezTo>
                  <a:cubicBezTo>
                    <a:pt x="5627" y="3263"/>
                    <a:pt x="5770" y="3199"/>
                    <a:pt x="5902" y="3130"/>
                  </a:cubicBezTo>
                  <a:cubicBezTo>
                    <a:pt x="5965" y="3097"/>
                    <a:pt x="6025" y="3061"/>
                    <a:pt x="6084" y="3025"/>
                  </a:cubicBezTo>
                  <a:cubicBezTo>
                    <a:pt x="6135" y="2994"/>
                    <a:pt x="6183" y="2962"/>
                    <a:pt x="6229" y="2930"/>
                  </a:cubicBezTo>
                  <a:cubicBezTo>
                    <a:pt x="6241" y="2922"/>
                    <a:pt x="6255" y="2912"/>
                    <a:pt x="6266" y="2903"/>
                  </a:cubicBezTo>
                  <a:cubicBezTo>
                    <a:pt x="6568" y="2681"/>
                    <a:pt x="6764" y="2434"/>
                    <a:pt x="6856" y="2178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5" y="733"/>
                    <a:pt x="6021" y="581"/>
                    <a:pt x="5738" y="449"/>
                  </a:cubicBezTo>
                  <a:cubicBezTo>
                    <a:pt x="5692" y="428"/>
                    <a:pt x="5645" y="407"/>
                    <a:pt x="5597" y="387"/>
                  </a:cubicBezTo>
                  <a:cubicBezTo>
                    <a:pt x="4975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7339176" y="2909158"/>
              <a:ext cx="584709" cy="304513"/>
            </a:xfrm>
            <a:custGeom>
              <a:avLst/>
              <a:gdLst/>
              <a:ahLst/>
              <a:cxnLst/>
              <a:rect l="l" t="t" r="r" b="b"/>
              <a:pathLst>
                <a:path w="7013" h="3652" extrusionOk="0">
                  <a:moveTo>
                    <a:pt x="3493" y="0"/>
                  </a:moveTo>
                  <a:cubicBezTo>
                    <a:pt x="2611" y="0"/>
                    <a:pt x="1733" y="182"/>
                    <a:pt x="1074" y="538"/>
                  </a:cubicBezTo>
                  <a:cubicBezTo>
                    <a:pt x="1063" y="544"/>
                    <a:pt x="1053" y="550"/>
                    <a:pt x="1041" y="555"/>
                  </a:cubicBezTo>
                  <a:cubicBezTo>
                    <a:pt x="999" y="578"/>
                    <a:pt x="958" y="602"/>
                    <a:pt x="918" y="626"/>
                  </a:cubicBezTo>
                  <a:cubicBezTo>
                    <a:pt x="672" y="778"/>
                    <a:pt x="481" y="944"/>
                    <a:pt x="345" y="1119"/>
                  </a:cubicBezTo>
                  <a:cubicBezTo>
                    <a:pt x="21" y="1536"/>
                    <a:pt x="1" y="2000"/>
                    <a:pt x="272" y="2420"/>
                  </a:cubicBezTo>
                  <a:cubicBezTo>
                    <a:pt x="432" y="2667"/>
                    <a:pt x="693" y="2898"/>
                    <a:pt x="1051" y="3095"/>
                  </a:cubicBezTo>
                  <a:cubicBezTo>
                    <a:pt x="1119" y="3132"/>
                    <a:pt x="1190" y="3169"/>
                    <a:pt x="1266" y="3204"/>
                  </a:cubicBezTo>
                  <a:cubicBezTo>
                    <a:pt x="1334" y="3235"/>
                    <a:pt x="1404" y="3266"/>
                    <a:pt x="1474" y="3293"/>
                  </a:cubicBezTo>
                  <a:cubicBezTo>
                    <a:pt x="1625" y="3352"/>
                    <a:pt x="1782" y="3405"/>
                    <a:pt x="1944" y="3448"/>
                  </a:cubicBezTo>
                  <a:cubicBezTo>
                    <a:pt x="2437" y="3584"/>
                    <a:pt x="2975" y="3652"/>
                    <a:pt x="3512" y="3652"/>
                  </a:cubicBezTo>
                  <a:cubicBezTo>
                    <a:pt x="4205" y="3652"/>
                    <a:pt x="4895" y="3539"/>
                    <a:pt x="5480" y="3319"/>
                  </a:cubicBezTo>
                  <a:cubicBezTo>
                    <a:pt x="5627" y="3263"/>
                    <a:pt x="5770" y="3199"/>
                    <a:pt x="5902" y="3130"/>
                  </a:cubicBezTo>
                  <a:cubicBezTo>
                    <a:pt x="5965" y="3097"/>
                    <a:pt x="6025" y="3061"/>
                    <a:pt x="6084" y="3025"/>
                  </a:cubicBezTo>
                  <a:cubicBezTo>
                    <a:pt x="6135" y="2994"/>
                    <a:pt x="6183" y="2962"/>
                    <a:pt x="6229" y="2930"/>
                  </a:cubicBezTo>
                  <a:cubicBezTo>
                    <a:pt x="6241" y="2922"/>
                    <a:pt x="6255" y="2912"/>
                    <a:pt x="6266" y="2903"/>
                  </a:cubicBezTo>
                  <a:cubicBezTo>
                    <a:pt x="6568" y="2681"/>
                    <a:pt x="6764" y="2434"/>
                    <a:pt x="6856" y="2178"/>
                  </a:cubicBezTo>
                  <a:cubicBezTo>
                    <a:pt x="7012" y="1742"/>
                    <a:pt x="6869" y="1284"/>
                    <a:pt x="6435" y="895"/>
                  </a:cubicBezTo>
                  <a:cubicBezTo>
                    <a:pt x="6255" y="733"/>
                    <a:pt x="6021" y="581"/>
                    <a:pt x="5738" y="449"/>
                  </a:cubicBezTo>
                  <a:cubicBezTo>
                    <a:pt x="5692" y="428"/>
                    <a:pt x="5645" y="407"/>
                    <a:pt x="5597" y="387"/>
                  </a:cubicBezTo>
                  <a:cubicBezTo>
                    <a:pt x="4975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7348097" y="2942677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88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8" y="544"/>
                    <a:pt x="948" y="550"/>
                    <a:pt x="936" y="556"/>
                  </a:cubicBezTo>
                  <a:cubicBezTo>
                    <a:pt x="895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8"/>
                    <a:pt x="85" y="1892"/>
                    <a:pt x="168" y="2020"/>
                  </a:cubicBezTo>
                  <a:cubicBezTo>
                    <a:pt x="327" y="2266"/>
                    <a:pt x="589" y="2499"/>
                    <a:pt x="948" y="2695"/>
                  </a:cubicBezTo>
                  <a:cubicBezTo>
                    <a:pt x="1016" y="2732"/>
                    <a:pt x="1086" y="2769"/>
                    <a:pt x="1161" y="2803"/>
                  </a:cubicBezTo>
                  <a:cubicBezTo>
                    <a:pt x="1229" y="2834"/>
                    <a:pt x="1298" y="2865"/>
                    <a:pt x="1371" y="2892"/>
                  </a:cubicBezTo>
                  <a:cubicBezTo>
                    <a:pt x="1520" y="2951"/>
                    <a:pt x="1678" y="3003"/>
                    <a:pt x="1840" y="3048"/>
                  </a:cubicBezTo>
                  <a:cubicBezTo>
                    <a:pt x="2332" y="3184"/>
                    <a:pt x="2870" y="3251"/>
                    <a:pt x="3405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800"/>
                    <a:pt x="5797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1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1" y="1777"/>
                  </a:cubicBezTo>
                  <a:cubicBezTo>
                    <a:pt x="6768" y="1729"/>
                    <a:pt x="6782" y="1679"/>
                    <a:pt x="6792" y="1630"/>
                  </a:cubicBezTo>
                  <a:cubicBezTo>
                    <a:pt x="6739" y="1373"/>
                    <a:pt x="6586" y="1123"/>
                    <a:pt x="6332" y="897"/>
                  </a:cubicBezTo>
                  <a:cubicBezTo>
                    <a:pt x="6149" y="732"/>
                    <a:pt x="5916" y="581"/>
                    <a:pt x="5632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7348097" y="2942677"/>
              <a:ext cx="566366" cy="271077"/>
            </a:xfrm>
            <a:custGeom>
              <a:avLst/>
              <a:gdLst/>
              <a:ahLst/>
              <a:cxnLst/>
              <a:rect l="l" t="t" r="r" b="b"/>
              <a:pathLst>
                <a:path w="6793" h="3251" extrusionOk="0">
                  <a:moveTo>
                    <a:pt x="3388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8" y="544"/>
                    <a:pt x="948" y="550"/>
                    <a:pt x="936" y="556"/>
                  </a:cubicBezTo>
                  <a:cubicBezTo>
                    <a:pt x="895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4" y="1283"/>
                    <a:pt x="35" y="1453"/>
                    <a:pt x="0" y="1624"/>
                  </a:cubicBezTo>
                  <a:cubicBezTo>
                    <a:pt x="30" y="1758"/>
                    <a:pt x="85" y="1892"/>
                    <a:pt x="168" y="2020"/>
                  </a:cubicBezTo>
                  <a:cubicBezTo>
                    <a:pt x="327" y="2266"/>
                    <a:pt x="589" y="2499"/>
                    <a:pt x="948" y="2695"/>
                  </a:cubicBezTo>
                  <a:cubicBezTo>
                    <a:pt x="1016" y="2732"/>
                    <a:pt x="1086" y="2769"/>
                    <a:pt x="1161" y="2803"/>
                  </a:cubicBezTo>
                  <a:cubicBezTo>
                    <a:pt x="1229" y="2834"/>
                    <a:pt x="1298" y="2865"/>
                    <a:pt x="1371" y="2892"/>
                  </a:cubicBezTo>
                  <a:cubicBezTo>
                    <a:pt x="1520" y="2951"/>
                    <a:pt x="1678" y="3003"/>
                    <a:pt x="1840" y="3048"/>
                  </a:cubicBezTo>
                  <a:cubicBezTo>
                    <a:pt x="2332" y="3184"/>
                    <a:pt x="2870" y="3251"/>
                    <a:pt x="3405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800"/>
                    <a:pt x="5797" y="2729"/>
                  </a:cubicBezTo>
                  <a:cubicBezTo>
                    <a:pt x="5860" y="2696"/>
                    <a:pt x="5921" y="2662"/>
                    <a:pt x="5980" y="2625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1"/>
                    <a:pt x="6150" y="2512"/>
                    <a:pt x="6162" y="2502"/>
                  </a:cubicBezTo>
                  <a:cubicBezTo>
                    <a:pt x="6464" y="2281"/>
                    <a:pt x="6659" y="2033"/>
                    <a:pt x="6751" y="1777"/>
                  </a:cubicBezTo>
                  <a:cubicBezTo>
                    <a:pt x="6768" y="1729"/>
                    <a:pt x="6782" y="1679"/>
                    <a:pt x="6792" y="1630"/>
                  </a:cubicBezTo>
                  <a:cubicBezTo>
                    <a:pt x="6739" y="1373"/>
                    <a:pt x="6586" y="1123"/>
                    <a:pt x="6332" y="897"/>
                  </a:cubicBezTo>
                  <a:cubicBezTo>
                    <a:pt x="6149" y="732"/>
                    <a:pt x="5916" y="581"/>
                    <a:pt x="5632" y="449"/>
                  </a:cubicBezTo>
                  <a:cubicBezTo>
                    <a:pt x="5586" y="428"/>
                    <a:pt x="5539" y="407"/>
                    <a:pt x="5491" y="387"/>
                  </a:cubicBezTo>
                  <a:cubicBezTo>
                    <a:pt x="4869" y="128"/>
                    <a:pt x="4127" y="0"/>
                    <a:pt x="3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231790" y="3075422"/>
              <a:ext cx="791479" cy="202369"/>
            </a:xfrm>
            <a:custGeom>
              <a:avLst/>
              <a:gdLst/>
              <a:ahLst/>
              <a:cxnLst/>
              <a:rect l="l" t="t" r="r" b="b"/>
              <a:pathLst>
                <a:path w="9493" h="2427" extrusionOk="0">
                  <a:moveTo>
                    <a:pt x="9492" y="354"/>
                  </a:moveTo>
                  <a:cubicBezTo>
                    <a:pt x="9464" y="415"/>
                    <a:pt x="9434" y="475"/>
                    <a:pt x="9402" y="533"/>
                  </a:cubicBezTo>
                  <a:lnTo>
                    <a:pt x="9402" y="533"/>
                  </a:lnTo>
                  <a:cubicBezTo>
                    <a:pt x="9434" y="475"/>
                    <a:pt x="9465" y="416"/>
                    <a:pt x="9492" y="354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61" y="512"/>
                    <a:pt x="388" y="944"/>
                    <a:pt x="785" y="1263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2" y="2114"/>
                    <a:pt x="3377" y="2427"/>
                    <a:pt x="4840" y="2427"/>
                  </a:cubicBezTo>
                  <a:cubicBezTo>
                    <a:pt x="4937" y="2427"/>
                    <a:pt x="5034" y="2425"/>
                    <a:pt x="5131" y="2423"/>
                  </a:cubicBezTo>
                  <a:cubicBezTo>
                    <a:pt x="6637" y="2333"/>
                    <a:pt x="8620" y="1940"/>
                    <a:pt x="9402" y="533"/>
                  </a:cubicBezTo>
                  <a:lnTo>
                    <a:pt x="9402" y="533"/>
                  </a:lnTo>
                  <a:cubicBezTo>
                    <a:pt x="8795" y="1610"/>
                    <a:pt x="7367" y="2054"/>
                    <a:pt x="6191" y="2260"/>
                  </a:cubicBezTo>
                  <a:cubicBezTo>
                    <a:pt x="5719" y="2328"/>
                    <a:pt x="5237" y="2365"/>
                    <a:pt x="4757" y="2365"/>
                  </a:cubicBezTo>
                  <a:cubicBezTo>
                    <a:pt x="3318" y="2365"/>
                    <a:pt x="1894" y="2036"/>
                    <a:pt x="803" y="1234"/>
                  </a:cubicBezTo>
                  <a:lnTo>
                    <a:pt x="803" y="1234"/>
                  </a:lnTo>
                  <a:lnTo>
                    <a:pt x="805" y="1236"/>
                  </a:lnTo>
                  <a:cubicBezTo>
                    <a:pt x="409" y="924"/>
                    <a:pt x="72" y="50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7420549" y="2951849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8" y="1"/>
                  </a:moveTo>
                  <a:cubicBezTo>
                    <a:pt x="1923" y="1"/>
                    <a:pt x="1505" y="102"/>
                    <a:pt x="1093" y="304"/>
                  </a:cubicBezTo>
                  <a:lnTo>
                    <a:pt x="625" y="108"/>
                  </a:lnTo>
                  <a:lnTo>
                    <a:pt x="1" y="508"/>
                  </a:lnTo>
                  <a:lnTo>
                    <a:pt x="1" y="1061"/>
                  </a:lnTo>
                  <a:lnTo>
                    <a:pt x="147" y="1121"/>
                  </a:lnTo>
                  <a:cubicBezTo>
                    <a:pt x="138" y="1157"/>
                    <a:pt x="131" y="1191"/>
                    <a:pt x="132" y="1225"/>
                  </a:cubicBezTo>
                  <a:lnTo>
                    <a:pt x="132" y="1230"/>
                  </a:lnTo>
                  <a:cubicBezTo>
                    <a:pt x="138" y="1315"/>
                    <a:pt x="128" y="1680"/>
                    <a:pt x="132" y="1778"/>
                  </a:cubicBezTo>
                  <a:lnTo>
                    <a:pt x="132" y="1781"/>
                  </a:lnTo>
                  <a:cubicBezTo>
                    <a:pt x="142" y="1946"/>
                    <a:pt x="275" y="2089"/>
                    <a:pt x="551" y="2205"/>
                  </a:cubicBezTo>
                  <a:cubicBezTo>
                    <a:pt x="772" y="2298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9"/>
                  </a:cubicBezTo>
                  <a:lnTo>
                    <a:pt x="2090" y="2159"/>
                  </a:lnTo>
                  <a:lnTo>
                    <a:pt x="1963" y="2291"/>
                  </a:lnTo>
                  <a:lnTo>
                    <a:pt x="1963" y="2844"/>
                  </a:lnTo>
                  <a:cubicBezTo>
                    <a:pt x="2073" y="2870"/>
                    <a:pt x="2184" y="2887"/>
                    <a:pt x="2292" y="2897"/>
                  </a:cubicBezTo>
                  <a:cubicBezTo>
                    <a:pt x="2359" y="2903"/>
                    <a:pt x="2426" y="2906"/>
                    <a:pt x="2492" y="2906"/>
                  </a:cubicBezTo>
                  <a:cubicBezTo>
                    <a:pt x="2619" y="2906"/>
                    <a:pt x="2743" y="2896"/>
                    <a:pt x="2864" y="2876"/>
                  </a:cubicBezTo>
                  <a:cubicBezTo>
                    <a:pt x="3191" y="2825"/>
                    <a:pt x="3496" y="2714"/>
                    <a:pt x="3756" y="2582"/>
                  </a:cubicBezTo>
                  <a:lnTo>
                    <a:pt x="4224" y="2778"/>
                  </a:lnTo>
                  <a:lnTo>
                    <a:pt x="4857" y="2390"/>
                  </a:lnTo>
                  <a:lnTo>
                    <a:pt x="4857" y="1837"/>
                  </a:lnTo>
                  <a:lnTo>
                    <a:pt x="4738" y="1786"/>
                  </a:lnTo>
                  <a:lnTo>
                    <a:pt x="4712" y="1775"/>
                  </a:lnTo>
                  <a:cubicBezTo>
                    <a:pt x="4722" y="1736"/>
                    <a:pt x="4727" y="1693"/>
                    <a:pt x="4726" y="1646"/>
                  </a:cubicBezTo>
                  <a:cubicBezTo>
                    <a:pt x="4726" y="1630"/>
                    <a:pt x="4723" y="1617"/>
                    <a:pt x="4722" y="1602"/>
                  </a:cubicBezTo>
                  <a:cubicBezTo>
                    <a:pt x="4715" y="1534"/>
                    <a:pt x="4728" y="1222"/>
                    <a:pt x="4726" y="1094"/>
                  </a:cubicBezTo>
                  <a:cubicBezTo>
                    <a:pt x="4726" y="1078"/>
                    <a:pt x="4723" y="1064"/>
                    <a:pt x="4722" y="1050"/>
                  </a:cubicBezTo>
                  <a:cubicBezTo>
                    <a:pt x="4704" y="895"/>
                    <a:pt x="4574" y="757"/>
                    <a:pt x="4314" y="647"/>
                  </a:cubicBezTo>
                  <a:lnTo>
                    <a:pt x="4314" y="646"/>
                  </a:lnTo>
                  <a:cubicBezTo>
                    <a:pt x="4104" y="559"/>
                    <a:pt x="3892" y="525"/>
                    <a:pt x="3684" y="525"/>
                  </a:cubicBezTo>
                  <a:cubicBezTo>
                    <a:pt x="3614" y="525"/>
                    <a:pt x="3545" y="528"/>
                    <a:pt x="3476" y="536"/>
                  </a:cubicBezTo>
                  <a:cubicBezTo>
                    <a:pt x="3452" y="539"/>
                    <a:pt x="3429" y="542"/>
                    <a:pt x="3404" y="545"/>
                  </a:cubicBezTo>
                  <a:lnTo>
                    <a:pt x="3397" y="546"/>
                  </a:lnTo>
                  <a:cubicBezTo>
                    <a:pt x="3372" y="550"/>
                    <a:pt x="3346" y="555"/>
                    <a:pt x="3323" y="558"/>
                  </a:cubicBezTo>
                  <a:cubicBezTo>
                    <a:pt x="3302" y="562"/>
                    <a:pt x="3280" y="566"/>
                    <a:pt x="3259" y="570"/>
                  </a:cubicBezTo>
                  <a:cubicBezTo>
                    <a:pt x="3249" y="572"/>
                    <a:pt x="3240" y="574"/>
                    <a:pt x="3233" y="576"/>
                  </a:cubicBezTo>
                  <a:cubicBezTo>
                    <a:pt x="3215" y="578"/>
                    <a:pt x="3198" y="582"/>
                    <a:pt x="3182" y="586"/>
                  </a:cubicBezTo>
                  <a:cubicBezTo>
                    <a:pt x="3043" y="618"/>
                    <a:pt x="2908" y="660"/>
                    <a:pt x="2779" y="704"/>
                  </a:cubicBezTo>
                  <a:cubicBezTo>
                    <a:pt x="2721" y="724"/>
                    <a:pt x="2663" y="747"/>
                    <a:pt x="2606" y="769"/>
                  </a:cubicBezTo>
                  <a:lnTo>
                    <a:pt x="2773" y="595"/>
                  </a:lnTo>
                  <a:lnTo>
                    <a:pt x="2773" y="43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7785477" y="3045071"/>
              <a:ext cx="29348" cy="54699"/>
            </a:xfrm>
            <a:custGeom>
              <a:avLst/>
              <a:gdLst/>
              <a:ahLst/>
              <a:cxnLst/>
              <a:rect l="l" t="t" r="r" b="b"/>
              <a:pathLst>
                <a:path w="352" h="656" extrusionOk="0">
                  <a:moveTo>
                    <a:pt x="349" y="1"/>
                  </a:moveTo>
                  <a:cubicBezTo>
                    <a:pt x="340" y="351"/>
                    <a:pt x="0" y="515"/>
                    <a:pt x="1" y="515"/>
                  </a:cubicBezTo>
                  <a:lnTo>
                    <a:pt x="338" y="656"/>
                  </a:lnTo>
                  <a:cubicBezTo>
                    <a:pt x="346" y="615"/>
                    <a:pt x="351" y="573"/>
                    <a:pt x="350" y="527"/>
                  </a:cubicBezTo>
                  <a:lnTo>
                    <a:pt x="346" y="483"/>
                  </a:lnTo>
                  <a:cubicBezTo>
                    <a:pt x="339" y="420"/>
                    <a:pt x="350" y="142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7517263" y="2955518"/>
              <a:ext cx="134401" cy="91971"/>
            </a:xfrm>
            <a:custGeom>
              <a:avLst/>
              <a:gdLst/>
              <a:ahLst/>
              <a:cxnLst/>
              <a:rect l="l" t="t" r="r" b="b"/>
              <a:pathLst>
                <a:path w="1612" h="1103" extrusionOk="0">
                  <a:moveTo>
                    <a:pt x="1612" y="0"/>
                  </a:moveTo>
                  <a:lnTo>
                    <a:pt x="1063" y="571"/>
                  </a:lnTo>
                  <a:cubicBezTo>
                    <a:pt x="997" y="554"/>
                    <a:pt x="927" y="546"/>
                    <a:pt x="855" y="546"/>
                  </a:cubicBezTo>
                  <a:cubicBezTo>
                    <a:pt x="665" y="546"/>
                    <a:pt x="460" y="605"/>
                    <a:pt x="259" y="732"/>
                  </a:cubicBezTo>
                  <a:cubicBezTo>
                    <a:pt x="1" y="898"/>
                    <a:pt x="23" y="1007"/>
                    <a:pt x="164" y="1066"/>
                  </a:cubicBezTo>
                  <a:cubicBezTo>
                    <a:pt x="201" y="1081"/>
                    <a:pt x="239" y="1093"/>
                    <a:pt x="277" y="1097"/>
                  </a:cubicBezTo>
                  <a:cubicBezTo>
                    <a:pt x="300" y="1100"/>
                    <a:pt x="324" y="1102"/>
                    <a:pt x="349" y="1102"/>
                  </a:cubicBezTo>
                  <a:cubicBezTo>
                    <a:pt x="401" y="1102"/>
                    <a:pt x="457" y="1095"/>
                    <a:pt x="518" y="1080"/>
                  </a:cubicBezTo>
                  <a:cubicBezTo>
                    <a:pt x="660" y="1049"/>
                    <a:pt x="835" y="977"/>
                    <a:pt x="1069" y="877"/>
                  </a:cubicBezTo>
                  <a:cubicBezTo>
                    <a:pt x="1101" y="865"/>
                    <a:pt x="1135" y="850"/>
                    <a:pt x="1169" y="836"/>
                  </a:cubicBezTo>
                  <a:cubicBezTo>
                    <a:pt x="1252" y="802"/>
                    <a:pt x="1338" y="766"/>
                    <a:pt x="1428" y="732"/>
                  </a:cubicBezTo>
                  <a:cubicBezTo>
                    <a:pt x="1435" y="729"/>
                    <a:pt x="1439" y="728"/>
                    <a:pt x="1446" y="726"/>
                  </a:cubicBezTo>
                  <a:lnTo>
                    <a:pt x="1611" y="552"/>
                  </a:lnTo>
                  <a:lnTo>
                    <a:pt x="1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7420299" y="2994291"/>
              <a:ext cx="39103" cy="51030"/>
            </a:xfrm>
            <a:custGeom>
              <a:avLst/>
              <a:gdLst/>
              <a:ahLst/>
              <a:cxnLst/>
              <a:rect l="l" t="t" r="r" b="b"/>
              <a:pathLst>
                <a:path w="469" h="612" extrusionOk="0">
                  <a:moveTo>
                    <a:pt x="3" y="0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4" y="479"/>
                    <a:pt x="295" y="338"/>
                    <a:pt x="469" y="19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7584129" y="3104939"/>
              <a:ext cx="241537" cy="89053"/>
            </a:xfrm>
            <a:custGeom>
              <a:avLst/>
              <a:gdLst/>
              <a:ahLst/>
              <a:cxnLst/>
              <a:rect l="l" t="t" r="r" b="b"/>
              <a:pathLst>
                <a:path w="2897" h="1068" extrusionOk="0">
                  <a:moveTo>
                    <a:pt x="2896" y="0"/>
                  </a:moveTo>
                  <a:lnTo>
                    <a:pt x="2263" y="389"/>
                  </a:lnTo>
                  <a:lnTo>
                    <a:pt x="1794" y="192"/>
                  </a:lnTo>
                  <a:cubicBezTo>
                    <a:pt x="1532" y="323"/>
                    <a:pt x="1228" y="435"/>
                    <a:pt x="900" y="485"/>
                  </a:cubicBezTo>
                  <a:cubicBezTo>
                    <a:pt x="776" y="505"/>
                    <a:pt x="649" y="516"/>
                    <a:pt x="519" y="516"/>
                  </a:cubicBezTo>
                  <a:cubicBezTo>
                    <a:pt x="456" y="516"/>
                    <a:pt x="393" y="513"/>
                    <a:pt x="329" y="508"/>
                  </a:cubicBezTo>
                  <a:cubicBezTo>
                    <a:pt x="223" y="497"/>
                    <a:pt x="111" y="481"/>
                    <a:pt x="1" y="454"/>
                  </a:cubicBezTo>
                  <a:lnTo>
                    <a:pt x="1" y="1005"/>
                  </a:lnTo>
                  <a:cubicBezTo>
                    <a:pt x="111" y="1034"/>
                    <a:pt x="221" y="1050"/>
                    <a:pt x="329" y="1060"/>
                  </a:cubicBezTo>
                  <a:cubicBezTo>
                    <a:pt x="392" y="1065"/>
                    <a:pt x="455" y="1068"/>
                    <a:pt x="518" y="1068"/>
                  </a:cubicBezTo>
                  <a:cubicBezTo>
                    <a:pt x="648" y="1068"/>
                    <a:pt x="776" y="1057"/>
                    <a:pt x="900" y="1038"/>
                  </a:cubicBezTo>
                  <a:cubicBezTo>
                    <a:pt x="1229" y="987"/>
                    <a:pt x="1532" y="877"/>
                    <a:pt x="1794" y="745"/>
                  </a:cubicBezTo>
                  <a:lnTo>
                    <a:pt x="2262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7611559" y="3166976"/>
              <a:ext cx="122228" cy="28767"/>
            </a:xfrm>
            <a:custGeom>
              <a:avLst/>
              <a:gdLst/>
              <a:ahLst/>
              <a:cxnLst/>
              <a:rect l="l" t="t" r="r" b="b"/>
              <a:pathLst>
                <a:path w="1466" h="345" extrusionOk="0">
                  <a:moveTo>
                    <a:pt x="1466" y="1"/>
                  </a:moveTo>
                  <a:lnTo>
                    <a:pt x="1466" y="1"/>
                  </a:lnTo>
                  <a:cubicBezTo>
                    <a:pt x="1346" y="46"/>
                    <a:pt x="1227" y="92"/>
                    <a:pt x="1106" y="132"/>
                  </a:cubicBezTo>
                  <a:cubicBezTo>
                    <a:pt x="986" y="169"/>
                    <a:pt x="866" y="204"/>
                    <a:pt x="743" y="231"/>
                  </a:cubicBezTo>
                  <a:cubicBezTo>
                    <a:pt x="500" y="286"/>
                    <a:pt x="253" y="313"/>
                    <a:pt x="1" y="317"/>
                  </a:cubicBezTo>
                  <a:cubicBezTo>
                    <a:pt x="99" y="336"/>
                    <a:pt x="200" y="345"/>
                    <a:pt x="301" y="345"/>
                  </a:cubicBezTo>
                  <a:cubicBezTo>
                    <a:pt x="452" y="345"/>
                    <a:pt x="605" y="325"/>
                    <a:pt x="755" y="292"/>
                  </a:cubicBezTo>
                  <a:cubicBezTo>
                    <a:pt x="1006" y="234"/>
                    <a:pt x="1250" y="137"/>
                    <a:pt x="1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7431221" y="3050574"/>
              <a:ext cx="296732" cy="96140"/>
            </a:xfrm>
            <a:custGeom>
              <a:avLst/>
              <a:gdLst/>
              <a:ahLst/>
              <a:cxnLst/>
              <a:rect l="l" t="t" r="r" b="b"/>
              <a:pathLst>
                <a:path w="3559" h="1153" extrusionOk="0">
                  <a:moveTo>
                    <a:pt x="3" y="47"/>
                  </a:moveTo>
                  <a:cubicBezTo>
                    <a:pt x="3" y="48"/>
                    <a:pt x="3" y="49"/>
                    <a:pt x="4" y="50"/>
                  </a:cubicBezTo>
                  <a:lnTo>
                    <a:pt x="4" y="50"/>
                  </a:lnTo>
                  <a:cubicBezTo>
                    <a:pt x="4" y="49"/>
                    <a:pt x="3" y="48"/>
                    <a:pt x="3" y="47"/>
                  </a:cubicBezTo>
                  <a:close/>
                  <a:moveTo>
                    <a:pt x="3180" y="0"/>
                  </a:moveTo>
                  <a:cubicBezTo>
                    <a:pt x="2916" y="0"/>
                    <a:pt x="2598" y="173"/>
                    <a:pt x="2190" y="338"/>
                  </a:cubicBezTo>
                  <a:cubicBezTo>
                    <a:pt x="1837" y="479"/>
                    <a:pt x="1464" y="599"/>
                    <a:pt x="1078" y="599"/>
                  </a:cubicBezTo>
                  <a:cubicBezTo>
                    <a:pt x="862" y="599"/>
                    <a:pt x="643" y="562"/>
                    <a:pt x="422" y="470"/>
                  </a:cubicBezTo>
                  <a:cubicBezTo>
                    <a:pt x="148" y="354"/>
                    <a:pt x="14" y="212"/>
                    <a:pt x="4" y="50"/>
                  </a:cubicBezTo>
                  <a:lnTo>
                    <a:pt x="4" y="50"/>
                  </a:lnTo>
                  <a:cubicBezTo>
                    <a:pt x="8" y="142"/>
                    <a:pt x="0" y="499"/>
                    <a:pt x="4" y="595"/>
                  </a:cubicBezTo>
                  <a:lnTo>
                    <a:pt x="4" y="598"/>
                  </a:lnTo>
                  <a:cubicBezTo>
                    <a:pt x="14" y="762"/>
                    <a:pt x="146" y="905"/>
                    <a:pt x="422" y="1022"/>
                  </a:cubicBezTo>
                  <a:cubicBezTo>
                    <a:pt x="643" y="1115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8"/>
                  </a:cubicBezTo>
                  <a:lnTo>
                    <a:pt x="1963" y="976"/>
                  </a:lnTo>
                  <a:lnTo>
                    <a:pt x="2419" y="509"/>
                  </a:lnTo>
                  <a:cubicBezTo>
                    <a:pt x="2491" y="529"/>
                    <a:pt x="2587" y="544"/>
                    <a:pt x="2695" y="544"/>
                  </a:cubicBezTo>
                  <a:cubicBezTo>
                    <a:pt x="2877" y="544"/>
                    <a:pt x="3095" y="501"/>
                    <a:pt x="3301" y="369"/>
                  </a:cubicBezTo>
                  <a:cubicBezTo>
                    <a:pt x="3503" y="240"/>
                    <a:pt x="3558" y="115"/>
                    <a:pt x="3370" y="36"/>
                  </a:cubicBezTo>
                  <a:cubicBezTo>
                    <a:pt x="3310" y="11"/>
                    <a:pt x="3247" y="0"/>
                    <a:pt x="31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7605889" y="2955351"/>
              <a:ext cx="45773" cy="93889"/>
            </a:xfrm>
            <a:custGeom>
              <a:avLst/>
              <a:gdLst/>
              <a:ahLst/>
              <a:cxnLst/>
              <a:rect l="l" t="t" r="r" b="b"/>
              <a:pathLst>
                <a:path w="549" h="1126" extrusionOk="0">
                  <a:moveTo>
                    <a:pt x="549" y="1"/>
                  </a:moveTo>
                  <a:lnTo>
                    <a:pt x="0" y="573"/>
                  </a:lnTo>
                  <a:lnTo>
                    <a:pt x="2" y="1125"/>
                  </a:lnTo>
                  <a:lnTo>
                    <a:pt x="549" y="554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7605889" y="2955351"/>
              <a:ext cx="45773" cy="93889"/>
            </a:xfrm>
            <a:custGeom>
              <a:avLst/>
              <a:gdLst/>
              <a:ahLst/>
              <a:cxnLst/>
              <a:rect l="l" t="t" r="r" b="b"/>
              <a:pathLst>
                <a:path w="549" h="1126" extrusionOk="0">
                  <a:moveTo>
                    <a:pt x="549" y="1"/>
                  </a:moveTo>
                  <a:lnTo>
                    <a:pt x="0" y="573"/>
                  </a:lnTo>
                  <a:lnTo>
                    <a:pt x="2" y="1125"/>
                  </a:lnTo>
                  <a:lnTo>
                    <a:pt x="549" y="554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7420299" y="2994208"/>
              <a:ext cx="39186" cy="51113"/>
            </a:xfrm>
            <a:custGeom>
              <a:avLst/>
              <a:gdLst/>
              <a:ahLst/>
              <a:cxnLst/>
              <a:rect l="l" t="t" r="r" b="b"/>
              <a:pathLst>
                <a:path w="470" h="613" extrusionOk="0">
                  <a:moveTo>
                    <a:pt x="0" y="0"/>
                  </a:moveTo>
                  <a:lnTo>
                    <a:pt x="3" y="553"/>
                  </a:lnTo>
                  <a:lnTo>
                    <a:pt x="148" y="613"/>
                  </a:lnTo>
                  <a:lnTo>
                    <a:pt x="47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7420299" y="2994208"/>
              <a:ext cx="39186" cy="51113"/>
            </a:xfrm>
            <a:custGeom>
              <a:avLst/>
              <a:gdLst/>
              <a:ahLst/>
              <a:cxnLst/>
              <a:rect l="l" t="t" r="r" b="b"/>
              <a:pathLst>
                <a:path w="470" h="613" extrusionOk="0">
                  <a:moveTo>
                    <a:pt x="0" y="0"/>
                  </a:moveTo>
                  <a:lnTo>
                    <a:pt x="3" y="553"/>
                  </a:lnTo>
                  <a:lnTo>
                    <a:pt x="148" y="613"/>
                  </a:lnTo>
                  <a:lnTo>
                    <a:pt x="47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7420549" y="2952100"/>
              <a:ext cx="405286" cy="196199"/>
            </a:xfrm>
            <a:custGeom>
              <a:avLst/>
              <a:gdLst/>
              <a:ahLst/>
              <a:cxnLst/>
              <a:rect l="l" t="t" r="r" b="b"/>
              <a:pathLst>
                <a:path w="4861" h="2353" extrusionOk="0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1" y="507"/>
                  </a:lnTo>
                  <a:lnTo>
                    <a:pt x="468" y="702"/>
                  </a:lnTo>
                  <a:cubicBezTo>
                    <a:pt x="244" y="887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8" y="1297"/>
                    <a:pt x="3635" y="1421"/>
                    <a:pt x="3431" y="1550"/>
                  </a:cubicBezTo>
                  <a:cubicBezTo>
                    <a:pt x="3226" y="1682"/>
                    <a:pt x="3006" y="1725"/>
                    <a:pt x="2823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6" y="2345"/>
                  </a:cubicBezTo>
                  <a:cubicBezTo>
                    <a:pt x="2360" y="2350"/>
                    <a:pt x="2424" y="2353"/>
                    <a:pt x="2488" y="2353"/>
                  </a:cubicBezTo>
                  <a:cubicBezTo>
                    <a:pt x="2617" y="2353"/>
                    <a:pt x="2745" y="2342"/>
                    <a:pt x="2869" y="2324"/>
                  </a:cubicBezTo>
                  <a:cubicBezTo>
                    <a:pt x="3196" y="2272"/>
                    <a:pt x="3499" y="2161"/>
                    <a:pt x="3760" y="2029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9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2" y="536"/>
                    <a:pt x="3429" y="540"/>
                    <a:pt x="3404" y="542"/>
                  </a:cubicBezTo>
                  <a:lnTo>
                    <a:pt x="3397" y="543"/>
                  </a:lnTo>
                  <a:cubicBezTo>
                    <a:pt x="3372" y="547"/>
                    <a:pt x="3346" y="552"/>
                    <a:pt x="3323" y="556"/>
                  </a:cubicBezTo>
                  <a:cubicBezTo>
                    <a:pt x="3302" y="559"/>
                    <a:pt x="3279" y="563"/>
                    <a:pt x="3258" y="567"/>
                  </a:cubicBezTo>
                  <a:cubicBezTo>
                    <a:pt x="3249" y="569"/>
                    <a:pt x="3240" y="571"/>
                    <a:pt x="3231" y="573"/>
                  </a:cubicBezTo>
                  <a:cubicBezTo>
                    <a:pt x="3215" y="575"/>
                    <a:pt x="3198" y="579"/>
                    <a:pt x="3182" y="583"/>
                  </a:cubicBezTo>
                  <a:cubicBezTo>
                    <a:pt x="3042" y="615"/>
                    <a:pt x="2908" y="657"/>
                    <a:pt x="2778" y="701"/>
                  </a:cubicBezTo>
                  <a:cubicBezTo>
                    <a:pt x="2715" y="723"/>
                    <a:pt x="2651" y="748"/>
                    <a:pt x="2590" y="773"/>
                  </a:cubicBezTo>
                  <a:cubicBezTo>
                    <a:pt x="2500" y="807"/>
                    <a:pt x="2412" y="844"/>
                    <a:pt x="2329" y="879"/>
                  </a:cubicBezTo>
                  <a:cubicBezTo>
                    <a:pt x="2295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0"/>
                    <a:pt x="1162" y="942"/>
                    <a:pt x="1421" y="775"/>
                  </a:cubicBezTo>
                  <a:cubicBezTo>
                    <a:pt x="1621" y="648"/>
                    <a:pt x="1825" y="589"/>
                    <a:pt x="2015" y="589"/>
                  </a:cubicBezTo>
                  <a:cubicBezTo>
                    <a:pt x="2088" y="589"/>
                    <a:pt x="2159" y="597"/>
                    <a:pt x="2226" y="615"/>
                  </a:cubicBezTo>
                  <a:lnTo>
                    <a:pt x="2773" y="42"/>
                  </a:lnTo>
                  <a:cubicBezTo>
                    <a:pt x="2627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7420549" y="2952100"/>
              <a:ext cx="405286" cy="196199"/>
            </a:xfrm>
            <a:custGeom>
              <a:avLst/>
              <a:gdLst/>
              <a:ahLst/>
              <a:cxnLst/>
              <a:rect l="l" t="t" r="r" b="b"/>
              <a:pathLst>
                <a:path w="4861" h="2353" extrusionOk="0">
                  <a:moveTo>
                    <a:pt x="2329" y="1"/>
                  </a:moveTo>
                  <a:cubicBezTo>
                    <a:pt x="1924" y="1"/>
                    <a:pt x="1506" y="101"/>
                    <a:pt x="1093" y="304"/>
                  </a:cubicBezTo>
                  <a:lnTo>
                    <a:pt x="625" y="109"/>
                  </a:lnTo>
                  <a:lnTo>
                    <a:pt x="1" y="507"/>
                  </a:lnTo>
                  <a:lnTo>
                    <a:pt x="468" y="702"/>
                  </a:lnTo>
                  <a:cubicBezTo>
                    <a:pt x="244" y="887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3" y="1391"/>
                    <a:pt x="276" y="1535"/>
                    <a:pt x="554" y="1651"/>
                  </a:cubicBezTo>
                  <a:cubicBezTo>
                    <a:pt x="775" y="1743"/>
                    <a:pt x="994" y="1781"/>
                    <a:pt x="1209" y="1781"/>
                  </a:cubicBezTo>
                  <a:cubicBezTo>
                    <a:pt x="1595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1" y="1182"/>
                  </a:cubicBezTo>
                  <a:cubicBezTo>
                    <a:pt x="3378" y="1182"/>
                    <a:pt x="3442" y="1193"/>
                    <a:pt x="3503" y="1218"/>
                  </a:cubicBezTo>
                  <a:cubicBezTo>
                    <a:pt x="3688" y="1297"/>
                    <a:pt x="3635" y="1421"/>
                    <a:pt x="3431" y="1550"/>
                  </a:cubicBezTo>
                  <a:cubicBezTo>
                    <a:pt x="3226" y="1682"/>
                    <a:pt x="3006" y="1725"/>
                    <a:pt x="2823" y="1725"/>
                  </a:cubicBezTo>
                  <a:cubicBezTo>
                    <a:pt x="2716" y="1725"/>
                    <a:pt x="2621" y="1711"/>
                    <a:pt x="2549" y="1691"/>
                  </a:cubicBezTo>
                  <a:lnTo>
                    <a:pt x="1967" y="2291"/>
                  </a:lnTo>
                  <a:cubicBezTo>
                    <a:pt x="2078" y="2317"/>
                    <a:pt x="2188" y="2334"/>
                    <a:pt x="2296" y="2345"/>
                  </a:cubicBezTo>
                  <a:cubicBezTo>
                    <a:pt x="2360" y="2350"/>
                    <a:pt x="2424" y="2353"/>
                    <a:pt x="2488" y="2353"/>
                  </a:cubicBezTo>
                  <a:cubicBezTo>
                    <a:pt x="2617" y="2353"/>
                    <a:pt x="2745" y="2342"/>
                    <a:pt x="2869" y="2324"/>
                  </a:cubicBezTo>
                  <a:cubicBezTo>
                    <a:pt x="3196" y="2272"/>
                    <a:pt x="3499" y="2161"/>
                    <a:pt x="3760" y="2029"/>
                  </a:cubicBezTo>
                  <a:lnTo>
                    <a:pt x="4227" y="2226"/>
                  </a:lnTo>
                  <a:lnTo>
                    <a:pt x="4860" y="1836"/>
                  </a:lnTo>
                  <a:lnTo>
                    <a:pt x="4739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3" y="1062"/>
                    <a:pt x="4722" y="1047"/>
                  </a:cubicBezTo>
                  <a:cubicBezTo>
                    <a:pt x="4704" y="893"/>
                    <a:pt x="4574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2" y="522"/>
                    <a:pt x="3684" y="522"/>
                  </a:cubicBezTo>
                  <a:cubicBezTo>
                    <a:pt x="3614" y="522"/>
                    <a:pt x="3545" y="525"/>
                    <a:pt x="3476" y="533"/>
                  </a:cubicBezTo>
                  <a:cubicBezTo>
                    <a:pt x="3452" y="536"/>
                    <a:pt x="3429" y="540"/>
                    <a:pt x="3404" y="542"/>
                  </a:cubicBezTo>
                  <a:lnTo>
                    <a:pt x="3397" y="543"/>
                  </a:lnTo>
                  <a:cubicBezTo>
                    <a:pt x="3372" y="547"/>
                    <a:pt x="3346" y="552"/>
                    <a:pt x="3323" y="556"/>
                  </a:cubicBezTo>
                  <a:cubicBezTo>
                    <a:pt x="3302" y="559"/>
                    <a:pt x="3279" y="563"/>
                    <a:pt x="3258" y="567"/>
                  </a:cubicBezTo>
                  <a:cubicBezTo>
                    <a:pt x="3249" y="569"/>
                    <a:pt x="3240" y="571"/>
                    <a:pt x="3231" y="573"/>
                  </a:cubicBezTo>
                  <a:cubicBezTo>
                    <a:pt x="3215" y="575"/>
                    <a:pt x="3198" y="579"/>
                    <a:pt x="3182" y="583"/>
                  </a:cubicBezTo>
                  <a:cubicBezTo>
                    <a:pt x="3042" y="615"/>
                    <a:pt x="2908" y="657"/>
                    <a:pt x="2778" y="701"/>
                  </a:cubicBezTo>
                  <a:cubicBezTo>
                    <a:pt x="2715" y="723"/>
                    <a:pt x="2651" y="748"/>
                    <a:pt x="2590" y="773"/>
                  </a:cubicBezTo>
                  <a:cubicBezTo>
                    <a:pt x="2500" y="807"/>
                    <a:pt x="2412" y="844"/>
                    <a:pt x="2329" y="879"/>
                  </a:cubicBezTo>
                  <a:cubicBezTo>
                    <a:pt x="2295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8" y="1123"/>
                  </a:cubicBezTo>
                  <a:cubicBezTo>
                    <a:pt x="1617" y="1138"/>
                    <a:pt x="1561" y="1145"/>
                    <a:pt x="1509" y="1145"/>
                  </a:cubicBezTo>
                  <a:cubicBezTo>
                    <a:pt x="1485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0"/>
                    <a:pt x="1162" y="942"/>
                    <a:pt x="1421" y="775"/>
                  </a:cubicBezTo>
                  <a:cubicBezTo>
                    <a:pt x="1621" y="648"/>
                    <a:pt x="1825" y="589"/>
                    <a:pt x="2015" y="589"/>
                  </a:cubicBezTo>
                  <a:cubicBezTo>
                    <a:pt x="2088" y="589"/>
                    <a:pt x="2159" y="597"/>
                    <a:pt x="2226" y="615"/>
                  </a:cubicBezTo>
                  <a:lnTo>
                    <a:pt x="2773" y="42"/>
                  </a:lnTo>
                  <a:cubicBezTo>
                    <a:pt x="2627" y="14"/>
                    <a:pt x="2479" y="1"/>
                    <a:pt x="2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7466488" y="3050074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2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6" y="48"/>
                    <a:pt x="2324" y="95"/>
                    <a:pt x="2204" y="143"/>
                  </a:cubicBezTo>
                  <a:cubicBezTo>
                    <a:pt x="1964" y="243"/>
                    <a:pt x="1728" y="351"/>
                    <a:pt x="1482" y="431"/>
                  </a:cubicBezTo>
                  <a:cubicBezTo>
                    <a:pt x="1239" y="516"/>
                    <a:pt x="986" y="578"/>
                    <a:pt x="733" y="590"/>
                  </a:cubicBezTo>
                  <a:cubicBezTo>
                    <a:pt x="700" y="592"/>
                    <a:pt x="667" y="592"/>
                    <a:pt x="634" y="592"/>
                  </a:cubicBezTo>
                  <a:cubicBezTo>
                    <a:pt x="415" y="592"/>
                    <a:pt x="200" y="551"/>
                    <a:pt x="0" y="475"/>
                  </a:cubicBezTo>
                  <a:lnTo>
                    <a:pt x="0" y="475"/>
                  </a:lnTo>
                  <a:cubicBezTo>
                    <a:pt x="113" y="522"/>
                    <a:pt x="230" y="562"/>
                    <a:pt x="354" y="589"/>
                  </a:cubicBezTo>
                  <a:cubicBezTo>
                    <a:pt x="461" y="609"/>
                    <a:pt x="572" y="618"/>
                    <a:pt x="682" y="618"/>
                  </a:cubicBezTo>
                  <a:cubicBezTo>
                    <a:pt x="699" y="618"/>
                    <a:pt x="716" y="617"/>
                    <a:pt x="733" y="617"/>
                  </a:cubicBezTo>
                  <a:cubicBezTo>
                    <a:pt x="991" y="611"/>
                    <a:pt x="1247" y="546"/>
                    <a:pt x="1493" y="464"/>
                  </a:cubicBezTo>
                  <a:cubicBezTo>
                    <a:pt x="1740" y="381"/>
                    <a:pt x="1977" y="272"/>
                    <a:pt x="2214" y="169"/>
                  </a:cubicBezTo>
                  <a:cubicBezTo>
                    <a:pt x="2333" y="117"/>
                    <a:pt x="2453" y="69"/>
                    <a:pt x="2577" y="37"/>
                  </a:cubicBezTo>
                  <a:cubicBezTo>
                    <a:pt x="2640" y="21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3"/>
                    <a:pt x="2814" y="1"/>
                    <a:pt x="2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7733618" y="3120949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2" y="553"/>
                  </a:lnTo>
                  <a:lnTo>
                    <a:pt x="470" y="749"/>
                  </a:lnTo>
                  <a:lnTo>
                    <a:pt x="470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7733618" y="3120949"/>
              <a:ext cx="39270" cy="62537"/>
            </a:xfrm>
            <a:custGeom>
              <a:avLst/>
              <a:gdLst/>
              <a:ahLst/>
              <a:cxnLst/>
              <a:rect l="l" t="t" r="r" b="b"/>
              <a:pathLst>
                <a:path w="471" h="750" extrusionOk="0">
                  <a:moveTo>
                    <a:pt x="1" y="0"/>
                  </a:moveTo>
                  <a:lnTo>
                    <a:pt x="2" y="553"/>
                  </a:lnTo>
                  <a:lnTo>
                    <a:pt x="470" y="749"/>
                  </a:lnTo>
                  <a:lnTo>
                    <a:pt x="470" y="1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7733618" y="3104939"/>
              <a:ext cx="92046" cy="32603"/>
            </a:xfrm>
            <a:custGeom>
              <a:avLst/>
              <a:gdLst/>
              <a:ahLst/>
              <a:cxnLst/>
              <a:rect l="l" t="t" r="r" b="b"/>
              <a:pathLst>
                <a:path w="1104" h="391" extrusionOk="0">
                  <a:moveTo>
                    <a:pt x="1103" y="0"/>
                  </a:moveTo>
                  <a:lnTo>
                    <a:pt x="471" y="328"/>
                  </a:lnTo>
                  <a:lnTo>
                    <a:pt x="1" y="192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7420299" y="2960855"/>
              <a:ext cx="91379" cy="33436"/>
            </a:xfrm>
            <a:custGeom>
              <a:avLst/>
              <a:gdLst/>
              <a:ahLst/>
              <a:cxnLst/>
              <a:rect l="l" t="t" r="r" b="b"/>
              <a:pathLst>
                <a:path w="1096" h="401" extrusionOk="0">
                  <a:moveTo>
                    <a:pt x="627" y="0"/>
                  </a:moveTo>
                  <a:lnTo>
                    <a:pt x="0" y="400"/>
                  </a:lnTo>
                  <a:lnTo>
                    <a:pt x="0" y="400"/>
                  </a:lnTo>
                  <a:lnTo>
                    <a:pt x="630" y="57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7627150" y="2952516"/>
              <a:ext cx="24512" cy="21846"/>
            </a:xfrm>
            <a:custGeom>
              <a:avLst/>
              <a:gdLst/>
              <a:ahLst/>
              <a:cxnLst/>
              <a:rect l="l" t="t" r="r" b="b"/>
              <a:pathLst>
                <a:path w="294" h="262" extrusionOk="0">
                  <a:moveTo>
                    <a:pt x="0" y="0"/>
                  </a:moveTo>
                  <a:lnTo>
                    <a:pt x="76" y="262"/>
                  </a:lnTo>
                  <a:lnTo>
                    <a:pt x="294" y="35"/>
                  </a:lnTo>
                  <a:cubicBezTo>
                    <a:pt x="198" y="16"/>
                    <a:pt x="98" y="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7436973" y="2961021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0"/>
                  </a:moveTo>
                  <a:lnTo>
                    <a:pt x="1" y="272"/>
                  </a:lnTo>
                  <a:lnTo>
                    <a:pt x="70" y="512"/>
                  </a:lnTo>
                  <a:lnTo>
                    <a:pt x="270" y="594"/>
                  </a:lnTo>
                  <a:cubicBezTo>
                    <a:pt x="219" y="637"/>
                    <a:pt x="173" y="679"/>
                    <a:pt x="133" y="721"/>
                  </a:cubicBezTo>
                  <a:lnTo>
                    <a:pt x="375" y="1551"/>
                  </a:lnTo>
                  <a:cubicBezTo>
                    <a:pt x="588" y="1637"/>
                    <a:pt x="798" y="1672"/>
                    <a:pt x="1005" y="1672"/>
                  </a:cubicBezTo>
                  <a:cubicBezTo>
                    <a:pt x="1064" y="1672"/>
                    <a:pt x="1123" y="1669"/>
                    <a:pt x="1182" y="1664"/>
                  </a:cubicBezTo>
                  <a:lnTo>
                    <a:pt x="732" y="127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7733368" y="2995792"/>
              <a:ext cx="72453" cy="140500"/>
            </a:xfrm>
            <a:custGeom>
              <a:avLst/>
              <a:gdLst/>
              <a:ahLst/>
              <a:cxnLst/>
              <a:rect l="l" t="t" r="r" b="b"/>
              <a:pathLst>
                <a:path w="869" h="1685" extrusionOk="0">
                  <a:moveTo>
                    <a:pt x="1" y="0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4"/>
                  </a:lnTo>
                  <a:lnTo>
                    <a:pt x="623" y="1106"/>
                  </a:lnTo>
                  <a:cubicBezTo>
                    <a:pt x="623" y="1106"/>
                    <a:pt x="678" y="1079"/>
                    <a:pt x="742" y="1026"/>
                  </a:cubicBezTo>
                  <a:lnTo>
                    <a:pt x="467" y="85"/>
                  </a:lnTo>
                  <a:cubicBezTo>
                    <a:pt x="312" y="32"/>
                    <a:pt x="156" y="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7644908" y="2996375"/>
              <a:ext cx="103552" cy="144252"/>
            </a:xfrm>
            <a:custGeom>
              <a:avLst/>
              <a:gdLst/>
              <a:ahLst/>
              <a:cxnLst/>
              <a:rect l="l" t="t" r="r" b="b"/>
              <a:pathLst>
                <a:path w="1242" h="1730" extrusionOk="0">
                  <a:moveTo>
                    <a:pt x="782" y="1"/>
                  </a:moveTo>
                  <a:cubicBezTo>
                    <a:pt x="760" y="4"/>
                    <a:pt x="736" y="7"/>
                    <a:pt x="715" y="9"/>
                  </a:cubicBezTo>
                  <a:lnTo>
                    <a:pt x="706" y="11"/>
                  </a:lnTo>
                  <a:cubicBezTo>
                    <a:pt x="681" y="15"/>
                    <a:pt x="655" y="20"/>
                    <a:pt x="632" y="23"/>
                  </a:cubicBezTo>
                  <a:cubicBezTo>
                    <a:pt x="611" y="27"/>
                    <a:pt x="588" y="31"/>
                    <a:pt x="567" y="35"/>
                  </a:cubicBezTo>
                  <a:cubicBezTo>
                    <a:pt x="558" y="37"/>
                    <a:pt x="549" y="38"/>
                    <a:pt x="540" y="40"/>
                  </a:cubicBezTo>
                  <a:cubicBezTo>
                    <a:pt x="524" y="43"/>
                    <a:pt x="507" y="47"/>
                    <a:pt x="491" y="51"/>
                  </a:cubicBezTo>
                  <a:cubicBezTo>
                    <a:pt x="351" y="82"/>
                    <a:pt x="217" y="125"/>
                    <a:pt x="87" y="169"/>
                  </a:cubicBezTo>
                  <a:cubicBezTo>
                    <a:pt x="58" y="180"/>
                    <a:pt x="29" y="190"/>
                    <a:pt x="0" y="202"/>
                  </a:cubicBezTo>
                  <a:lnTo>
                    <a:pt x="164" y="760"/>
                  </a:lnTo>
                  <a:cubicBezTo>
                    <a:pt x="332" y="694"/>
                    <a:pt x="481" y="648"/>
                    <a:pt x="616" y="648"/>
                  </a:cubicBezTo>
                  <a:cubicBezTo>
                    <a:pt x="684" y="648"/>
                    <a:pt x="747" y="660"/>
                    <a:pt x="808" y="685"/>
                  </a:cubicBezTo>
                  <a:cubicBezTo>
                    <a:pt x="994" y="764"/>
                    <a:pt x="941" y="887"/>
                    <a:pt x="738" y="1017"/>
                  </a:cubicBezTo>
                  <a:cubicBezTo>
                    <a:pt x="588" y="1113"/>
                    <a:pt x="432" y="1160"/>
                    <a:pt x="287" y="1180"/>
                  </a:cubicBezTo>
                  <a:lnTo>
                    <a:pt x="449" y="1729"/>
                  </a:lnTo>
                  <a:cubicBezTo>
                    <a:pt x="671" y="1670"/>
                    <a:pt x="880" y="1588"/>
                    <a:pt x="1066" y="1494"/>
                  </a:cubicBezTo>
                  <a:lnTo>
                    <a:pt x="1242" y="1568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334006" y="2837028"/>
              <a:ext cx="800233" cy="419831"/>
            </a:xfrm>
            <a:custGeom>
              <a:avLst/>
              <a:gdLst/>
              <a:ahLst/>
              <a:cxnLst/>
              <a:rect l="l" t="t" r="r" b="b"/>
              <a:pathLst>
                <a:path w="9598" h="5035" extrusionOk="0">
                  <a:moveTo>
                    <a:pt x="4786" y="0"/>
                  </a:moveTo>
                  <a:cubicBezTo>
                    <a:pt x="3875" y="0"/>
                    <a:pt x="2969" y="138"/>
                    <a:pt x="2184" y="409"/>
                  </a:cubicBezTo>
                  <a:cubicBezTo>
                    <a:pt x="1980" y="479"/>
                    <a:pt x="1784" y="560"/>
                    <a:pt x="1598" y="648"/>
                  </a:cubicBezTo>
                  <a:cubicBezTo>
                    <a:pt x="1452" y="718"/>
                    <a:pt x="1315" y="791"/>
                    <a:pt x="1183" y="872"/>
                  </a:cubicBezTo>
                  <a:cubicBezTo>
                    <a:pt x="958" y="1009"/>
                    <a:pt x="765" y="1157"/>
                    <a:pt x="603" y="1311"/>
                  </a:cubicBezTo>
                  <a:cubicBezTo>
                    <a:pt x="561" y="1353"/>
                    <a:pt x="520" y="1394"/>
                    <a:pt x="482" y="1437"/>
                  </a:cubicBezTo>
                  <a:lnTo>
                    <a:pt x="1" y="1438"/>
                  </a:lnTo>
                  <a:lnTo>
                    <a:pt x="2" y="2457"/>
                  </a:lnTo>
                  <a:cubicBezTo>
                    <a:pt x="2" y="2518"/>
                    <a:pt x="5" y="2577"/>
                    <a:pt x="13" y="2638"/>
                  </a:cubicBezTo>
                  <a:cubicBezTo>
                    <a:pt x="37" y="2829"/>
                    <a:pt x="101" y="3020"/>
                    <a:pt x="206" y="3204"/>
                  </a:cubicBezTo>
                  <a:cubicBezTo>
                    <a:pt x="229" y="3247"/>
                    <a:pt x="255" y="3289"/>
                    <a:pt x="284" y="3331"/>
                  </a:cubicBezTo>
                  <a:cubicBezTo>
                    <a:pt x="412" y="3525"/>
                    <a:pt x="586" y="3711"/>
                    <a:pt x="804" y="3886"/>
                  </a:cubicBezTo>
                  <a:cubicBezTo>
                    <a:pt x="876" y="3944"/>
                    <a:pt x="955" y="4002"/>
                    <a:pt x="1038" y="4058"/>
                  </a:cubicBezTo>
                  <a:cubicBezTo>
                    <a:pt x="1120" y="4113"/>
                    <a:pt x="1208" y="4169"/>
                    <a:pt x="1302" y="4221"/>
                  </a:cubicBezTo>
                  <a:cubicBezTo>
                    <a:pt x="1408" y="4283"/>
                    <a:pt x="1522" y="4342"/>
                    <a:pt x="1642" y="4397"/>
                  </a:cubicBezTo>
                  <a:cubicBezTo>
                    <a:pt x="1789" y="4466"/>
                    <a:pt x="1942" y="4529"/>
                    <a:pt x="2099" y="4586"/>
                  </a:cubicBezTo>
                  <a:cubicBezTo>
                    <a:pt x="2209" y="4626"/>
                    <a:pt x="2321" y="4664"/>
                    <a:pt x="2436" y="4698"/>
                  </a:cubicBezTo>
                  <a:cubicBezTo>
                    <a:pt x="3174" y="4924"/>
                    <a:pt x="3995" y="5035"/>
                    <a:pt x="4813" y="5035"/>
                  </a:cubicBezTo>
                  <a:cubicBezTo>
                    <a:pt x="5852" y="5035"/>
                    <a:pt x="6885" y="4856"/>
                    <a:pt x="7737" y="4503"/>
                  </a:cubicBezTo>
                  <a:cubicBezTo>
                    <a:pt x="7841" y="4461"/>
                    <a:pt x="7943" y="4415"/>
                    <a:pt x="8040" y="4368"/>
                  </a:cubicBezTo>
                  <a:cubicBezTo>
                    <a:pt x="8171" y="4305"/>
                    <a:pt x="8296" y="4236"/>
                    <a:pt x="8414" y="4163"/>
                  </a:cubicBezTo>
                  <a:cubicBezTo>
                    <a:pt x="8528" y="4094"/>
                    <a:pt x="8634" y="4021"/>
                    <a:pt x="8731" y="3947"/>
                  </a:cubicBezTo>
                  <a:cubicBezTo>
                    <a:pt x="8809" y="3888"/>
                    <a:pt x="8882" y="3827"/>
                    <a:pt x="8949" y="3765"/>
                  </a:cubicBezTo>
                  <a:cubicBezTo>
                    <a:pt x="9015" y="3704"/>
                    <a:pt x="9078" y="3641"/>
                    <a:pt x="9135" y="3578"/>
                  </a:cubicBezTo>
                  <a:cubicBezTo>
                    <a:pt x="9303" y="3388"/>
                    <a:pt x="9426" y="3192"/>
                    <a:pt x="9503" y="2989"/>
                  </a:cubicBezTo>
                  <a:cubicBezTo>
                    <a:pt x="9520" y="2946"/>
                    <a:pt x="9534" y="2903"/>
                    <a:pt x="9546" y="2859"/>
                  </a:cubicBezTo>
                  <a:cubicBezTo>
                    <a:pt x="9580" y="2733"/>
                    <a:pt x="9598" y="2604"/>
                    <a:pt x="9598" y="2477"/>
                  </a:cubicBezTo>
                  <a:lnTo>
                    <a:pt x="9598" y="1400"/>
                  </a:lnTo>
                  <a:lnTo>
                    <a:pt x="9071" y="1402"/>
                  </a:lnTo>
                  <a:cubicBezTo>
                    <a:pt x="8942" y="1268"/>
                    <a:pt x="8792" y="1137"/>
                    <a:pt x="8617" y="1017"/>
                  </a:cubicBezTo>
                  <a:cubicBezTo>
                    <a:pt x="8425" y="882"/>
                    <a:pt x="8203" y="755"/>
                    <a:pt x="7955" y="639"/>
                  </a:cubicBezTo>
                  <a:cubicBezTo>
                    <a:pt x="7795" y="563"/>
                    <a:pt x="7626" y="495"/>
                    <a:pt x="7453" y="433"/>
                  </a:cubicBezTo>
                  <a:cubicBezTo>
                    <a:pt x="7247" y="360"/>
                    <a:pt x="7030" y="294"/>
                    <a:pt x="6809" y="239"/>
                  </a:cubicBezTo>
                  <a:cubicBezTo>
                    <a:pt x="6166" y="79"/>
                    <a:pt x="5475" y="0"/>
                    <a:pt x="47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7620313" y="3070169"/>
              <a:ext cx="66950" cy="189528"/>
            </a:xfrm>
            <a:custGeom>
              <a:avLst/>
              <a:gdLst/>
              <a:ahLst/>
              <a:cxnLst/>
              <a:rect l="l" t="t" r="r" b="b"/>
              <a:pathLst>
                <a:path w="803" h="2273" extrusionOk="0">
                  <a:moveTo>
                    <a:pt x="0" y="1"/>
                  </a:moveTo>
                  <a:lnTo>
                    <a:pt x="1" y="2186"/>
                  </a:lnTo>
                  <a:cubicBezTo>
                    <a:pt x="265" y="2227"/>
                    <a:pt x="533" y="2257"/>
                    <a:pt x="803" y="2273"/>
                  </a:cubicBezTo>
                  <a:lnTo>
                    <a:pt x="801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8087208" y="2957936"/>
              <a:ext cx="44355" cy="187611"/>
            </a:xfrm>
            <a:custGeom>
              <a:avLst/>
              <a:gdLst/>
              <a:ahLst/>
              <a:cxnLst/>
              <a:rect l="l" t="t" r="r" b="b"/>
              <a:pathLst>
                <a:path w="532" h="2250" extrusionOk="0">
                  <a:moveTo>
                    <a:pt x="0" y="1"/>
                  </a:moveTo>
                  <a:lnTo>
                    <a:pt x="2" y="2249"/>
                  </a:lnTo>
                  <a:cubicBezTo>
                    <a:pt x="25" y="2226"/>
                    <a:pt x="48" y="2203"/>
                    <a:pt x="69" y="2180"/>
                  </a:cubicBezTo>
                  <a:cubicBezTo>
                    <a:pt x="237" y="1990"/>
                    <a:pt x="360" y="1794"/>
                    <a:pt x="437" y="1591"/>
                  </a:cubicBezTo>
                  <a:cubicBezTo>
                    <a:pt x="454" y="1548"/>
                    <a:pt x="468" y="1505"/>
                    <a:pt x="480" y="1461"/>
                  </a:cubicBezTo>
                  <a:cubicBezTo>
                    <a:pt x="514" y="1335"/>
                    <a:pt x="532" y="1206"/>
                    <a:pt x="532" y="1079"/>
                  </a:cubicBezTo>
                  <a:lnTo>
                    <a:pt x="530" y="2"/>
                  </a:lnTo>
                  <a:lnTo>
                    <a:pt x="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909038" y="2955935"/>
              <a:ext cx="34351" cy="283167"/>
            </a:xfrm>
            <a:custGeom>
              <a:avLst/>
              <a:gdLst/>
              <a:ahLst/>
              <a:cxnLst/>
              <a:rect l="l" t="t" r="r" b="b"/>
              <a:pathLst>
                <a:path w="412" h="3396" extrusionOk="0">
                  <a:moveTo>
                    <a:pt x="411" y="0"/>
                  </a:moveTo>
                  <a:lnTo>
                    <a:pt x="0" y="98"/>
                  </a:lnTo>
                  <a:lnTo>
                    <a:pt x="6" y="3396"/>
                  </a:lnTo>
                  <a:cubicBezTo>
                    <a:pt x="143" y="3360"/>
                    <a:pt x="277" y="3321"/>
                    <a:pt x="408" y="3277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820328" y="3019055"/>
              <a:ext cx="67034" cy="236890"/>
            </a:xfrm>
            <a:custGeom>
              <a:avLst/>
              <a:gdLst/>
              <a:ahLst/>
              <a:cxnLst/>
              <a:rect l="l" t="t" r="r" b="b"/>
              <a:pathLst>
                <a:path w="804" h="2841" extrusionOk="0">
                  <a:moveTo>
                    <a:pt x="1" y="1"/>
                  </a:moveTo>
                  <a:lnTo>
                    <a:pt x="4" y="2840"/>
                  </a:lnTo>
                  <a:cubicBezTo>
                    <a:pt x="276" y="2808"/>
                    <a:pt x="544" y="2761"/>
                    <a:pt x="803" y="2704"/>
                  </a:cubicBezTo>
                  <a:lnTo>
                    <a:pt x="801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7331255" y="2860629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2" y="1"/>
                  </a:moveTo>
                  <a:cubicBezTo>
                    <a:pt x="2577" y="53"/>
                    <a:pt x="2376" y="110"/>
                    <a:pt x="2184" y="177"/>
                  </a:cubicBezTo>
                  <a:cubicBezTo>
                    <a:pt x="1980" y="247"/>
                    <a:pt x="1784" y="327"/>
                    <a:pt x="1598" y="415"/>
                  </a:cubicBezTo>
                  <a:cubicBezTo>
                    <a:pt x="1452" y="485"/>
                    <a:pt x="1315" y="559"/>
                    <a:pt x="1183" y="639"/>
                  </a:cubicBezTo>
                  <a:cubicBezTo>
                    <a:pt x="958" y="777"/>
                    <a:pt x="765" y="925"/>
                    <a:pt x="603" y="1079"/>
                  </a:cubicBezTo>
                  <a:cubicBezTo>
                    <a:pt x="561" y="1121"/>
                    <a:pt x="520" y="1162"/>
                    <a:pt x="482" y="1204"/>
                  </a:cubicBezTo>
                  <a:lnTo>
                    <a:pt x="1" y="1206"/>
                  </a:lnTo>
                  <a:lnTo>
                    <a:pt x="3" y="2224"/>
                  </a:lnTo>
                  <a:cubicBezTo>
                    <a:pt x="3" y="2285"/>
                    <a:pt x="6" y="2345"/>
                    <a:pt x="14" y="2405"/>
                  </a:cubicBezTo>
                  <a:cubicBezTo>
                    <a:pt x="38" y="2596"/>
                    <a:pt x="102" y="2788"/>
                    <a:pt x="207" y="2972"/>
                  </a:cubicBezTo>
                  <a:cubicBezTo>
                    <a:pt x="230" y="3015"/>
                    <a:pt x="256" y="3057"/>
                    <a:pt x="284" y="3099"/>
                  </a:cubicBezTo>
                  <a:cubicBezTo>
                    <a:pt x="413" y="3292"/>
                    <a:pt x="587" y="3479"/>
                    <a:pt x="805" y="3654"/>
                  </a:cubicBezTo>
                  <a:cubicBezTo>
                    <a:pt x="877" y="3712"/>
                    <a:pt x="956" y="3770"/>
                    <a:pt x="1038" y="3825"/>
                  </a:cubicBezTo>
                  <a:cubicBezTo>
                    <a:pt x="1121" y="3881"/>
                    <a:pt x="1209" y="3935"/>
                    <a:pt x="1302" y="3988"/>
                  </a:cubicBezTo>
                  <a:cubicBezTo>
                    <a:pt x="1409" y="4050"/>
                    <a:pt x="1523" y="4108"/>
                    <a:pt x="1643" y="4165"/>
                  </a:cubicBezTo>
                  <a:cubicBezTo>
                    <a:pt x="1790" y="4234"/>
                    <a:pt x="1943" y="4297"/>
                    <a:pt x="2100" y="4354"/>
                  </a:cubicBezTo>
                  <a:cubicBezTo>
                    <a:pt x="2209" y="4393"/>
                    <a:pt x="2322" y="4431"/>
                    <a:pt x="2435" y="4466"/>
                  </a:cubicBezTo>
                  <a:cubicBezTo>
                    <a:pt x="2550" y="4500"/>
                    <a:pt x="2668" y="4533"/>
                    <a:pt x="2787" y="4562"/>
                  </a:cubicBezTo>
                  <a:lnTo>
                    <a:pt x="2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7331338" y="2960438"/>
              <a:ext cx="54360" cy="193864"/>
            </a:xfrm>
            <a:custGeom>
              <a:avLst/>
              <a:gdLst/>
              <a:ahLst/>
              <a:cxnLst/>
              <a:rect l="l" t="t" r="r" b="b"/>
              <a:pathLst>
                <a:path w="652" h="2325" extrusionOk="0">
                  <a:moveTo>
                    <a:pt x="487" y="0"/>
                  </a:moveTo>
                  <a:cubicBezTo>
                    <a:pt x="486" y="3"/>
                    <a:pt x="484" y="4"/>
                    <a:pt x="482" y="7"/>
                  </a:cubicBezTo>
                  <a:lnTo>
                    <a:pt x="1" y="9"/>
                  </a:lnTo>
                  <a:lnTo>
                    <a:pt x="2" y="1027"/>
                  </a:lnTo>
                  <a:cubicBezTo>
                    <a:pt x="2" y="1089"/>
                    <a:pt x="5" y="1148"/>
                    <a:pt x="13" y="1208"/>
                  </a:cubicBezTo>
                  <a:cubicBezTo>
                    <a:pt x="37" y="1400"/>
                    <a:pt x="101" y="1591"/>
                    <a:pt x="206" y="1775"/>
                  </a:cubicBezTo>
                  <a:cubicBezTo>
                    <a:pt x="229" y="1818"/>
                    <a:pt x="255" y="1860"/>
                    <a:pt x="284" y="1902"/>
                  </a:cubicBezTo>
                  <a:cubicBezTo>
                    <a:pt x="381" y="2046"/>
                    <a:pt x="503" y="2189"/>
                    <a:pt x="652" y="2325"/>
                  </a:cubicBezTo>
                  <a:lnTo>
                    <a:pt x="650" y="60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7329087" y="274514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7329087" y="274514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7329087" y="2745145"/>
              <a:ext cx="803485" cy="427836"/>
            </a:xfrm>
            <a:custGeom>
              <a:avLst/>
              <a:gdLst/>
              <a:ahLst/>
              <a:cxnLst/>
              <a:rect l="l" t="t" r="r" b="b"/>
              <a:pathLst>
                <a:path w="9637" h="5131" extrusionOk="0">
                  <a:moveTo>
                    <a:pt x="4811" y="1"/>
                  </a:moveTo>
                  <a:cubicBezTo>
                    <a:pt x="3901" y="1"/>
                    <a:pt x="2994" y="138"/>
                    <a:pt x="2210" y="409"/>
                  </a:cubicBezTo>
                  <a:cubicBezTo>
                    <a:pt x="2006" y="480"/>
                    <a:pt x="1810" y="560"/>
                    <a:pt x="1624" y="649"/>
                  </a:cubicBezTo>
                  <a:cubicBezTo>
                    <a:pt x="1478" y="717"/>
                    <a:pt x="1340" y="792"/>
                    <a:pt x="1209" y="872"/>
                  </a:cubicBezTo>
                  <a:cubicBezTo>
                    <a:pt x="984" y="1010"/>
                    <a:pt x="791" y="1157"/>
                    <a:pt x="629" y="1311"/>
                  </a:cubicBezTo>
                  <a:cubicBezTo>
                    <a:pt x="444" y="1489"/>
                    <a:pt x="301" y="1675"/>
                    <a:pt x="202" y="1867"/>
                  </a:cubicBezTo>
                  <a:cubicBezTo>
                    <a:pt x="54" y="2149"/>
                    <a:pt x="1" y="2443"/>
                    <a:pt x="37" y="2733"/>
                  </a:cubicBezTo>
                  <a:cubicBezTo>
                    <a:pt x="61" y="2924"/>
                    <a:pt x="126" y="3115"/>
                    <a:pt x="229" y="3299"/>
                  </a:cubicBezTo>
                  <a:cubicBezTo>
                    <a:pt x="254" y="3342"/>
                    <a:pt x="280" y="3384"/>
                    <a:pt x="308" y="3426"/>
                  </a:cubicBezTo>
                  <a:cubicBezTo>
                    <a:pt x="437" y="3620"/>
                    <a:pt x="611" y="3806"/>
                    <a:pt x="829" y="3982"/>
                  </a:cubicBezTo>
                  <a:cubicBezTo>
                    <a:pt x="901" y="4041"/>
                    <a:pt x="978" y="4098"/>
                    <a:pt x="1062" y="4153"/>
                  </a:cubicBezTo>
                  <a:cubicBezTo>
                    <a:pt x="1145" y="4209"/>
                    <a:pt x="1234" y="4263"/>
                    <a:pt x="1325" y="4316"/>
                  </a:cubicBezTo>
                  <a:cubicBezTo>
                    <a:pt x="1432" y="4377"/>
                    <a:pt x="1547" y="4436"/>
                    <a:pt x="1667" y="4493"/>
                  </a:cubicBezTo>
                  <a:cubicBezTo>
                    <a:pt x="1814" y="4562"/>
                    <a:pt x="1967" y="4625"/>
                    <a:pt x="2123" y="4681"/>
                  </a:cubicBezTo>
                  <a:cubicBezTo>
                    <a:pt x="2233" y="4722"/>
                    <a:pt x="2344" y="4759"/>
                    <a:pt x="2459" y="4794"/>
                  </a:cubicBezTo>
                  <a:cubicBezTo>
                    <a:pt x="3198" y="5019"/>
                    <a:pt x="4018" y="5131"/>
                    <a:pt x="4836" y="5131"/>
                  </a:cubicBezTo>
                  <a:cubicBezTo>
                    <a:pt x="5875" y="5131"/>
                    <a:pt x="6908" y="4951"/>
                    <a:pt x="7761" y="4599"/>
                  </a:cubicBezTo>
                  <a:cubicBezTo>
                    <a:pt x="7865" y="4557"/>
                    <a:pt x="7966" y="4510"/>
                    <a:pt x="8065" y="4463"/>
                  </a:cubicBezTo>
                  <a:cubicBezTo>
                    <a:pt x="8195" y="4400"/>
                    <a:pt x="8319" y="4331"/>
                    <a:pt x="8439" y="4258"/>
                  </a:cubicBezTo>
                  <a:cubicBezTo>
                    <a:pt x="8554" y="4189"/>
                    <a:pt x="8660" y="4117"/>
                    <a:pt x="8756" y="4042"/>
                  </a:cubicBezTo>
                  <a:cubicBezTo>
                    <a:pt x="8834" y="3983"/>
                    <a:pt x="8905" y="3922"/>
                    <a:pt x="8973" y="3861"/>
                  </a:cubicBezTo>
                  <a:cubicBezTo>
                    <a:pt x="9040" y="3799"/>
                    <a:pt x="9103" y="3736"/>
                    <a:pt x="9159" y="3673"/>
                  </a:cubicBezTo>
                  <a:cubicBezTo>
                    <a:pt x="9327" y="3484"/>
                    <a:pt x="9451" y="3287"/>
                    <a:pt x="9527" y="3085"/>
                  </a:cubicBezTo>
                  <a:cubicBezTo>
                    <a:pt x="9542" y="3041"/>
                    <a:pt x="9558" y="2998"/>
                    <a:pt x="9570" y="2954"/>
                  </a:cubicBezTo>
                  <a:cubicBezTo>
                    <a:pt x="9623" y="2764"/>
                    <a:pt x="9636" y="2570"/>
                    <a:pt x="9609" y="2380"/>
                  </a:cubicBezTo>
                  <a:cubicBezTo>
                    <a:pt x="9568" y="2089"/>
                    <a:pt x="9436" y="1804"/>
                    <a:pt x="9213" y="1535"/>
                  </a:cubicBezTo>
                  <a:cubicBezTo>
                    <a:pt x="9063" y="1352"/>
                    <a:pt x="8872" y="1178"/>
                    <a:pt x="8641" y="1016"/>
                  </a:cubicBezTo>
                  <a:cubicBezTo>
                    <a:pt x="8450" y="882"/>
                    <a:pt x="8229" y="755"/>
                    <a:pt x="7981" y="639"/>
                  </a:cubicBezTo>
                  <a:cubicBezTo>
                    <a:pt x="7821" y="564"/>
                    <a:pt x="7653" y="496"/>
                    <a:pt x="7479" y="433"/>
                  </a:cubicBezTo>
                  <a:cubicBezTo>
                    <a:pt x="7272" y="360"/>
                    <a:pt x="7055" y="295"/>
                    <a:pt x="6835" y="239"/>
                  </a:cubicBezTo>
                  <a:cubicBezTo>
                    <a:pt x="6192" y="80"/>
                    <a:pt x="5500" y="1"/>
                    <a:pt x="4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7329254" y="2801178"/>
              <a:ext cx="234617" cy="351874"/>
            </a:xfrm>
            <a:custGeom>
              <a:avLst/>
              <a:gdLst/>
              <a:ahLst/>
              <a:cxnLst/>
              <a:rect l="l" t="t" r="r" b="b"/>
              <a:pathLst>
                <a:path w="2814" h="4220" extrusionOk="0">
                  <a:moveTo>
                    <a:pt x="1577" y="1"/>
                  </a:moveTo>
                  <a:cubicBezTo>
                    <a:pt x="1450" y="63"/>
                    <a:pt x="1328" y="130"/>
                    <a:pt x="1211" y="200"/>
                  </a:cubicBezTo>
                  <a:cubicBezTo>
                    <a:pt x="985" y="337"/>
                    <a:pt x="791" y="485"/>
                    <a:pt x="630" y="639"/>
                  </a:cubicBezTo>
                  <a:cubicBezTo>
                    <a:pt x="444" y="817"/>
                    <a:pt x="301" y="1003"/>
                    <a:pt x="203" y="1195"/>
                  </a:cubicBezTo>
                  <a:cubicBezTo>
                    <a:pt x="56" y="1478"/>
                    <a:pt x="1" y="1771"/>
                    <a:pt x="38" y="2061"/>
                  </a:cubicBezTo>
                  <a:cubicBezTo>
                    <a:pt x="62" y="2252"/>
                    <a:pt x="126" y="2443"/>
                    <a:pt x="231" y="2627"/>
                  </a:cubicBezTo>
                  <a:cubicBezTo>
                    <a:pt x="254" y="2670"/>
                    <a:pt x="280" y="2712"/>
                    <a:pt x="309" y="2754"/>
                  </a:cubicBezTo>
                  <a:cubicBezTo>
                    <a:pt x="437" y="2948"/>
                    <a:pt x="611" y="3134"/>
                    <a:pt x="829" y="3310"/>
                  </a:cubicBezTo>
                  <a:cubicBezTo>
                    <a:pt x="901" y="3368"/>
                    <a:pt x="980" y="3426"/>
                    <a:pt x="1063" y="3481"/>
                  </a:cubicBezTo>
                  <a:cubicBezTo>
                    <a:pt x="1145" y="3537"/>
                    <a:pt x="1233" y="3591"/>
                    <a:pt x="1327" y="3644"/>
                  </a:cubicBezTo>
                  <a:cubicBezTo>
                    <a:pt x="1433" y="3706"/>
                    <a:pt x="1547" y="3764"/>
                    <a:pt x="1667" y="3821"/>
                  </a:cubicBezTo>
                  <a:cubicBezTo>
                    <a:pt x="1814" y="3890"/>
                    <a:pt x="1967" y="3953"/>
                    <a:pt x="2124" y="4009"/>
                  </a:cubicBezTo>
                  <a:cubicBezTo>
                    <a:pt x="2234" y="4049"/>
                    <a:pt x="2346" y="4087"/>
                    <a:pt x="2461" y="4122"/>
                  </a:cubicBezTo>
                  <a:cubicBezTo>
                    <a:pt x="2577" y="4157"/>
                    <a:pt x="2694" y="4189"/>
                    <a:pt x="2814" y="4219"/>
                  </a:cubicBezTo>
                  <a:lnTo>
                    <a:pt x="15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329671" y="2913160"/>
              <a:ext cx="55444" cy="152590"/>
            </a:xfrm>
            <a:custGeom>
              <a:avLst/>
              <a:gdLst/>
              <a:ahLst/>
              <a:cxnLst/>
              <a:rect l="l" t="t" r="r" b="b"/>
              <a:pathLst>
                <a:path w="665" h="1830" extrusionOk="0">
                  <a:moveTo>
                    <a:pt x="129" y="1"/>
                  </a:moveTo>
                  <a:cubicBezTo>
                    <a:pt x="33" y="237"/>
                    <a:pt x="1" y="477"/>
                    <a:pt x="32" y="718"/>
                  </a:cubicBezTo>
                  <a:cubicBezTo>
                    <a:pt x="56" y="909"/>
                    <a:pt x="120" y="1100"/>
                    <a:pt x="225" y="1284"/>
                  </a:cubicBezTo>
                  <a:cubicBezTo>
                    <a:pt x="248" y="1327"/>
                    <a:pt x="274" y="1369"/>
                    <a:pt x="302" y="1411"/>
                  </a:cubicBezTo>
                  <a:cubicBezTo>
                    <a:pt x="399" y="1555"/>
                    <a:pt x="520" y="1695"/>
                    <a:pt x="664" y="1830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/>
            <p:cNvSpPr/>
            <p:nvPr/>
          </p:nvSpPr>
          <p:spPr>
            <a:xfrm>
              <a:off x="7507758" y="2763822"/>
              <a:ext cx="179256" cy="407740"/>
            </a:xfrm>
            <a:custGeom>
              <a:avLst/>
              <a:gdLst/>
              <a:ahLst/>
              <a:cxnLst/>
              <a:rect l="l" t="t" r="r" b="b"/>
              <a:pathLst>
                <a:path w="2150" h="4890" extrusionOk="0">
                  <a:moveTo>
                    <a:pt x="715" y="1"/>
                  </a:moveTo>
                  <a:cubicBezTo>
                    <a:pt x="491" y="53"/>
                    <a:pt x="274" y="116"/>
                    <a:pt x="67" y="187"/>
                  </a:cubicBezTo>
                  <a:cubicBezTo>
                    <a:pt x="45" y="195"/>
                    <a:pt x="23" y="203"/>
                    <a:pt x="1" y="210"/>
                  </a:cubicBezTo>
                  <a:lnTo>
                    <a:pt x="1350" y="4804"/>
                  </a:lnTo>
                  <a:cubicBezTo>
                    <a:pt x="1613" y="4845"/>
                    <a:pt x="1881" y="4874"/>
                    <a:pt x="2150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/>
            <p:cNvSpPr/>
            <p:nvPr/>
          </p:nvSpPr>
          <p:spPr>
            <a:xfrm>
              <a:off x="7696684" y="2745228"/>
              <a:ext cx="190595" cy="422583"/>
            </a:xfrm>
            <a:custGeom>
              <a:avLst/>
              <a:gdLst/>
              <a:ahLst/>
              <a:cxnLst/>
              <a:rect l="l" t="t" r="r" b="b"/>
              <a:pathLst>
                <a:path w="2286" h="5068" extrusionOk="0">
                  <a:moveTo>
                    <a:pt x="404" y="0"/>
                  </a:moveTo>
                  <a:cubicBezTo>
                    <a:pt x="270" y="0"/>
                    <a:pt x="135" y="3"/>
                    <a:pt x="1" y="9"/>
                  </a:cubicBezTo>
                  <a:lnTo>
                    <a:pt x="1485" y="5067"/>
                  </a:lnTo>
                  <a:cubicBezTo>
                    <a:pt x="1758" y="5034"/>
                    <a:pt x="2026" y="4989"/>
                    <a:pt x="2285" y="4931"/>
                  </a:cubicBezTo>
                  <a:lnTo>
                    <a:pt x="841" y="12"/>
                  </a:lnTo>
                  <a:cubicBezTo>
                    <a:pt x="696" y="4"/>
                    <a:pt x="550" y="0"/>
                    <a:pt x="404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7790896" y="2747730"/>
              <a:ext cx="152243" cy="403154"/>
            </a:xfrm>
            <a:custGeom>
              <a:avLst/>
              <a:gdLst/>
              <a:ahLst/>
              <a:cxnLst/>
              <a:rect l="l" t="t" r="r" b="b"/>
              <a:pathLst>
                <a:path w="1826" h="4835" extrusionOk="0">
                  <a:moveTo>
                    <a:pt x="0" y="1"/>
                  </a:moveTo>
                  <a:lnTo>
                    <a:pt x="1420" y="4835"/>
                  </a:lnTo>
                  <a:cubicBezTo>
                    <a:pt x="1557" y="4800"/>
                    <a:pt x="1693" y="4759"/>
                    <a:pt x="1825" y="4716"/>
                  </a:cubicBezTo>
                  <a:lnTo>
                    <a:pt x="455" y="49"/>
                  </a:lnTo>
                  <a:cubicBezTo>
                    <a:pt x="305" y="28"/>
                    <a:pt x="153" y="1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8014256" y="2808432"/>
              <a:ext cx="118309" cy="248980"/>
            </a:xfrm>
            <a:custGeom>
              <a:avLst/>
              <a:gdLst/>
              <a:ahLst/>
              <a:cxnLst/>
              <a:rect l="l" t="t" r="r" b="b"/>
              <a:pathLst>
                <a:path w="1419" h="2986" extrusionOk="0">
                  <a:moveTo>
                    <a:pt x="1" y="0"/>
                  </a:moveTo>
                  <a:lnTo>
                    <a:pt x="875" y="2986"/>
                  </a:lnTo>
                  <a:cubicBezTo>
                    <a:pt x="897" y="2962"/>
                    <a:pt x="919" y="2939"/>
                    <a:pt x="941" y="2915"/>
                  </a:cubicBezTo>
                  <a:cubicBezTo>
                    <a:pt x="1109" y="2725"/>
                    <a:pt x="1232" y="2529"/>
                    <a:pt x="1309" y="2327"/>
                  </a:cubicBezTo>
                  <a:cubicBezTo>
                    <a:pt x="1326" y="2284"/>
                    <a:pt x="1340" y="2240"/>
                    <a:pt x="1352" y="2196"/>
                  </a:cubicBezTo>
                  <a:cubicBezTo>
                    <a:pt x="1405" y="2007"/>
                    <a:pt x="1418" y="1813"/>
                    <a:pt x="1390" y="1622"/>
                  </a:cubicBezTo>
                  <a:cubicBezTo>
                    <a:pt x="1350" y="1332"/>
                    <a:pt x="1218" y="1046"/>
                    <a:pt x="994" y="777"/>
                  </a:cubicBezTo>
                  <a:cubicBezTo>
                    <a:pt x="845" y="594"/>
                    <a:pt x="655" y="420"/>
                    <a:pt x="423" y="259"/>
                  </a:cubicBezTo>
                  <a:cubicBezTo>
                    <a:pt x="383" y="230"/>
                    <a:pt x="340" y="203"/>
                    <a:pt x="298" y="175"/>
                  </a:cubicBezTo>
                  <a:cubicBezTo>
                    <a:pt x="280" y="164"/>
                    <a:pt x="260" y="150"/>
                    <a:pt x="241" y="139"/>
                  </a:cubicBezTo>
                  <a:cubicBezTo>
                    <a:pt x="222" y="127"/>
                    <a:pt x="202" y="114"/>
                    <a:pt x="183" y="103"/>
                  </a:cubicBezTo>
                  <a:cubicBezTo>
                    <a:pt x="123" y="69"/>
                    <a:pt x="64" y="33"/>
                    <a:pt x="1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398121" y="2799677"/>
              <a:ext cx="665332" cy="318771"/>
            </a:xfrm>
            <a:custGeom>
              <a:avLst/>
              <a:gdLst/>
              <a:ahLst/>
              <a:cxnLst/>
              <a:rect l="l" t="t" r="r" b="b"/>
              <a:pathLst>
                <a:path w="7980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9" y="2273"/>
                    <a:pt x="7769" y="1136"/>
                    <a:pt x="6337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7398121" y="2799677"/>
              <a:ext cx="665332" cy="318771"/>
            </a:xfrm>
            <a:custGeom>
              <a:avLst/>
              <a:gdLst/>
              <a:ahLst/>
              <a:cxnLst/>
              <a:rect l="l" t="t" r="r" b="b"/>
              <a:pathLst>
                <a:path w="7980" h="3823" extrusionOk="0">
                  <a:moveTo>
                    <a:pt x="3986" y="0"/>
                  </a:moveTo>
                  <a:cubicBezTo>
                    <a:pt x="3063" y="0"/>
                    <a:pt x="2146" y="190"/>
                    <a:pt x="1456" y="562"/>
                  </a:cubicBezTo>
                  <a:cubicBezTo>
                    <a:pt x="1400" y="593"/>
                    <a:pt x="1345" y="624"/>
                    <a:pt x="1293" y="656"/>
                  </a:cubicBezTo>
                  <a:cubicBezTo>
                    <a:pt x="1" y="1452"/>
                    <a:pt x="163" y="2659"/>
                    <a:pt x="1657" y="3352"/>
                  </a:cubicBezTo>
                  <a:cubicBezTo>
                    <a:pt x="2336" y="3668"/>
                    <a:pt x="3174" y="3823"/>
                    <a:pt x="4007" y="3823"/>
                  </a:cubicBezTo>
                  <a:cubicBezTo>
                    <a:pt x="5005" y="3823"/>
                    <a:pt x="5997" y="3601"/>
                    <a:pt x="6701" y="3166"/>
                  </a:cubicBezTo>
                  <a:cubicBezTo>
                    <a:pt x="6754" y="3134"/>
                    <a:pt x="6804" y="3101"/>
                    <a:pt x="6852" y="3066"/>
                  </a:cubicBezTo>
                  <a:cubicBezTo>
                    <a:pt x="7979" y="2273"/>
                    <a:pt x="7769" y="1136"/>
                    <a:pt x="6337" y="470"/>
                  </a:cubicBezTo>
                  <a:cubicBezTo>
                    <a:pt x="5657" y="155"/>
                    <a:pt x="4819" y="0"/>
                    <a:pt x="3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7439475" y="2806764"/>
              <a:ext cx="584626" cy="304596"/>
            </a:xfrm>
            <a:custGeom>
              <a:avLst/>
              <a:gdLst/>
              <a:ahLst/>
              <a:cxnLst/>
              <a:rect l="l" t="t" r="r" b="b"/>
              <a:pathLst>
                <a:path w="7012" h="3653" extrusionOk="0">
                  <a:moveTo>
                    <a:pt x="3493" y="0"/>
                  </a:moveTo>
                  <a:cubicBezTo>
                    <a:pt x="2610" y="0"/>
                    <a:pt x="1733" y="182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6"/>
                  </a:cubicBezTo>
                  <a:cubicBezTo>
                    <a:pt x="671" y="778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7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3"/>
                    <a:pt x="1782" y="3405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3"/>
                    <a:pt x="5769" y="3200"/>
                    <a:pt x="5901" y="3130"/>
                  </a:cubicBezTo>
                  <a:cubicBezTo>
                    <a:pt x="5964" y="3097"/>
                    <a:pt x="6024" y="3061"/>
                    <a:pt x="6084" y="3026"/>
                  </a:cubicBezTo>
                  <a:cubicBezTo>
                    <a:pt x="6134" y="2995"/>
                    <a:pt x="6183" y="2962"/>
                    <a:pt x="6228" y="2932"/>
                  </a:cubicBezTo>
                  <a:cubicBezTo>
                    <a:pt x="6241" y="2922"/>
                    <a:pt x="6254" y="2913"/>
                    <a:pt x="6266" y="2903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8" y="1284"/>
                    <a:pt x="6435" y="895"/>
                  </a:cubicBezTo>
                  <a:cubicBezTo>
                    <a:pt x="6254" y="732"/>
                    <a:pt x="6020" y="582"/>
                    <a:pt x="5738" y="450"/>
                  </a:cubicBezTo>
                  <a:cubicBezTo>
                    <a:pt x="5691" y="429"/>
                    <a:pt x="5645" y="407"/>
                    <a:pt x="5596" y="387"/>
                  </a:cubicBezTo>
                  <a:cubicBezTo>
                    <a:pt x="4974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439475" y="2806764"/>
              <a:ext cx="584626" cy="304596"/>
            </a:xfrm>
            <a:custGeom>
              <a:avLst/>
              <a:gdLst/>
              <a:ahLst/>
              <a:cxnLst/>
              <a:rect l="l" t="t" r="r" b="b"/>
              <a:pathLst>
                <a:path w="7012" h="3653" extrusionOk="0">
                  <a:moveTo>
                    <a:pt x="3493" y="0"/>
                  </a:moveTo>
                  <a:cubicBezTo>
                    <a:pt x="2610" y="0"/>
                    <a:pt x="1733" y="182"/>
                    <a:pt x="1073" y="538"/>
                  </a:cubicBezTo>
                  <a:cubicBezTo>
                    <a:pt x="1063" y="545"/>
                    <a:pt x="1052" y="550"/>
                    <a:pt x="1040" y="555"/>
                  </a:cubicBezTo>
                  <a:cubicBezTo>
                    <a:pt x="998" y="579"/>
                    <a:pt x="957" y="603"/>
                    <a:pt x="917" y="626"/>
                  </a:cubicBezTo>
                  <a:cubicBezTo>
                    <a:pt x="671" y="778"/>
                    <a:pt x="480" y="944"/>
                    <a:pt x="344" y="1119"/>
                  </a:cubicBezTo>
                  <a:cubicBezTo>
                    <a:pt x="20" y="1536"/>
                    <a:pt x="0" y="2000"/>
                    <a:pt x="271" y="2421"/>
                  </a:cubicBezTo>
                  <a:cubicBezTo>
                    <a:pt x="432" y="2667"/>
                    <a:pt x="692" y="2898"/>
                    <a:pt x="1051" y="3096"/>
                  </a:cubicBezTo>
                  <a:cubicBezTo>
                    <a:pt x="1118" y="3133"/>
                    <a:pt x="1189" y="3170"/>
                    <a:pt x="1265" y="3204"/>
                  </a:cubicBezTo>
                  <a:cubicBezTo>
                    <a:pt x="1334" y="3235"/>
                    <a:pt x="1403" y="3266"/>
                    <a:pt x="1474" y="3293"/>
                  </a:cubicBezTo>
                  <a:cubicBezTo>
                    <a:pt x="1625" y="3353"/>
                    <a:pt x="1782" y="3405"/>
                    <a:pt x="1943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7" y="3263"/>
                    <a:pt x="5769" y="3200"/>
                    <a:pt x="5901" y="3130"/>
                  </a:cubicBezTo>
                  <a:cubicBezTo>
                    <a:pt x="5964" y="3097"/>
                    <a:pt x="6024" y="3061"/>
                    <a:pt x="6084" y="3026"/>
                  </a:cubicBezTo>
                  <a:cubicBezTo>
                    <a:pt x="6134" y="2995"/>
                    <a:pt x="6183" y="2962"/>
                    <a:pt x="6228" y="2932"/>
                  </a:cubicBezTo>
                  <a:cubicBezTo>
                    <a:pt x="6241" y="2922"/>
                    <a:pt x="6254" y="2913"/>
                    <a:pt x="6266" y="2903"/>
                  </a:cubicBezTo>
                  <a:cubicBezTo>
                    <a:pt x="6568" y="2682"/>
                    <a:pt x="6764" y="2434"/>
                    <a:pt x="6856" y="2179"/>
                  </a:cubicBezTo>
                  <a:cubicBezTo>
                    <a:pt x="7012" y="1742"/>
                    <a:pt x="6868" y="1284"/>
                    <a:pt x="6435" y="895"/>
                  </a:cubicBezTo>
                  <a:cubicBezTo>
                    <a:pt x="6254" y="732"/>
                    <a:pt x="6020" y="582"/>
                    <a:pt x="5738" y="450"/>
                  </a:cubicBezTo>
                  <a:cubicBezTo>
                    <a:pt x="5691" y="429"/>
                    <a:pt x="5645" y="407"/>
                    <a:pt x="5596" y="387"/>
                  </a:cubicBezTo>
                  <a:cubicBezTo>
                    <a:pt x="4974" y="128"/>
                    <a:pt x="4232" y="0"/>
                    <a:pt x="3493" y="0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7448312" y="2840201"/>
              <a:ext cx="566366" cy="271160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9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9" y="544"/>
                    <a:pt x="947" y="550"/>
                    <a:pt x="937" y="556"/>
                  </a:cubicBezTo>
                  <a:cubicBezTo>
                    <a:pt x="894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5" y="1283"/>
                    <a:pt x="36" y="1453"/>
                    <a:pt x="1" y="1625"/>
                  </a:cubicBezTo>
                  <a:cubicBezTo>
                    <a:pt x="30" y="1759"/>
                    <a:pt x="85" y="1893"/>
                    <a:pt x="169" y="2020"/>
                  </a:cubicBezTo>
                  <a:cubicBezTo>
                    <a:pt x="328" y="2267"/>
                    <a:pt x="589" y="2499"/>
                    <a:pt x="948" y="2695"/>
                  </a:cubicBezTo>
                  <a:cubicBezTo>
                    <a:pt x="1017" y="2732"/>
                    <a:pt x="1086" y="2769"/>
                    <a:pt x="1161" y="2803"/>
                  </a:cubicBezTo>
                  <a:cubicBezTo>
                    <a:pt x="1230" y="2834"/>
                    <a:pt x="1298" y="2865"/>
                    <a:pt x="1371" y="2892"/>
                  </a:cubicBezTo>
                  <a:cubicBezTo>
                    <a:pt x="1521" y="2953"/>
                    <a:pt x="1678" y="3003"/>
                    <a:pt x="1841" y="3049"/>
                  </a:cubicBezTo>
                  <a:cubicBezTo>
                    <a:pt x="2333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3" y="2863"/>
                    <a:pt x="5664" y="2800"/>
                    <a:pt x="5797" y="2729"/>
                  </a:cubicBezTo>
                  <a:cubicBezTo>
                    <a:pt x="5860" y="2696"/>
                    <a:pt x="5922" y="2663"/>
                    <a:pt x="5981" y="2626"/>
                  </a:cubicBezTo>
                  <a:cubicBezTo>
                    <a:pt x="6030" y="2595"/>
                    <a:pt x="6078" y="2562"/>
                    <a:pt x="6124" y="2531"/>
                  </a:cubicBezTo>
                  <a:cubicBezTo>
                    <a:pt x="6138" y="2521"/>
                    <a:pt x="6150" y="2512"/>
                    <a:pt x="6162" y="2502"/>
                  </a:cubicBezTo>
                  <a:cubicBezTo>
                    <a:pt x="6464" y="2281"/>
                    <a:pt x="6660" y="2033"/>
                    <a:pt x="6752" y="1778"/>
                  </a:cubicBezTo>
                  <a:cubicBezTo>
                    <a:pt x="6769" y="1729"/>
                    <a:pt x="6782" y="1679"/>
                    <a:pt x="6793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1"/>
                    <a:pt x="5633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7448312" y="2840201"/>
              <a:ext cx="566366" cy="271160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9" y="0"/>
                  </a:moveTo>
                  <a:cubicBezTo>
                    <a:pt x="2506" y="0"/>
                    <a:pt x="1629" y="182"/>
                    <a:pt x="970" y="539"/>
                  </a:cubicBezTo>
                  <a:cubicBezTo>
                    <a:pt x="959" y="544"/>
                    <a:pt x="947" y="550"/>
                    <a:pt x="937" y="556"/>
                  </a:cubicBezTo>
                  <a:cubicBezTo>
                    <a:pt x="894" y="579"/>
                    <a:pt x="853" y="602"/>
                    <a:pt x="813" y="628"/>
                  </a:cubicBezTo>
                  <a:cubicBezTo>
                    <a:pt x="568" y="780"/>
                    <a:pt x="376" y="945"/>
                    <a:pt x="241" y="1120"/>
                  </a:cubicBezTo>
                  <a:cubicBezTo>
                    <a:pt x="115" y="1283"/>
                    <a:pt x="36" y="1453"/>
                    <a:pt x="1" y="1625"/>
                  </a:cubicBezTo>
                  <a:cubicBezTo>
                    <a:pt x="30" y="1759"/>
                    <a:pt x="85" y="1893"/>
                    <a:pt x="169" y="2020"/>
                  </a:cubicBezTo>
                  <a:cubicBezTo>
                    <a:pt x="328" y="2267"/>
                    <a:pt x="589" y="2499"/>
                    <a:pt x="948" y="2695"/>
                  </a:cubicBezTo>
                  <a:cubicBezTo>
                    <a:pt x="1017" y="2732"/>
                    <a:pt x="1086" y="2769"/>
                    <a:pt x="1161" y="2803"/>
                  </a:cubicBezTo>
                  <a:cubicBezTo>
                    <a:pt x="1230" y="2834"/>
                    <a:pt x="1298" y="2865"/>
                    <a:pt x="1371" y="2892"/>
                  </a:cubicBezTo>
                  <a:cubicBezTo>
                    <a:pt x="1521" y="2953"/>
                    <a:pt x="1678" y="3003"/>
                    <a:pt x="1841" y="3049"/>
                  </a:cubicBezTo>
                  <a:cubicBezTo>
                    <a:pt x="2333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3" y="2863"/>
                    <a:pt x="5664" y="2800"/>
                    <a:pt x="5797" y="2729"/>
                  </a:cubicBezTo>
                  <a:cubicBezTo>
                    <a:pt x="5860" y="2696"/>
                    <a:pt x="5922" y="2663"/>
                    <a:pt x="5981" y="2626"/>
                  </a:cubicBezTo>
                  <a:cubicBezTo>
                    <a:pt x="6030" y="2595"/>
                    <a:pt x="6078" y="2562"/>
                    <a:pt x="6124" y="2531"/>
                  </a:cubicBezTo>
                  <a:cubicBezTo>
                    <a:pt x="6138" y="2521"/>
                    <a:pt x="6150" y="2512"/>
                    <a:pt x="6162" y="2502"/>
                  </a:cubicBezTo>
                  <a:cubicBezTo>
                    <a:pt x="6464" y="2281"/>
                    <a:pt x="6660" y="2033"/>
                    <a:pt x="6752" y="1778"/>
                  </a:cubicBezTo>
                  <a:cubicBezTo>
                    <a:pt x="6769" y="1729"/>
                    <a:pt x="6782" y="1679"/>
                    <a:pt x="6793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1"/>
                    <a:pt x="5633" y="450"/>
                  </a:cubicBezTo>
                  <a:cubicBezTo>
                    <a:pt x="5586" y="428"/>
                    <a:pt x="5540" y="407"/>
                    <a:pt x="5491" y="387"/>
                  </a:cubicBezTo>
                  <a:cubicBezTo>
                    <a:pt x="4869" y="128"/>
                    <a:pt x="4127" y="0"/>
                    <a:pt x="3389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7332089" y="2972945"/>
              <a:ext cx="791396" cy="202369"/>
            </a:xfrm>
            <a:custGeom>
              <a:avLst/>
              <a:gdLst/>
              <a:ahLst/>
              <a:cxnLst/>
              <a:rect l="l" t="t" r="r" b="b"/>
              <a:pathLst>
                <a:path w="9492" h="2427" extrusionOk="0">
                  <a:moveTo>
                    <a:pt x="9492" y="354"/>
                  </a:moveTo>
                  <a:cubicBezTo>
                    <a:pt x="9467" y="409"/>
                    <a:pt x="9440" y="462"/>
                    <a:pt x="9412" y="514"/>
                  </a:cubicBezTo>
                  <a:lnTo>
                    <a:pt x="9412" y="514"/>
                  </a:lnTo>
                  <a:cubicBezTo>
                    <a:pt x="9440" y="463"/>
                    <a:pt x="9467" y="409"/>
                    <a:pt x="9492" y="354"/>
                  </a:cubicBezTo>
                  <a:close/>
                  <a:moveTo>
                    <a:pt x="0" y="1"/>
                  </a:moveTo>
                  <a:cubicBezTo>
                    <a:pt x="61" y="513"/>
                    <a:pt x="388" y="944"/>
                    <a:pt x="784" y="1264"/>
                  </a:cubicBezTo>
                  <a:lnTo>
                    <a:pt x="782" y="1263"/>
                  </a:lnTo>
                  <a:lnTo>
                    <a:pt x="782" y="1263"/>
                  </a:lnTo>
                  <a:cubicBezTo>
                    <a:pt x="1882" y="2114"/>
                    <a:pt x="3376" y="2427"/>
                    <a:pt x="4839" y="2427"/>
                  </a:cubicBezTo>
                  <a:cubicBezTo>
                    <a:pt x="4936" y="2427"/>
                    <a:pt x="5033" y="2425"/>
                    <a:pt x="5130" y="2423"/>
                  </a:cubicBezTo>
                  <a:cubicBezTo>
                    <a:pt x="6643" y="2334"/>
                    <a:pt x="8637" y="1938"/>
                    <a:pt x="9412" y="514"/>
                  </a:cubicBezTo>
                  <a:lnTo>
                    <a:pt x="9412" y="514"/>
                  </a:lnTo>
                  <a:cubicBezTo>
                    <a:pt x="8811" y="1605"/>
                    <a:pt x="7373" y="2053"/>
                    <a:pt x="6190" y="2260"/>
                  </a:cubicBezTo>
                  <a:cubicBezTo>
                    <a:pt x="5719" y="2328"/>
                    <a:pt x="5237" y="2365"/>
                    <a:pt x="4756" y="2365"/>
                  </a:cubicBezTo>
                  <a:cubicBezTo>
                    <a:pt x="3318" y="2365"/>
                    <a:pt x="1893" y="2037"/>
                    <a:pt x="802" y="1234"/>
                  </a:cubicBezTo>
                  <a:lnTo>
                    <a:pt x="802" y="1234"/>
                  </a:lnTo>
                  <a:lnTo>
                    <a:pt x="804" y="1236"/>
                  </a:lnTo>
                  <a:cubicBezTo>
                    <a:pt x="409" y="924"/>
                    <a:pt x="71" y="5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7520848" y="2849456"/>
              <a:ext cx="404952" cy="242310"/>
            </a:xfrm>
            <a:custGeom>
              <a:avLst/>
              <a:gdLst/>
              <a:ahLst/>
              <a:cxnLst/>
              <a:rect l="l" t="t" r="r" b="b"/>
              <a:pathLst>
                <a:path w="4857" h="2906" extrusionOk="0">
                  <a:moveTo>
                    <a:pt x="2327" y="0"/>
                  </a:moveTo>
                  <a:cubicBezTo>
                    <a:pt x="1923" y="0"/>
                    <a:pt x="1505" y="101"/>
                    <a:pt x="1093" y="303"/>
                  </a:cubicBezTo>
                  <a:lnTo>
                    <a:pt x="625" y="107"/>
                  </a:lnTo>
                  <a:lnTo>
                    <a:pt x="0" y="507"/>
                  </a:lnTo>
                  <a:lnTo>
                    <a:pt x="0" y="1060"/>
                  </a:lnTo>
                  <a:lnTo>
                    <a:pt x="147" y="1120"/>
                  </a:lnTo>
                  <a:cubicBezTo>
                    <a:pt x="137" y="1156"/>
                    <a:pt x="131" y="1190"/>
                    <a:pt x="132" y="1225"/>
                  </a:cubicBezTo>
                  <a:lnTo>
                    <a:pt x="132" y="1229"/>
                  </a:lnTo>
                  <a:cubicBezTo>
                    <a:pt x="137" y="1314"/>
                    <a:pt x="128" y="1679"/>
                    <a:pt x="132" y="1777"/>
                  </a:cubicBezTo>
                  <a:lnTo>
                    <a:pt x="132" y="1780"/>
                  </a:lnTo>
                  <a:cubicBezTo>
                    <a:pt x="141" y="1945"/>
                    <a:pt x="274" y="2088"/>
                    <a:pt x="551" y="2204"/>
                  </a:cubicBezTo>
                  <a:cubicBezTo>
                    <a:pt x="771" y="2297"/>
                    <a:pt x="990" y="2334"/>
                    <a:pt x="1205" y="2334"/>
                  </a:cubicBezTo>
                  <a:cubicBezTo>
                    <a:pt x="1509" y="2334"/>
                    <a:pt x="1806" y="2259"/>
                    <a:pt x="2090" y="2158"/>
                  </a:cubicBezTo>
                  <a:lnTo>
                    <a:pt x="2090" y="2158"/>
                  </a:lnTo>
                  <a:lnTo>
                    <a:pt x="1962" y="2290"/>
                  </a:lnTo>
                  <a:lnTo>
                    <a:pt x="1962" y="2843"/>
                  </a:lnTo>
                  <a:cubicBezTo>
                    <a:pt x="2073" y="2869"/>
                    <a:pt x="2184" y="2886"/>
                    <a:pt x="2291" y="2896"/>
                  </a:cubicBezTo>
                  <a:cubicBezTo>
                    <a:pt x="2359" y="2902"/>
                    <a:pt x="2426" y="2905"/>
                    <a:pt x="2492" y="2905"/>
                  </a:cubicBezTo>
                  <a:cubicBezTo>
                    <a:pt x="2619" y="2905"/>
                    <a:pt x="2743" y="2895"/>
                    <a:pt x="2864" y="2875"/>
                  </a:cubicBezTo>
                  <a:cubicBezTo>
                    <a:pt x="3191" y="2824"/>
                    <a:pt x="3496" y="2713"/>
                    <a:pt x="3755" y="2581"/>
                  </a:cubicBezTo>
                  <a:lnTo>
                    <a:pt x="4224" y="2777"/>
                  </a:lnTo>
                  <a:lnTo>
                    <a:pt x="4856" y="2389"/>
                  </a:lnTo>
                  <a:lnTo>
                    <a:pt x="4856" y="1836"/>
                  </a:lnTo>
                  <a:lnTo>
                    <a:pt x="4737" y="1785"/>
                  </a:lnTo>
                  <a:lnTo>
                    <a:pt x="4712" y="1774"/>
                  </a:lnTo>
                  <a:cubicBezTo>
                    <a:pt x="4721" y="1735"/>
                    <a:pt x="4727" y="1692"/>
                    <a:pt x="4726" y="1645"/>
                  </a:cubicBezTo>
                  <a:cubicBezTo>
                    <a:pt x="4726" y="1630"/>
                    <a:pt x="4722" y="1616"/>
                    <a:pt x="4721" y="1602"/>
                  </a:cubicBezTo>
                  <a:cubicBezTo>
                    <a:pt x="4714" y="1534"/>
                    <a:pt x="4728" y="1221"/>
                    <a:pt x="4726" y="1093"/>
                  </a:cubicBezTo>
                  <a:cubicBezTo>
                    <a:pt x="4726" y="1077"/>
                    <a:pt x="4722" y="1063"/>
                    <a:pt x="4721" y="1049"/>
                  </a:cubicBezTo>
                  <a:cubicBezTo>
                    <a:pt x="4704" y="894"/>
                    <a:pt x="4574" y="756"/>
                    <a:pt x="4313" y="647"/>
                  </a:cubicBezTo>
                  <a:lnTo>
                    <a:pt x="4313" y="645"/>
                  </a:lnTo>
                  <a:cubicBezTo>
                    <a:pt x="4104" y="558"/>
                    <a:pt x="3892" y="524"/>
                    <a:pt x="3683" y="524"/>
                  </a:cubicBezTo>
                  <a:cubicBezTo>
                    <a:pt x="3614" y="524"/>
                    <a:pt x="3544" y="528"/>
                    <a:pt x="3476" y="535"/>
                  </a:cubicBezTo>
                  <a:cubicBezTo>
                    <a:pt x="3451" y="538"/>
                    <a:pt x="3428" y="541"/>
                    <a:pt x="3404" y="544"/>
                  </a:cubicBezTo>
                  <a:lnTo>
                    <a:pt x="3397" y="545"/>
                  </a:lnTo>
                  <a:cubicBezTo>
                    <a:pt x="3371" y="549"/>
                    <a:pt x="3346" y="554"/>
                    <a:pt x="3323" y="557"/>
                  </a:cubicBezTo>
                  <a:cubicBezTo>
                    <a:pt x="3302" y="561"/>
                    <a:pt x="3280" y="565"/>
                    <a:pt x="3258" y="570"/>
                  </a:cubicBezTo>
                  <a:cubicBezTo>
                    <a:pt x="3249" y="572"/>
                    <a:pt x="3239" y="573"/>
                    <a:pt x="3232" y="575"/>
                  </a:cubicBezTo>
                  <a:cubicBezTo>
                    <a:pt x="3214" y="577"/>
                    <a:pt x="3197" y="581"/>
                    <a:pt x="3181" y="585"/>
                  </a:cubicBezTo>
                  <a:cubicBezTo>
                    <a:pt x="3042" y="617"/>
                    <a:pt x="2907" y="659"/>
                    <a:pt x="2778" y="703"/>
                  </a:cubicBezTo>
                  <a:cubicBezTo>
                    <a:pt x="2720" y="724"/>
                    <a:pt x="2662" y="746"/>
                    <a:pt x="2605" y="768"/>
                  </a:cubicBezTo>
                  <a:lnTo>
                    <a:pt x="2772" y="594"/>
                  </a:lnTo>
                  <a:lnTo>
                    <a:pt x="2772" y="42"/>
                  </a:lnTo>
                  <a:cubicBezTo>
                    <a:pt x="2626" y="14"/>
                    <a:pt x="2478" y="0"/>
                    <a:pt x="2327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7885693" y="2942761"/>
              <a:ext cx="29348" cy="54699"/>
            </a:xfrm>
            <a:custGeom>
              <a:avLst/>
              <a:gdLst/>
              <a:ahLst/>
              <a:cxnLst/>
              <a:rect l="l" t="t" r="r" b="b"/>
              <a:pathLst>
                <a:path w="352" h="656" extrusionOk="0">
                  <a:moveTo>
                    <a:pt x="350" y="0"/>
                  </a:moveTo>
                  <a:cubicBezTo>
                    <a:pt x="340" y="349"/>
                    <a:pt x="1" y="515"/>
                    <a:pt x="2" y="515"/>
                  </a:cubicBezTo>
                  <a:lnTo>
                    <a:pt x="338" y="655"/>
                  </a:lnTo>
                  <a:cubicBezTo>
                    <a:pt x="346" y="615"/>
                    <a:pt x="352" y="573"/>
                    <a:pt x="351" y="526"/>
                  </a:cubicBezTo>
                  <a:lnTo>
                    <a:pt x="346" y="483"/>
                  </a:lnTo>
                  <a:cubicBezTo>
                    <a:pt x="339" y="420"/>
                    <a:pt x="351" y="141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7617562" y="2853041"/>
              <a:ext cx="134401" cy="91971"/>
            </a:xfrm>
            <a:custGeom>
              <a:avLst/>
              <a:gdLst/>
              <a:ahLst/>
              <a:cxnLst/>
              <a:rect l="l" t="t" r="r" b="b"/>
              <a:pathLst>
                <a:path w="1612" h="1103" extrusionOk="0">
                  <a:moveTo>
                    <a:pt x="1611" y="0"/>
                  </a:moveTo>
                  <a:lnTo>
                    <a:pt x="1063" y="571"/>
                  </a:lnTo>
                  <a:cubicBezTo>
                    <a:pt x="996" y="554"/>
                    <a:pt x="926" y="546"/>
                    <a:pt x="854" y="546"/>
                  </a:cubicBezTo>
                  <a:cubicBezTo>
                    <a:pt x="664" y="546"/>
                    <a:pt x="459" y="605"/>
                    <a:pt x="259" y="732"/>
                  </a:cubicBezTo>
                  <a:cubicBezTo>
                    <a:pt x="0" y="898"/>
                    <a:pt x="23" y="1008"/>
                    <a:pt x="164" y="1067"/>
                  </a:cubicBezTo>
                  <a:cubicBezTo>
                    <a:pt x="201" y="1082"/>
                    <a:pt x="238" y="1093"/>
                    <a:pt x="277" y="1097"/>
                  </a:cubicBezTo>
                  <a:cubicBezTo>
                    <a:pt x="300" y="1101"/>
                    <a:pt x="324" y="1102"/>
                    <a:pt x="348" y="1102"/>
                  </a:cubicBezTo>
                  <a:cubicBezTo>
                    <a:pt x="400" y="1102"/>
                    <a:pt x="456" y="1095"/>
                    <a:pt x="517" y="1080"/>
                  </a:cubicBezTo>
                  <a:cubicBezTo>
                    <a:pt x="660" y="1049"/>
                    <a:pt x="835" y="977"/>
                    <a:pt x="1070" y="877"/>
                  </a:cubicBezTo>
                  <a:cubicBezTo>
                    <a:pt x="1101" y="865"/>
                    <a:pt x="1134" y="850"/>
                    <a:pt x="1168" y="837"/>
                  </a:cubicBezTo>
                  <a:cubicBezTo>
                    <a:pt x="1251" y="802"/>
                    <a:pt x="1338" y="766"/>
                    <a:pt x="1428" y="732"/>
                  </a:cubicBezTo>
                  <a:cubicBezTo>
                    <a:pt x="1435" y="729"/>
                    <a:pt x="1439" y="728"/>
                    <a:pt x="1445" y="726"/>
                  </a:cubicBezTo>
                  <a:lnTo>
                    <a:pt x="1610" y="552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7520514" y="2891814"/>
              <a:ext cx="39186" cy="51113"/>
            </a:xfrm>
            <a:custGeom>
              <a:avLst/>
              <a:gdLst/>
              <a:ahLst/>
              <a:cxnLst/>
              <a:rect l="l" t="t" r="r" b="b"/>
              <a:pathLst>
                <a:path w="470" h="613" extrusionOk="0">
                  <a:moveTo>
                    <a:pt x="2" y="0"/>
                  </a:moveTo>
                  <a:lnTo>
                    <a:pt x="1" y="552"/>
                  </a:lnTo>
                  <a:lnTo>
                    <a:pt x="148" y="612"/>
                  </a:lnTo>
                  <a:cubicBezTo>
                    <a:pt x="184" y="480"/>
                    <a:pt x="295" y="340"/>
                    <a:pt x="469" y="195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7684428" y="3002546"/>
              <a:ext cx="241454" cy="89136"/>
            </a:xfrm>
            <a:custGeom>
              <a:avLst/>
              <a:gdLst/>
              <a:ahLst/>
              <a:cxnLst/>
              <a:rect l="l" t="t" r="r" b="b"/>
              <a:pathLst>
                <a:path w="2896" h="1069" extrusionOk="0">
                  <a:moveTo>
                    <a:pt x="2896" y="0"/>
                  </a:moveTo>
                  <a:lnTo>
                    <a:pt x="2263" y="390"/>
                  </a:lnTo>
                  <a:lnTo>
                    <a:pt x="1793" y="193"/>
                  </a:lnTo>
                  <a:cubicBezTo>
                    <a:pt x="1532" y="323"/>
                    <a:pt x="1228" y="436"/>
                    <a:pt x="901" y="486"/>
                  </a:cubicBezTo>
                  <a:cubicBezTo>
                    <a:pt x="778" y="505"/>
                    <a:pt x="651" y="517"/>
                    <a:pt x="523" y="517"/>
                  </a:cubicBezTo>
                  <a:cubicBezTo>
                    <a:pt x="458" y="517"/>
                    <a:pt x="393" y="514"/>
                    <a:pt x="328" y="508"/>
                  </a:cubicBezTo>
                  <a:cubicBezTo>
                    <a:pt x="223" y="497"/>
                    <a:pt x="111" y="481"/>
                    <a:pt x="0" y="454"/>
                  </a:cubicBezTo>
                  <a:lnTo>
                    <a:pt x="0" y="1007"/>
                  </a:lnTo>
                  <a:cubicBezTo>
                    <a:pt x="111" y="1034"/>
                    <a:pt x="220" y="1050"/>
                    <a:pt x="328" y="1060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6" y="1058"/>
                    <a:pt x="901" y="1038"/>
                  </a:cubicBezTo>
                  <a:cubicBezTo>
                    <a:pt x="1229" y="988"/>
                    <a:pt x="1532" y="877"/>
                    <a:pt x="1793" y="745"/>
                  </a:cubicBezTo>
                  <a:lnTo>
                    <a:pt x="2261" y="943"/>
                  </a:lnTo>
                  <a:lnTo>
                    <a:pt x="2896" y="553"/>
                  </a:lnTo>
                  <a:lnTo>
                    <a:pt x="2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7711858" y="3064666"/>
              <a:ext cx="122228" cy="28684"/>
            </a:xfrm>
            <a:custGeom>
              <a:avLst/>
              <a:gdLst/>
              <a:ahLst/>
              <a:cxnLst/>
              <a:rect l="l" t="t" r="r" b="b"/>
              <a:pathLst>
                <a:path w="1466" h="344" extrusionOk="0">
                  <a:moveTo>
                    <a:pt x="1465" y="0"/>
                  </a:moveTo>
                  <a:cubicBezTo>
                    <a:pt x="1345" y="45"/>
                    <a:pt x="1227" y="92"/>
                    <a:pt x="1106" y="131"/>
                  </a:cubicBezTo>
                  <a:cubicBezTo>
                    <a:pt x="985" y="168"/>
                    <a:pt x="865" y="204"/>
                    <a:pt x="743" y="230"/>
                  </a:cubicBezTo>
                  <a:cubicBezTo>
                    <a:pt x="499" y="285"/>
                    <a:pt x="252" y="313"/>
                    <a:pt x="0" y="317"/>
                  </a:cubicBezTo>
                  <a:cubicBezTo>
                    <a:pt x="99" y="335"/>
                    <a:pt x="200" y="344"/>
                    <a:pt x="302" y="344"/>
                  </a:cubicBezTo>
                  <a:cubicBezTo>
                    <a:pt x="453" y="344"/>
                    <a:pt x="605" y="325"/>
                    <a:pt x="754" y="292"/>
                  </a:cubicBezTo>
                  <a:cubicBezTo>
                    <a:pt x="1005" y="234"/>
                    <a:pt x="1249" y="136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7531436" y="2948181"/>
              <a:ext cx="296732" cy="96223"/>
            </a:xfrm>
            <a:custGeom>
              <a:avLst/>
              <a:gdLst/>
              <a:ahLst/>
              <a:cxnLst/>
              <a:rect l="l" t="t" r="r" b="b"/>
              <a:pathLst>
                <a:path w="3559" h="1154" extrusionOk="0">
                  <a:moveTo>
                    <a:pt x="3" y="47"/>
                  </a:moveTo>
                  <a:cubicBezTo>
                    <a:pt x="3" y="49"/>
                    <a:pt x="3" y="50"/>
                    <a:pt x="3" y="52"/>
                  </a:cubicBezTo>
                  <a:lnTo>
                    <a:pt x="3" y="52"/>
                  </a:lnTo>
                  <a:cubicBezTo>
                    <a:pt x="3" y="50"/>
                    <a:pt x="3" y="48"/>
                    <a:pt x="3" y="47"/>
                  </a:cubicBezTo>
                  <a:close/>
                  <a:moveTo>
                    <a:pt x="3181" y="0"/>
                  </a:moveTo>
                  <a:cubicBezTo>
                    <a:pt x="2916" y="0"/>
                    <a:pt x="2598" y="173"/>
                    <a:pt x="2191" y="339"/>
                  </a:cubicBezTo>
                  <a:cubicBezTo>
                    <a:pt x="1838" y="480"/>
                    <a:pt x="1463" y="600"/>
                    <a:pt x="1077" y="600"/>
                  </a:cubicBezTo>
                  <a:cubicBezTo>
                    <a:pt x="862" y="600"/>
                    <a:pt x="643" y="563"/>
                    <a:pt x="423" y="471"/>
                  </a:cubicBezTo>
                  <a:cubicBezTo>
                    <a:pt x="149" y="356"/>
                    <a:pt x="15" y="213"/>
                    <a:pt x="3" y="52"/>
                  </a:cubicBezTo>
                  <a:lnTo>
                    <a:pt x="3" y="52"/>
                  </a:lnTo>
                  <a:cubicBezTo>
                    <a:pt x="9" y="147"/>
                    <a:pt x="1" y="500"/>
                    <a:pt x="5" y="595"/>
                  </a:cubicBezTo>
                  <a:lnTo>
                    <a:pt x="5" y="599"/>
                  </a:lnTo>
                  <a:cubicBezTo>
                    <a:pt x="14" y="761"/>
                    <a:pt x="146" y="904"/>
                    <a:pt x="423" y="1023"/>
                  </a:cubicBezTo>
                  <a:cubicBezTo>
                    <a:pt x="644" y="1116"/>
                    <a:pt x="864" y="1154"/>
                    <a:pt x="1080" y="1154"/>
                  </a:cubicBezTo>
                  <a:cubicBezTo>
                    <a:pt x="1382" y="1154"/>
                    <a:pt x="1678" y="1079"/>
                    <a:pt x="1962" y="978"/>
                  </a:cubicBezTo>
                  <a:lnTo>
                    <a:pt x="1964" y="977"/>
                  </a:lnTo>
                  <a:lnTo>
                    <a:pt x="2419" y="509"/>
                  </a:lnTo>
                  <a:cubicBezTo>
                    <a:pt x="2492" y="529"/>
                    <a:pt x="2588" y="544"/>
                    <a:pt x="2696" y="544"/>
                  </a:cubicBezTo>
                  <a:cubicBezTo>
                    <a:pt x="2878" y="544"/>
                    <a:pt x="3096" y="502"/>
                    <a:pt x="3301" y="371"/>
                  </a:cubicBezTo>
                  <a:cubicBezTo>
                    <a:pt x="3504" y="240"/>
                    <a:pt x="3559" y="115"/>
                    <a:pt x="3371" y="36"/>
                  </a:cubicBezTo>
                  <a:cubicBezTo>
                    <a:pt x="3310" y="11"/>
                    <a:pt x="3247" y="0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7706105" y="2853041"/>
              <a:ext cx="45856" cy="93722"/>
            </a:xfrm>
            <a:custGeom>
              <a:avLst/>
              <a:gdLst/>
              <a:ahLst/>
              <a:cxnLst/>
              <a:rect l="l" t="t" r="r" b="b"/>
              <a:pathLst>
                <a:path w="550" h="1124" extrusionOk="0">
                  <a:moveTo>
                    <a:pt x="549" y="0"/>
                  </a:moveTo>
                  <a:lnTo>
                    <a:pt x="1" y="573"/>
                  </a:lnTo>
                  <a:lnTo>
                    <a:pt x="3" y="1124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7706105" y="2853041"/>
              <a:ext cx="45856" cy="93722"/>
            </a:xfrm>
            <a:custGeom>
              <a:avLst/>
              <a:gdLst/>
              <a:ahLst/>
              <a:cxnLst/>
              <a:rect l="l" t="t" r="r" b="b"/>
              <a:pathLst>
                <a:path w="550" h="1124" extrusionOk="0">
                  <a:moveTo>
                    <a:pt x="549" y="0"/>
                  </a:moveTo>
                  <a:lnTo>
                    <a:pt x="1" y="573"/>
                  </a:lnTo>
                  <a:lnTo>
                    <a:pt x="3" y="1124"/>
                  </a:lnTo>
                  <a:lnTo>
                    <a:pt x="549" y="553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7520514" y="2891814"/>
              <a:ext cx="39270" cy="51280"/>
            </a:xfrm>
            <a:custGeom>
              <a:avLst/>
              <a:gdLst/>
              <a:ahLst/>
              <a:cxnLst/>
              <a:rect l="l" t="t" r="r" b="b"/>
              <a:pathLst>
                <a:path w="471" h="615" extrusionOk="0">
                  <a:moveTo>
                    <a:pt x="1" y="0"/>
                  </a:moveTo>
                  <a:lnTo>
                    <a:pt x="1" y="552"/>
                  </a:lnTo>
                  <a:lnTo>
                    <a:pt x="149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7520514" y="2891814"/>
              <a:ext cx="39270" cy="51280"/>
            </a:xfrm>
            <a:custGeom>
              <a:avLst/>
              <a:gdLst/>
              <a:ahLst/>
              <a:cxnLst/>
              <a:rect l="l" t="t" r="r" b="b"/>
              <a:pathLst>
                <a:path w="471" h="615" extrusionOk="0">
                  <a:moveTo>
                    <a:pt x="1" y="0"/>
                  </a:moveTo>
                  <a:lnTo>
                    <a:pt x="1" y="552"/>
                  </a:lnTo>
                  <a:lnTo>
                    <a:pt x="149" y="614"/>
                  </a:lnTo>
                  <a:lnTo>
                    <a:pt x="470" y="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7520848" y="2849623"/>
              <a:ext cx="405202" cy="196282"/>
            </a:xfrm>
            <a:custGeom>
              <a:avLst/>
              <a:gdLst/>
              <a:ahLst/>
              <a:cxnLst/>
              <a:rect l="l" t="t" r="r" b="b"/>
              <a:pathLst>
                <a:path w="4860" h="2354" extrusionOk="0">
                  <a:moveTo>
                    <a:pt x="2328" y="1"/>
                  </a:moveTo>
                  <a:cubicBezTo>
                    <a:pt x="1923" y="1"/>
                    <a:pt x="1505" y="101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7" y="704"/>
                  </a:lnTo>
                  <a:cubicBezTo>
                    <a:pt x="244" y="888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2" y="1391"/>
                    <a:pt x="275" y="1535"/>
                    <a:pt x="554" y="1651"/>
                  </a:cubicBezTo>
                  <a:cubicBezTo>
                    <a:pt x="774" y="1743"/>
                    <a:pt x="993" y="1781"/>
                    <a:pt x="1208" y="1781"/>
                  </a:cubicBezTo>
                  <a:cubicBezTo>
                    <a:pt x="1594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7"/>
                    <a:pt x="3635" y="1421"/>
                    <a:pt x="3430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5" y="1725"/>
                    <a:pt x="2621" y="1711"/>
                    <a:pt x="2549" y="1691"/>
                  </a:cubicBezTo>
                  <a:lnTo>
                    <a:pt x="1966" y="2291"/>
                  </a:lnTo>
                  <a:cubicBezTo>
                    <a:pt x="2077" y="2317"/>
                    <a:pt x="2188" y="2334"/>
                    <a:pt x="2295" y="2345"/>
                  </a:cubicBezTo>
                  <a:cubicBezTo>
                    <a:pt x="2360" y="2350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59" y="2029"/>
                  </a:cubicBezTo>
                  <a:lnTo>
                    <a:pt x="4227" y="2226"/>
                  </a:lnTo>
                  <a:lnTo>
                    <a:pt x="4860" y="1838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2" y="1062"/>
                    <a:pt x="4721" y="1047"/>
                  </a:cubicBezTo>
                  <a:cubicBezTo>
                    <a:pt x="4704" y="893"/>
                    <a:pt x="4574" y="754"/>
                    <a:pt x="4313" y="646"/>
                  </a:cubicBezTo>
                  <a:lnTo>
                    <a:pt x="4313" y="643"/>
                  </a:lnTo>
                  <a:cubicBezTo>
                    <a:pt x="4104" y="556"/>
                    <a:pt x="3892" y="522"/>
                    <a:pt x="3683" y="522"/>
                  </a:cubicBezTo>
                  <a:cubicBezTo>
                    <a:pt x="3614" y="522"/>
                    <a:pt x="3544" y="526"/>
                    <a:pt x="3476" y="533"/>
                  </a:cubicBezTo>
                  <a:cubicBezTo>
                    <a:pt x="3451" y="536"/>
                    <a:pt x="3428" y="540"/>
                    <a:pt x="3404" y="542"/>
                  </a:cubicBezTo>
                  <a:lnTo>
                    <a:pt x="3397" y="543"/>
                  </a:lnTo>
                  <a:cubicBezTo>
                    <a:pt x="3371" y="547"/>
                    <a:pt x="3346" y="552"/>
                    <a:pt x="3323" y="556"/>
                  </a:cubicBezTo>
                  <a:cubicBezTo>
                    <a:pt x="3302" y="559"/>
                    <a:pt x="3278" y="563"/>
                    <a:pt x="3258" y="568"/>
                  </a:cubicBezTo>
                  <a:cubicBezTo>
                    <a:pt x="3249" y="570"/>
                    <a:pt x="3239" y="572"/>
                    <a:pt x="3232" y="573"/>
                  </a:cubicBezTo>
                  <a:cubicBezTo>
                    <a:pt x="3214" y="575"/>
                    <a:pt x="3197" y="579"/>
                    <a:pt x="3181" y="583"/>
                  </a:cubicBezTo>
                  <a:cubicBezTo>
                    <a:pt x="3041" y="615"/>
                    <a:pt x="2907" y="657"/>
                    <a:pt x="2777" y="701"/>
                  </a:cubicBezTo>
                  <a:cubicBezTo>
                    <a:pt x="2714" y="724"/>
                    <a:pt x="2651" y="748"/>
                    <a:pt x="2590" y="773"/>
                  </a:cubicBezTo>
                  <a:cubicBezTo>
                    <a:pt x="2500" y="808"/>
                    <a:pt x="2411" y="844"/>
                    <a:pt x="2328" y="879"/>
                  </a:cubicBezTo>
                  <a:cubicBezTo>
                    <a:pt x="2294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7" y="1123"/>
                  </a:cubicBezTo>
                  <a:cubicBezTo>
                    <a:pt x="1616" y="1138"/>
                    <a:pt x="1560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1"/>
                    <a:pt x="1161" y="942"/>
                    <a:pt x="1421" y="775"/>
                  </a:cubicBezTo>
                  <a:cubicBezTo>
                    <a:pt x="1621" y="648"/>
                    <a:pt x="1825" y="589"/>
                    <a:pt x="2014" y="589"/>
                  </a:cubicBezTo>
                  <a:cubicBezTo>
                    <a:pt x="2087" y="589"/>
                    <a:pt x="2158" y="598"/>
                    <a:pt x="2226" y="615"/>
                  </a:cubicBezTo>
                  <a:lnTo>
                    <a:pt x="2772" y="42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7520848" y="2849623"/>
              <a:ext cx="405202" cy="196282"/>
            </a:xfrm>
            <a:custGeom>
              <a:avLst/>
              <a:gdLst/>
              <a:ahLst/>
              <a:cxnLst/>
              <a:rect l="l" t="t" r="r" b="b"/>
              <a:pathLst>
                <a:path w="4860" h="2354" extrusionOk="0">
                  <a:moveTo>
                    <a:pt x="2328" y="1"/>
                  </a:moveTo>
                  <a:cubicBezTo>
                    <a:pt x="1923" y="1"/>
                    <a:pt x="1505" y="101"/>
                    <a:pt x="1093" y="304"/>
                  </a:cubicBezTo>
                  <a:lnTo>
                    <a:pt x="625" y="109"/>
                  </a:lnTo>
                  <a:lnTo>
                    <a:pt x="0" y="507"/>
                  </a:lnTo>
                  <a:lnTo>
                    <a:pt x="467" y="704"/>
                  </a:lnTo>
                  <a:cubicBezTo>
                    <a:pt x="244" y="888"/>
                    <a:pt x="127" y="1065"/>
                    <a:pt x="133" y="1226"/>
                  </a:cubicBezTo>
                  <a:lnTo>
                    <a:pt x="133" y="1229"/>
                  </a:lnTo>
                  <a:cubicBezTo>
                    <a:pt x="142" y="1391"/>
                    <a:pt x="275" y="1535"/>
                    <a:pt x="554" y="1651"/>
                  </a:cubicBezTo>
                  <a:cubicBezTo>
                    <a:pt x="774" y="1743"/>
                    <a:pt x="993" y="1781"/>
                    <a:pt x="1208" y="1781"/>
                  </a:cubicBezTo>
                  <a:cubicBezTo>
                    <a:pt x="1594" y="1781"/>
                    <a:pt x="1969" y="1660"/>
                    <a:pt x="2321" y="1519"/>
                  </a:cubicBezTo>
                  <a:cubicBezTo>
                    <a:pt x="2727" y="1354"/>
                    <a:pt x="3046" y="1182"/>
                    <a:pt x="3310" y="1182"/>
                  </a:cubicBezTo>
                  <a:cubicBezTo>
                    <a:pt x="3378" y="1182"/>
                    <a:pt x="3441" y="1193"/>
                    <a:pt x="3502" y="1218"/>
                  </a:cubicBezTo>
                  <a:cubicBezTo>
                    <a:pt x="3688" y="1297"/>
                    <a:pt x="3635" y="1421"/>
                    <a:pt x="3430" y="1551"/>
                  </a:cubicBezTo>
                  <a:cubicBezTo>
                    <a:pt x="3225" y="1683"/>
                    <a:pt x="3006" y="1725"/>
                    <a:pt x="2822" y="1725"/>
                  </a:cubicBezTo>
                  <a:cubicBezTo>
                    <a:pt x="2715" y="1725"/>
                    <a:pt x="2621" y="1711"/>
                    <a:pt x="2549" y="1691"/>
                  </a:cubicBezTo>
                  <a:lnTo>
                    <a:pt x="1966" y="2291"/>
                  </a:lnTo>
                  <a:cubicBezTo>
                    <a:pt x="2077" y="2317"/>
                    <a:pt x="2188" y="2334"/>
                    <a:pt x="2295" y="2345"/>
                  </a:cubicBezTo>
                  <a:cubicBezTo>
                    <a:pt x="2360" y="2350"/>
                    <a:pt x="2424" y="2353"/>
                    <a:pt x="2487" y="2353"/>
                  </a:cubicBezTo>
                  <a:cubicBezTo>
                    <a:pt x="2617" y="2353"/>
                    <a:pt x="2744" y="2342"/>
                    <a:pt x="2868" y="2324"/>
                  </a:cubicBezTo>
                  <a:cubicBezTo>
                    <a:pt x="3195" y="2272"/>
                    <a:pt x="3499" y="2161"/>
                    <a:pt x="3759" y="2029"/>
                  </a:cubicBezTo>
                  <a:lnTo>
                    <a:pt x="4227" y="2226"/>
                  </a:lnTo>
                  <a:lnTo>
                    <a:pt x="4860" y="1838"/>
                  </a:lnTo>
                  <a:lnTo>
                    <a:pt x="4738" y="1783"/>
                  </a:lnTo>
                  <a:lnTo>
                    <a:pt x="4377" y="1630"/>
                  </a:lnTo>
                  <a:cubicBezTo>
                    <a:pt x="4377" y="1630"/>
                    <a:pt x="4732" y="1457"/>
                    <a:pt x="4726" y="1091"/>
                  </a:cubicBezTo>
                  <a:cubicBezTo>
                    <a:pt x="4726" y="1075"/>
                    <a:pt x="4722" y="1062"/>
                    <a:pt x="4721" y="1047"/>
                  </a:cubicBezTo>
                  <a:cubicBezTo>
                    <a:pt x="4704" y="893"/>
                    <a:pt x="4574" y="754"/>
                    <a:pt x="4313" y="646"/>
                  </a:cubicBezTo>
                  <a:lnTo>
                    <a:pt x="4313" y="643"/>
                  </a:lnTo>
                  <a:cubicBezTo>
                    <a:pt x="4104" y="556"/>
                    <a:pt x="3892" y="522"/>
                    <a:pt x="3683" y="522"/>
                  </a:cubicBezTo>
                  <a:cubicBezTo>
                    <a:pt x="3614" y="522"/>
                    <a:pt x="3544" y="526"/>
                    <a:pt x="3476" y="533"/>
                  </a:cubicBezTo>
                  <a:cubicBezTo>
                    <a:pt x="3451" y="536"/>
                    <a:pt x="3428" y="540"/>
                    <a:pt x="3404" y="542"/>
                  </a:cubicBezTo>
                  <a:lnTo>
                    <a:pt x="3397" y="543"/>
                  </a:lnTo>
                  <a:cubicBezTo>
                    <a:pt x="3371" y="547"/>
                    <a:pt x="3346" y="552"/>
                    <a:pt x="3323" y="556"/>
                  </a:cubicBezTo>
                  <a:cubicBezTo>
                    <a:pt x="3302" y="559"/>
                    <a:pt x="3278" y="563"/>
                    <a:pt x="3258" y="568"/>
                  </a:cubicBezTo>
                  <a:cubicBezTo>
                    <a:pt x="3249" y="570"/>
                    <a:pt x="3239" y="572"/>
                    <a:pt x="3232" y="573"/>
                  </a:cubicBezTo>
                  <a:cubicBezTo>
                    <a:pt x="3214" y="575"/>
                    <a:pt x="3197" y="579"/>
                    <a:pt x="3181" y="583"/>
                  </a:cubicBezTo>
                  <a:cubicBezTo>
                    <a:pt x="3041" y="615"/>
                    <a:pt x="2907" y="657"/>
                    <a:pt x="2777" y="701"/>
                  </a:cubicBezTo>
                  <a:cubicBezTo>
                    <a:pt x="2714" y="724"/>
                    <a:pt x="2651" y="748"/>
                    <a:pt x="2590" y="773"/>
                  </a:cubicBezTo>
                  <a:cubicBezTo>
                    <a:pt x="2500" y="808"/>
                    <a:pt x="2411" y="844"/>
                    <a:pt x="2328" y="879"/>
                  </a:cubicBezTo>
                  <a:cubicBezTo>
                    <a:pt x="2294" y="892"/>
                    <a:pt x="2263" y="906"/>
                    <a:pt x="2229" y="921"/>
                  </a:cubicBezTo>
                  <a:cubicBezTo>
                    <a:pt x="1995" y="1021"/>
                    <a:pt x="1820" y="1092"/>
                    <a:pt x="1677" y="1123"/>
                  </a:cubicBezTo>
                  <a:cubicBezTo>
                    <a:pt x="1616" y="1138"/>
                    <a:pt x="1560" y="1145"/>
                    <a:pt x="1509" y="1145"/>
                  </a:cubicBezTo>
                  <a:cubicBezTo>
                    <a:pt x="1484" y="1145"/>
                    <a:pt x="1461" y="1144"/>
                    <a:pt x="1438" y="1140"/>
                  </a:cubicBezTo>
                  <a:cubicBezTo>
                    <a:pt x="1399" y="1135"/>
                    <a:pt x="1362" y="1124"/>
                    <a:pt x="1326" y="1111"/>
                  </a:cubicBezTo>
                  <a:cubicBezTo>
                    <a:pt x="1185" y="1051"/>
                    <a:pt x="1161" y="942"/>
                    <a:pt x="1421" y="775"/>
                  </a:cubicBezTo>
                  <a:cubicBezTo>
                    <a:pt x="1621" y="648"/>
                    <a:pt x="1825" y="589"/>
                    <a:pt x="2014" y="589"/>
                  </a:cubicBezTo>
                  <a:cubicBezTo>
                    <a:pt x="2087" y="589"/>
                    <a:pt x="2158" y="598"/>
                    <a:pt x="2226" y="615"/>
                  </a:cubicBezTo>
                  <a:lnTo>
                    <a:pt x="2772" y="42"/>
                  </a:lnTo>
                  <a:cubicBezTo>
                    <a:pt x="2627" y="15"/>
                    <a:pt x="2478" y="1"/>
                    <a:pt x="23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7566704" y="2947597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1" y="1"/>
                  </a:moveTo>
                  <a:cubicBezTo>
                    <a:pt x="2686" y="1"/>
                    <a:pt x="2629" y="8"/>
                    <a:pt x="2574" y="20"/>
                  </a:cubicBezTo>
                  <a:cubicBezTo>
                    <a:pt x="2447" y="49"/>
                    <a:pt x="2324" y="95"/>
                    <a:pt x="2204" y="144"/>
                  </a:cubicBezTo>
                  <a:cubicBezTo>
                    <a:pt x="1965" y="243"/>
                    <a:pt x="1728" y="350"/>
                    <a:pt x="1483" y="432"/>
                  </a:cubicBezTo>
                  <a:cubicBezTo>
                    <a:pt x="1239" y="516"/>
                    <a:pt x="987" y="578"/>
                    <a:pt x="734" y="590"/>
                  </a:cubicBezTo>
                  <a:cubicBezTo>
                    <a:pt x="701" y="592"/>
                    <a:pt x="667" y="593"/>
                    <a:pt x="634" y="593"/>
                  </a:cubicBezTo>
                  <a:cubicBezTo>
                    <a:pt x="415" y="593"/>
                    <a:pt x="200" y="551"/>
                    <a:pt x="1" y="475"/>
                  </a:cubicBezTo>
                  <a:lnTo>
                    <a:pt x="1" y="475"/>
                  </a:lnTo>
                  <a:cubicBezTo>
                    <a:pt x="114" y="523"/>
                    <a:pt x="231" y="562"/>
                    <a:pt x="354" y="589"/>
                  </a:cubicBezTo>
                  <a:cubicBezTo>
                    <a:pt x="462" y="609"/>
                    <a:pt x="572" y="618"/>
                    <a:pt x="683" y="618"/>
                  </a:cubicBezTo>
                  <a:cubicBezTo>
                    <a:pt x="700" y="618"/>
                    <a:pt x="717" y="618"/>
                    <a:pt x="734" y="617"/>
                  </a:cubicBezTo>
                  <a:cubicBezTo>
                    <a:pt x="991" y="611"/>
                    <a:pt x="1247" y="545"/>
                    <a:pt x="1493" y="464"/>
                  </a:cubicBezTo>
                  <a:cubicBezTo>
                    <a:pt x="1740" y="381"/>
                    <a:pt x="1977" y="272"/>
                    <a:pt x="2215" y="169"/>
                  </a:cubicBezTo>
                  <a:cubicBezTo>
                    <a:pt x="2334" y="117"/>
                    <a:pt x="2453" y="69"/>
                    <a:pt x="2578" y="37"/>
                  </a:cubicBezTo>
                  <a:cubicBezTo>
                    <a:pt x="2640" y="21"/>
                    <a:pt x="2705" y="11"/>
                    <a:pt x="2769" y="11"/>
                  </a:cubicBezTo>
                  <a:cubicBezTo>
                    <a:pt x="2831" y="11"/>
                    <a:pt x="2892" y="20"/>
                    <a:pt x="2949" y="42"/>
                  </a:cubicBezTo>
                  <a:cubicBezTo>
                    <a:pt x="2885" y="13"/>
                    <a:pt x="2814" y="1"/>
                    <a:pt x="27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7833918" y="3018639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0" y="0"/>
                  </a:moveTo>
                  <a:lnTo>
                    <a:pt x="0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7833918" y="3018639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0" y="0"/>
                  </a:moveTo>
                  <a:lnTo>
                    <a:pt x="0" y="552"/>
                  </a:lnTo>
                  <a:lnTo>
                    <a:pt x="470" y="749"/>
                  </a:lnTo>
                  <a:lnTo>
                    <a:pt x="470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7833918" y="3002546"/>
              <a:ext cx="91963" cy="32519"/>
            </a:xfrm>
            <a:custGeom>
              <a:avLst/>
              <a:gdLst/>
              <a:ahLst/>
              <a:cxnLst/>
              <a:rect l="l" t="t" r="r" b="b"/>
              <a:pathLst>
                <a:path w="1103" h="390" extrusionOk="0">
                  <a:moveTo>
                    <a:pt x="1103" y="0"/>
                  </a:moveTo>
                  <a:lnTo>
                    <a:pt x="471" y="32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470" y="39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7520514" y="2858545"/>
              <a:ext cx="91379" cy="33353"/>
            </a:xfrm>
            <a:custGeom>
              <a:avLst/>
              <a:gdLst/>
              <a:ahLst/>
              <a:cxnLst/>
              <a:rect l="l" t="t" r="r" b="b"/>
              <a:pathLst>
                <a:path w="1096" h="400" extrusionOk="0">
                  <a:moveTo>
                    <a:pt x="627" y="1"/>
                  </a:moveTo>
                  <a:lnTo>
                    <a:pt x="1" y="399"/>
                  </a:lnTo>
                  <a:lnTo>
                    <a:pt x="1" y="399"/>
                  </a:lnTo>
                  <a:lnTo>
                    <a:pt x="631" y="57"/>
                  </a:lnTo>
                  <a:lnTo>
                    <a:pt x="1096" y="19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7727365" y="2850123"/>
              <a:ext cx="24596" cy="21846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1" y="0"/>
                  </a:moveTo>
                  <a:lnTo>
                    <a:pt x="77" y="262"/>
                  </a:lnTo>
                  <a:lnTo>
                    <a:pt x="294" y="35"/>
                  </a:lnTo>
                  <a:cubicBezTo>
                    <a:pt x="198" y="17"/>
                    <a:pt x="99" y="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7537272" y="2858545"/>
              <a:ext cx="98549" cy="139499"/>
            </a:xfrm>
            <a:custGeom>
              <a:avLst/>
              <a:gdLst/>
              <a:ahLst/>
              <a:cxnLst/>
              <a:rect l="l" t="t" r="r" b="b"/>
              <a:pathLst>
                <a:path w="1182" h="1673" extrusionOk="0">
                  <a:moveTo>
                    <a:pt x="426" y="1"/>
                  </a:moveTo>
                  <a:lnTo>
                    <a:pt x="0" y="272"/>
                  </a:lnTo>
                  <a:lnTo>
                    <a:pt x="70" y="512"/>
                  </a:lnTo>
                  <a:lnTo>
                    <a:pt x="269" y="594"/>
                  </a:lnTo>
                  <a:cubicBezTo>
                    <a:pt x="219" y="637"/>
                    <a:pt x="172" y="679"/>
                    <a:pt x="132" y="721"/>
                  </a:cubicBezTo>
                  <a:lnTo>
                    <a:pt x="375" y="1551"/>
                  </a:lnTo>
                  <a:cubicBezTo>
                    <a:pt x="587" y="1637"/>
                    <a:pt x="797" y="1672"/>
                    <a:pt x="1004" y="1672"/>
                  </a:cubicBezTo>
                  <a:cubicBezTo>
                    <a:pt x="1064" y="1672"/>
                    <a:pt x="1123" y="1669"/>
                    <a:pt x="1182" y="1664"/>
                  </a:cubicBezTo>
                  <a:lnTo>
                    <a:pt x="731" y="12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7833667" y="2893398"/>
              <a:ext cx="72453" cy="140500"/>
            </a:xfrm>
            <a:custGeom>
              <a:avLst/>
              <a:gdLst/>
              <a:ahLst/>
              <a:cxnLst/>
              <a:rect l="l" t="t" r="r" b="b"/>
              <a:pathLst>
                <a:path w="869" h="1685" extrusionOk="0">
                  <a:moveTo>
                    <a:pt x="0" y="0"/>
                  </a:moveTo>
                  <a:lnTo>
                    <a:pt x="495" y="1685"/>
                  </a:lnTo>
                  <a:lnTo>
                    <a:pt x="868" y="1456"/>
                  </a:lnTo>
                  <a:lnTo>
                    <a:pt x="785" y="1175"/>
                  </a:lnTo>
                  <a:lnTo>
                    <a:pt x="622" y="1107"/>
                  </a:lnTo>
                  <a:cubicBezTo>
                    <a:pt x="622" y="1107"/>
                    <a:pt x="677" y="1080"/>
                    <a:pt x="742" y="1028"/>
                  </a:cubicBezTo>
                  <a:lnTo>
                    <a:pt x="466" y="85"/>
                  </a:lnTo>
                  <a:cubicBezTo>
                    <a:pt x="311" y="32"/>
                    <a:pt x="154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7745207" y="2893899"/>
              <a:ext cx="103718" cy="144252"/>
            </a:xfrm>
            <a:custGeom>
              <a:avLst/>
              <a:gdLst/>
              <a:ahLst/>
              <a:cxnLst/>
              <a:rect l="l" t="t" r="r" b="b"/>
              <a:pathLst>
                <a:path w="1244" h="1730" extrusionOk="0">
                  <a:moveTo>
                    <a:pt x="783" y="1"/>
                  </a:moveTo>
                  <a:cubicBezTo>
                    <a:pt x="760" y="3"/>
                    <a:pt x="737" y="7"/>
                    <a:pt x="716" y="9"/>
                  </a:cubicBezTo>
                  <a:lnTo>
                    <a:pt x="706" y="11"/>
                  </a:lnTo>
                  <a:cubicBezTo>
                    <a:pt x="680" y="15"/>
                    <a:pt x="655" y="20"/>
                    <a:pt x="632" y="23"/>
                  </a:cubicBezTo>
                  <a:cubicBezTo>
                    <a:pt x="611" y="27"/>
                    <a:pt x="589" y="31"/>
                    <a:pt x="567" y="34"/>
                  </a:cubicBezTo>
                  <a:cubicBezTo>
                    <a:pt x="558" y="38"/>
                    <a:pt x="548" y="39"/>
                    <a:pt x="541" y="40"/>
                  </a:cubicBezTo>
                  <a:cubicBezTo>
                    <a:pt x="523" y="43"/>
                    <a:pt x="506" y="47"/>
                    <a:pt x="490" y="50"/>
                  </a:cubicBezTo>
                  <a:cubicBezTo>
                    <a:pt x="351" y="82"/>
                    <a:pt x="216" y="124"/>
                    <a:pt x="87" y="169"/>
                  </a:cubicBezTo>
                  <a:cubicBezTo>
                    <a:pt x="58" y="180"/>
                    <a:pt x="29" y="191"/>
                    <a:pt x="1" y="202"/>
                  </a:cubicBezTo>
                  <a:lnTo>
                    <a:pt x="164" y="760"/>
                  </a:lnTo>
                  <a:cubicBezTo>
                    <a:pt x="333" y="694"/>
                    <a:pt x="482" y="648"/>
                    <a:pt x="617" y="648"/>
                  </a:cubicBezTo>
                  <a:cubicBezTo>
                    <a:pt x="685" y="648"/>
                    <a:pt x="748" y="660"/>
                    <a:pt x="809" y="685"/>
                  </a:cubicBezTo>
                  <a:cubicBezTo>
                    <a:pt x="996" y="764"/>
                    <a:pt x="943" y="887"/>
                    <a:pt x="738" y="1017"/>
                  </a:cubicBezTo>
                  <a:cubicBezTo>
                    <a:pt x="590" y="1113"/>
                    <a:pt x="432" y="1160"/>
                    <a:pt x="289" y="1179"/>
                  </a:cubicBezTo>
                  <a:lnTo>
                    <a:pt x="449" y="1730"/>
                  </a:lnTo>
                  <a:cubicBezTo>
                    <a:pt x="672" y="1669"/>
                    <a:pt x="881" y="1588"/>
                    <a:pt x="1066" y="1494"/>
                  </a:cubicBezTo>
                  <a:lnTo>
                    <a:pt x="1244" y="156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7403040" y="3379934"/>
              <a:ext cx="87460" cy="50530"/>
            </a:xfrm>
            <a:custGeom>
              <a:avLst/>
              <a:gdLst/>
              <a:ahLst/>
              <a:cxnLst/>
              <a:rect l="l" t="t" r="r" b="b"/>
              <a:pathLst>
                <a:path w="1049" h="606" extrusionOk="0">
                  <a:moveTo>
                    <a:pt x="524" y="1"/>
                  </a:moveTo>
                  <a:lnTo>
                    <a:pt x="487" y="282"/>
                  </a:lnTo>
                  <a:lnTo>
                    <a:pt x="1" y="303"/>
                  </a:lnTo>
                  <a:lnTo>
                    <a:pt x="487" y="324"/>
                  </a:lnTo>
                  <a:lnTo>
                    <a:pt x="524" y="605"/>
                  </a:lnTo>
                  <a:lnTo>
                    <a:pt x="561" y="324"/>
                  </a:lnTo>
                  <a:lnTo>
                    <a:pt x="1048" y="303"/>
                  </a:lnTo>
                  <a:lnTo>
                    <a:pt x="561" y="282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7306576" y="2914661"/>
              <a:ext cx="87294" cy="50446"/>
            </a:xfrm>
            <a:custGeom>
              <a:avLst/>
              <a:gdLst/>
              <a:ahLst/>
              <a:cxnLst/>
              <a:rect l="l" t="t" r="r" b="b"/>
              <a:pathLst>
                <a:path w="1047" h="605" extrusionOk="0">
                  <a:moveTo>
                    <a:pt x="524" y="1"/>
                  </a:moveTo>
                  <a:lnTo>
                    <a:pt x="487" y="282"/>
                  </a:lnTo>
                  <a:lnTo>
                    <a:pt x="1" y="303"/>
                  </a:lnTo>
                  <a:lnTo>
                    <a:pt x="487" y="324"/>
                  </a:lnTo>
                  <a:lnTo>
                    <a:pt x="524" y="605"/>
                  </a:lnTo>
                  <a:lnTo>
                    <a:pt x="561" y="324"/>
                  </a:lnTo>
                  <a:lnTo>
                    <a:pt x="1047" y="303"/>
                  </a:lnTo>
                  <a:lnTo>
                    <a:pt x="561" y="282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6201202" y="3303972"/>
              <a:ext cx="800150" cy="419748"/>
            </a:xfrm>
            <a:custGeom>
              <a:avLst/>
              <a:gdLst/>
              <a:ahLst/>
              <a:cxnLst/>
              <a:rect l="l" t="t" r="r" b="b"/>
              <a:pathLst>
                <a:path w="9597" h="5034" extrusionOk="0">
                  <a:moveTo>
                    <a:pt x="4786" y="1"/>
                  </a:moveTo>
                  <a:cubicBezTo>
                    <a:pt x="3875" y="1"/>
                    <a:pt x="2968" y="139"/>
                    <a:pt x="2184" y="410"/>
                  </a:cubicBezTo>
                  <a:cubicBezTo>
                    <a:pt x="1979" y="479"/>
                    <a:pt x="1783" y="559"/>
                    <a:pt x="1598" y="648"/>
                  </a:cubicBezTo>
                  <a:cubicBezTo>
                    <a:pt x="1452" y="718"/>
                    <a:pt x="1315" y="791"/>
                    <a:pt x="1183" y="873"/>
                  </a:cubicBezTo>
                  <a:cubicBezTo>
                    <a:pt x="957" y="1010"/>
                    <a:pt x="764" y="1157"/>
                    <a:pt x="603" y="1311"/>
                  </a:cubicBezTo>
                  <a:cubicBezTo>
                    <a:pt x="561" y="1354"/>
                    <a:pt x="519" y="1395"/>
                    <a:pt x="482" y="1437"/>
                  </a:cubicBezTo>
                  <a:lnTo>
                    <a:pt x="1" y="1438"/>
                  </a:lnTo>
                  <a:lnTo>
                    <a:pt x="2" y="2456"/>
                  </a:lnTo>
                  <a:cubicBezTo>
                    <a:pt x="2" y="2516"/>
                    <a:pt x="5" y="2576"/>
                    <a:pt x="12" y="2636"/>
                  </a:cubicBezTo>
                  <a:cubicBezTo>
                    <a:pt x="36" y="2827"/>
                    <a:pt x="101" y="3019"/>
                    <a:pt x="205" y="3204"/>
                  </a:cubicBezTo>
                  <a:cubicBezTo>
                    <a:pt x="228" y="3246"/>
                    <a:pt x="255" y="3288"/>
                    <a:pt x="282" y="3330"/>
                  </a:cubicBezTo>
                  <a:cubicBezTo>
                    <a:pt x="412" y="3523"/>
                    <a:pt x="586" y="3710"/>
                    <a:pt x="803" y="3885"/>
                  </a:cubicBezTo>
                  <a:cubicBezTo>
                    <a:pt x="876" y="3943"/>
                    <a:pt x="954" y="4001"/>
                    <a:pt x="1036" y="4056"/>
                  </a:cubicBezTo>
                  <a:cubicBezTo>
                    <a:pt x="1120" y="4112"/>
                    <a:pt x="1207" y="4167"/>
                    <a:pt x="1300" y="4220"/>
                  </a:cubicBezTo>
                  <a:cubicBezTo>
                    <a:pt x="1408" y="4282"/>
                    <a:pt x="1522" y="4340"/>
                    <a:pt x="1642" y="4397"/>
                  </a:cubicBezTo>
                  <a:cubicBezTo>
                    <a:pt x="1788" y="4465"/>
                    <a:pt x="1941" y="4529"/>
                    <a:pt x="2099" y="4586"/>
                  </a:cubicBezTo>
                  <a:cubicBezTo>
                    <a:pt x="2207" y="4625"/>
                    <a:pt x="2320" y="4663"/>
                    <a:pt x="2434" y="4697"/>
                  </a:cubicBezTo>
                  <a:cubicBezTo>
                    <a:pt x="3172" y="4923"/>
                    <a:pt x="3993" y="5034"/>
                    <a:pt x="4811" y="5034"/>
                  </a:cubicBezTo>
                  <a:cubicBezTo>
                    <a:pt x="5850" y="5034"/>
                    <a:pt x="6884" y="4855"/>
                    <a:pt x="7737" y="4502"/>
                  </a:cubicBezTo>
                  <a:cubicBezTo>
                    <a:pt x="7840" y="4460"/>
                    <a:pt x="7942" y="4414"/>
                    <a:pt x="8039" y="4366"/>
                  </a:cubicBezTo>
                  <a:cubicBezTo>
                    <a:pt x="8170" y="4303"/>
                    <a:pt x="8296" y="4234"/>
                    <a:pt x="8414" y="4162"/>
                  </a:cubicBezTo>
                  <a:cubicBezTo>
                    <a:pt x="8528" y="4092"/>
                    <a:pt x="8633" y="4020"/>
                    <a:pt x="8730" y="3945"/>
                  </a:cubicBezTo>
                  <a:cubicBezTo>
                    <a:pt x="8808" y="3886"/>
                    <a:pt x="8880" y="3826"/>
                    <a:pt x="8947" y="3764"/>
                  </a:cubicBezTo>
                  <a:cubicBezTo>
                    <a:pt x="9015" y="3704"/>
                    <a:pt x="9077" y="3640"/>
                    <a:pt x="9134" y="3577"/>
                  </a:cubicBezTo>
                  <a:cubicBezTo>
                    <a:pt x="9302" y="3387"/>
                    <a:pt x="9425" y="3190"/>
                    <a:pt x="9501" y="2989"/>
                  </a:cubicBezTo>
                  <a:cubicBezTo>
                    <a:pt x="9519" y="2945"/>
                    <a:pt x="9533" y="2902"/>
                    <a:pt x="9546" y="2858"/>
                  </a:cubicBezTo>
                  <a:cubicBezTo>
                    <a:pt x="9579" y="2731"/>
                    <a:pt x="9596" y="2604"/>
                    <a:pt x="9596" y="2476"/>
                  </a:cubicBezTo>
                  <a:lnTo>
                    <a:pt x="9596" y="1399"/>
                  </a:lnTo>
                  <a:lnTo>
                    <a:pt x="9071" y="1401"/>
                  </a:lnTo>
                  <a:cubicBezTo>
                    <a:pt x="8942" y="1267"/>
                    <a:pt x="8791" y="1137"/>
                    <a:pt x="8615" y="1017"/>
                  </a:cubicBezTo>
                  <a:cubicBezTo>
                    <a:pt x="8424" y="881"/>
                    <a:pt x="8203" y="754"/>
                    <a:pt x="7955" y="638"/>
                  </a:cubicBezTo>
                  <a:cubicBezTo>
                    <a:pt x="7795" y="564"/>
                    <a:pt x="7626" y="495"/>
                    <a:pt x="7453" y="433"/>
                  </a:cubicBezTo>
                  <a:cubicBezTo>
                    <a:pt x="7246" y="359"/>
                    <a:pt x="7030" y="295"/>
                    <a:pt x="6808" y="240"/>
                  </a:cubicBezTo>
                  <a:cubicBezTo>
                    <a:pt x="6166" y="80"/>
                    <a:pt x="5475" y="1"/>
                    <a:pt x="4786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/>
            <p:cNvSpPr/>
            <p:nvPr/>
          </p:nvSpPr>
          <p:spPr>
            <a:xfrm>
              <a:off x="6490177" y="3532773"/>
              <a:ext cx="67033" cy="189528"/>
            </a:xfrm>
            <a:custGeom>
              <a:avLst/>
              <a:gdLst/>
              <a:ahLst/>
              <a:cxnLst/>
              <a:rect l="l" t="t" r="r" b="b"/>
              <a:pathLst>
                <a:path w="804" h="2273" extrusionOk="0">
                  <a:moveTo>
                    <a:pt x="1" y="1"/>
                  </a:moveTo>
                  <a:lnTo>
                    <a:pt x="2" y="2186"/>
                  </a:lnTo>
                  <a:cubicBezTo>
                    <a:pt x="264" y="2228"/>
                    <a:pt x="532" y="2256"/>
                    <a:pt x="803" y="2273"/>
                  </a:cubicBezTo>
                  <a:lnTo>
                    <a:pt x="801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/>
            <p:cNvSpPr/>
            <p:nvPr/>
          </p:nvSpPr>
          <p:spPr>
            <a:xfrm>
              <a:off x="6957072" y="3420541"/>
              <a:ext cx="44439" cy="187611"/>
            </a:xfrm>
            <a:custGeom>
              <a:avLst/>
              <a:gdLst/>
              <a:ahLst/>
              <a:cxnLst/>
              <a:rect l="l" t="t" r="r" b="b"/>
              <a:pathLst>
                <a:path w="533" h="2250" extrusionOk="0">
                  <a:moveTo>
                    <a:pt x="1" y="1"/>
                  </a:moveTo>
                  <a:lnTo>
                    <a:pt x="3" y="2250"/>
                  </a:lnTo>
                  <a:cubicBezTo>
                    <a:pt x="26" y="2227"/>
                    <a:pt x="48" y="2203"/>
                    <a:pt x="69" y="2180"/>
                  </a:cubicBezTo>
                  <a:cubicBezTo>
                    <a:pt x="238" y="1990"/>
                    <a:pt x="360" y="1794"/>
                    <a:pt x="437" y="1592"/>
                  </a:cubicBezTo>
                  <a:cubicBezTo>
                    <a:pt x="454" y="1548"/>
                    <a:pt x="469" y="1505"/>
                    <a:pt x="481" y="1462"/>
                  </a:cubicBezTo>
                  <a:cubicBezTo>
                    <a:pt x="514" y="1334"/>
                    <a:pt x="532" y="1207"/>
                    <a:pt x="532" y="1079"/>
                  </a:cubicBezTo>
                  <a:lnTo>
                    <a:pt x="530" y="2"/>
                  </a:lnTo>
                  <a:lnTo>
                    <a:pt x="5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6778735" y="3418540"/>
              <a:ext cx="34351" cy="283250"/>
            </a:xfrm>
            <a:custGeom>
              <a:avLst/>
              <a:gdLst/>
              <a:ahLst/>
              <a:cxnLst/>
              <a:rect l="l" t="t" r="r" b="b"/>
              <a:pathLst>
                <a:path w="412" h="3397" extrusionOk="0">
                  <a:moveTo>
                    <a:pt x="412" y="1"/>
                  </a:moveTo>
                  <a:lnTo>
                    <a:pt x="1" y="99"/>
                  </a:lnTo>
                  <a:lnTo>
                    <a:pt x="8" y="3396"/>
                  </a:lnTo>
                  <a:cubicBezTo>
                    <a:pt x="144" y="3360"/>
                    <a:pt x="279" y="3320"/>
                    <a:pt x="410" y="3277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/>
            <p:cNvSpPr/>
            <p:nvPr/>
          </p:nvSpPr>
          <p:spPr>
            <a:xfrm>
              <a:off x="6690275" y="3481493"/>
              <a:ext cx="67034" cy="236973"/>
            </a:xfrm>
            <a:custGeom>
              <a:avLst/>
              <a:gdLst/>
              <a:ahLst/>
              <a:cxnLst/>
              <a:rect l="l" t="t" r="r" b="b"/>
              <a:pathLst>
                <a:path w="804" h="2842" extrusionOk="0">
                  <a:moveTo>
                    <a:pt x="0" y="1"/>
                  </a:moveTo>
                  <a:lnTo>
                    <a:pt x="4" y="2842"/>
                  </a:lnTo>
                  <a:cubicBezTo>
                    <a:pt x="276" y="2809"/>
                    <a:pt x="544" y="2763"/>
                    <a:pt x="803" y="2705"/>
                  </a:cubicBezTo>
                  <a:lnTo>
                    <a:pt x="801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/>
            <p:cNvSpPr/>
            <p:nvPr/>
          </p:nvSpPr>
          <p:spPr>
            <a:xfrm>
              <a:off x="6201202" y="3323317"/>
              <a:ext cx="232366" cy="380391"/>
            </a:xfrm>
            <a:custGeom>
              <a:avLst/>
              <a:gdLst/>
              <a:ahLst/>
              <a:cxnLst/>
              <a:rect l="l" t="t" r="r" b="b"/>
              <a:pathLst>
                <a:path w="2787" h="4562" extrusionOk="0">
                  <a:moveTo>
                    <a:pt x="2782" y="0"/>
                  </a:moveTo>
                  <a:cubicBezTo>
                    <a:pt x="2576" y="52"/>
                    <a:pt x="2376" y="109"/>
                    <a:pt x="2184" y="176"/>
                  </a:cubicBezTo>
                  <a:cubicBezTo>
                    <a:pt x="1979" y="246"/>
                    <a:pt x="1783" y="326"/>
                    <a:pt x="1598" y="415"/>
                  </a:cubicBezTo>
                  <a:cubicBezTo>
                    <a:pt x="1452" y="484"/>
                    <a:pt x="1315" y="558"/>
                    <a:pt x="1183" y="640"/>
                  </a:cubicBezTo>
                  <a:cubicBezTo>
                    <a:pt x="957" y="777"/>
                    <a:pt x="763" y="924"/>
                    <a:pt x="603" y="1078"/>
                  </a:cubicBezTo>
                  <a:cubicBezTo>
                    <a:pt x="561" y="1121"/>
                    <a:pt x="519" y="1162"/>
                    <a:pt x="482" y="1204"/>
                  </a:cubicBezTo>
                  <a:lnTo>
                    <a:pt x="1" y="1205"/>
                  </a:lnTo>
                  <a:lnTo>
                    <a:pt x="3" y="2224"/>
                  </a:lnTo>
                  <a:cubicBezTo>
                    <a:pt x="3" y="2285"/>
                    <a:pt x="6" y="2344"/>
                    <a:pt x="13" y="2404"/>
                  </a:cubicBezTo>
                  <a:cubicBezTo>
                    <a:pt x="37" y="2596"/>
                    <a:pt x="102" y="2787"/>
                    <a:pt x="206" y="2972"/>
                  </a:cubicBezTo>
                  <a:cubicBezTo>
                    <a:pt x="229" y="3014"/>
                    <a:pt x="256" y="3056"/>
                    <a:pt x="284" y="3098"/>
                  </a:cubicBezTo>
                  <a:cubicBezTo>
                    <a:pt x="413" y="3292"/>
                    <a:pt x="587" y="3478"/>
                    <a:pt x="804" y="3653"/>
                  </a:cubicBezTo>
                  <a:cubicBezTo>
                    <a:pt x="877" y="3711"/>
                    <a:pt x="955" y="3769"/>
                    <a:pt x="1038" y="3825"/>
                  </a:cubicBezTo>
                  <a:cubicBezTo>
                    <a:pt x="1121" y="3880"/>
                    <a:pt x="1208" y="3936"/>
                    <a:pt x="1302" y="3989"/>
                  </a:cubicBezTo>
                  <a:cubicBezTo>
                    <a:pt x="1409" y="4050"/>
                    <a:pt x="1524" y="4108"/>
                    <a:pt x="1643" y="4165"/>
                  </a:cubicBezTo>
                  <a:cubicBezTo>
                    <a:pt x="1789" y="4233"/>
                    <a:pt x="1942" y="4297"/>
                    <a:pt x="2100" y="4354"/>
                  </a:cubicBezTo>
                  <a:cubicBezTo>
                    <a:pt x="2209" y="4393"/>
                    <a:pt x="2321" y="4431"/>
                    <a:pt x="2436" y="4465"/>
                  </a:cubicBezTo>
                  <a:cubicBezTo>
                    <a:pt x="2550" y="4499"/>
                    <a:pt x="2668" y="4533"/>
                    <a:pt x="2786" y="4561"/>
                  </a:cubicBezTo>
                  <a:lnTo>
                    <a:pt x="2782" y="0"/>
                  </a:ln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/>
            <p:cNvSpPr/>
            <p:nvPr/>
          </p:nvSpPr>
          <p:spPr>
            <a:xfrm>
              <a:off x="6201202" y="3423042"/>
              <a:ext cx="54361" cy="193948"/>
            </a:xfrm>
            <a:custGeom>
              <a:avLst/>
              <a:gdLst/>
              <a:ahLst/>
              <a:cxnLst/>
              <a:rect l="l" t="t" r="r" b="b"/>
              <a:pathLst>
                <a:path w="652" h="2326" extrusionOk="0">
                  <a:moveTo>
                    <a:pt x="487" y="0"/>
                  </a:moveTo>
                  <a:cubicBezTo>
                    <a:pt x="486" y="4"/>
                    <a:pt x="483" y="5"/>
                    <a:pt x="482" y="8"/>
                  </a:cubicBezTo>
                  <a:lnTo>
                    <a:pt x="1" y="9"/>
                  </a:lnTo>
                  <a:lnTo>
                    <a:pt x="2" y="1027"/>
                  </a:lnTo>
                  <a:cubicBezTo>
                    <a:pt x="2" y="1087"/>
                    <a:pt x="5" y="1146"/>
                    <a:pt x="12" y="1207"/>
                  </a:cubicBezTo>
                  <a:cubicBezTo>
                    <a:pt x="36" y="1398"/>
                    <a:pt x="101" y="1590"/>
                    <a:pt x="205" y="1775"/>
                  </a:cubicBezTo>
                  <a:cubicBezTo>
                    <a:pt x="228" y="1817"/>
                    <a:pt x="255" y="1859"/>
                    <a:pt x="282" y="1901"/>
                  </a:cubicBezTo>
                  <a:cubicBezTo>
                    <a:pt x="380" y="2047"/>
                    <a:pt x="504" y="2189"/>
                    <a:pt x="651" y="2325"/>
                  </a:cubicBezTo>
                  <a:lnTo>
                    <a:pt x="649" y="61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/>
            <p:cNvSpPr/>
            <p:nvPr/>
          </p:nvSpPr>
          <p:spPr>
            <a:xfrm>
              <a:off x="6198951" y="3207833"/>
              <a:ext cx="803402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/>
            <p:cNvSpPr/>
            <p:nvPr/>
          </p:nvSpPr>
          <p:spPr>
            <a:xfrm>
              <a:off x="6198951" y="3207833"/>
              <a:ext cx="803402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/>
            <p:cNvSpPr/>
            <p:nvPr/>
          </p:nvSpPr>
          <p:spPr>
            <a:xfrm>
              <a:off x="6198951" y="3207833"/>
              <a:ext cx="803402" cy="427752"/>
            </a:xfrm>
            <a:custGeom>
              <a:avLst/>
              <a:gdLst/>
              <a:ahLst/>
              <a:cxnLst/>
              <a:rect l="l" t="t" r="r" b="b"/>
              <a:pathLst>
                <a:path w="9636" h="5130" extrusionOk="0">
                  <a:moveTo>
                    <a:pt x="4810" y="0"/>
                  </a:moveTo>
                  <a:cubicBezTo>
                    <a:pt x="3900" y="0"/>
                    <a:pt x="2994" y="138"/>
                    <a:pt x="2210" y="409"/>
                  </a:cubicBezTo>
                  <a:cubicBezTo>
                    <a:pt x="2005" y="479"/>
                    <a:pt x="1809" y="559"/>
                    <a:pt x="1622" y="648"/>
                  </a:cubicBezTo>
                  <a:cubicBezTo>
                    <a:pt x="1478" y="717"/>
                    <a:pt x="1340" y="791"/>
                    <a:pt x="1209" y="872"/>
                  </a:cubicBezTo>
                  <a:cubicBezTo>
                    <a:pt x="983" y="1010"/>
                    <a:pt x="789" y="1156"/>
                    <a:pt x="629" y="1310"/>
                  </a:cubicBezTo>
                  <a:cubicBezTo>
                    <a:pt x="443" y="1489"/>
                    <a:pt x="301" y="1674"/>
                    <a:pt x="202" y="1866"/>
                  </a:cubicBezTo>
                  <a:cubicBezTo>
                    <a:pt x="54" y="2148"/>
                    <a:pt x="0" y="2442"/>
                    <a:pt x="37" y="2732"/>
                  </a:cubicBezTo>
                  <a:cubicBezTo>
                    <a:pt x="60" y="2923"/>
                    <a:pt x="125" y="3114"/>
                    <a:pt x="229" y="3299"/>
                  </a:cubicBezTo>
                  <a:cubicBezTo>
                    <a:pt x="253" y="3341"/>
                    <a:pt x="280" y="3383"/>
                    <a:pt x="307" y="3425"/>
                  </a:cubicBezTo>
                  <a:cubicBezTo>
                    <a:pt x="436" y="3619"/>
                    <a:pt x="610" y="3805"/>
                    <a:pt x="828" y="3981"/>
                  </a:cubicBezTo>
                  <a:cubicBezTo>
                    <a:pt x="900" y="4040"/>
                    <a:pt x="978" y="4097"/>
                    <a:pt x="1061" y="4152"/>
                  </a:cubicBezTo>
                  <a:cubicBezTo>
                    <a:pt x="1145" y="4208"/>
                    <a:pt x="1232" y="4263"/>
                    <a:pt x="1325" y="4316"/>
                  </a:cubicBezTo>
                  <a:cubicBezTo>
                    <a:pt x="1431" y="4377"/>
                    <a:pt x="1546" y="4436"/>
                    <a:pt x="1667" y="4493"/>
                  </a:cubicBezTo>
                  <a:cubicBezTo>
                    <a:pt x="1812" y="4561"/>
                    <a:pt x="1965" y="4625"/>
                    <a:pt x="2122" y="4681"/>
                  </a:cubicBezTo>
                  <a:cubicBezTo>
                    <a:pt x="2232" y="4722"/>
                    <a:pt x="2344" y="4759"/>
                    <a:pt x="2459" y="4793"/>
                  </a:cubicBezTo>
                  <a:cubicBezTo>
                    <a:pt x="3197" y="5019"/>
                    <a:pt x="4018" y="5130"/>
                    <a:pt x="4836" y="5130"/>
                  </a:cubicBezTo>
                  <a:cubicBezTo>
                    <a:pt x="5874" y="5130"/>
                    <a:pt x="6908" y="4951"/>
                    <a:pt x="7760" y="4598"/>
                  </a:cubicBezTo>
                  <a:cubicBezTo>
                    <a:pt x="7865" y="4556"/>
                    <a:pt x="7965" y="4510"/>
                    <a:pt x="8064" y="4462"/>
                  </a:cubicBezTo>
                  <a:cubicBezTo>
                    <a:pt x="8194" y="4399"/>
                    <a:pt x="8318" y="4330"/>
                    <a:pt x="8439" y="4258"/>
                  </a:cubicBezTo>
                  <a:cubicBezTo>
                    <a:pt x="8553" y="4188"/>
                    <a:pt x="8658" y="4116"/>
                    <a:pt x="8755" y="4041"/>
                  </a:cubicBezTo>
                  <a:cubicBezTo>
                    <a:pt x="8832" y="3982"/>
                    <a:pt x="8905" y="3921"/>
                    <a:pt x="8972" y="3860"/>
                  </a:cubicBezTo>
                  <a:cubicBezTo>
                    <a:pt x="9040" y="3799"/>
                    <a:pt x="9101" y="3735"/>
                    <a:pt x="9158" y="3672"/>
                  </a:cubicBezTo>
                  <a:cubicBezTo>
                    <a:pt x="9327" y="3483"/>
                    <a:pt x="9449" y="3286"/>
                    <a:pt x="9526" y="3085"/>
                  </a:cubicBezTo>
                  <a:cubicBezTo>
                    <a:pt x="9542" y="3040"/>
                    <a:pt x="9558" y="2997"/>
                    <a:pt x="9569" y="2954"/>
                  </a:cubicBezTo>
                  <a:cubicBezTo>
                    <a:pt x="9622" y="2763"/>
                    <a:pt x="9636" y="2570"/>
                    <a:pt x="9607" y="2379"/>
                  </a:cubicBezTo>
                  <a:cubicBezTo>
                    <a:pt x="9566" y="2089"/>
                    <a:pt x="9434" y="1803"/>
                    <a:pt x="9212" y="1534"/>
                  </a:cubicBezTo>
                  <a:cubicBezTo>
                    <a:pt x="9062" y="1352"/>
                    <a:pt x="8871" y="1177"/>
                    <a:pt x="8640" y="1015"/>
                  </a:cubicBezTo>
                  <a:cubicBezTo>
                    <a:pt x="8450" y="881"/>
                    <a:pt x="8229" y="755"/>
                    <a:pt x="7981" y="638"/>
                  </a:cubicBezTo>
                  <a:cubicBezTo>
                    <a:pt x="7819" y="564"/>
                    <a:pt x="7653" y="495"/>
                    <a:pt x="7479" y="433"/>
                  </a:cubicBezTo>
                  <a:cubicBezTo>
                    <a:pt x="7271" y="359"/>
                    <a:pt x="7055" y="295"/>
                    <a:pt x="6833" y="239"/>
                  </a:cubicBezTo>
                  <a:cubicBezTo>
                    <a:pt x="6191" y="79"/>
                    <a:pt x="5499" y="0"/>
                    <a:pt x="4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/>
            <p:cNvSpPr/>
            <p:nvPr/>
          </p:nvSpPr>
          <p:spPr>
            <a:xfrm>
              <a:off x="6199118" y="3263866"/>
              <a:ext cx="234534" cy="351791"/>
            </a:xfrm>
            <a:custGeom>
              <a:avLst/>
              <a:gdLst/>
              <a:ahLst/>
              <a:cxnLst/>
              <a:rect l="l" t="t" r="r" b="b"/>
              <a:pathLst>
                <a:path w="2813" h="4219" extrusionOk="0">
                  <a:moveTo>
                    <a:pt x="1576" y="0"/>
                  </a:moveTo>
                  <a:cubicBezTo>
                    <a:pt x="1450" y="62"/>
                    <a:pt x="1327" y="129"/>
                    <a:pt x="1209" y="200"/>
                  </a:cubicBezTo>
                  <a:cubicBezTo>
                    <a:pt x="984" y="337"/>
                    <a:pt x="790" y="484"/>
                    <a:pt x="629" y="638"/>
                  </a:cubicBezTo>
                  <a:cubicBezTo>
                    <a:pt x="443" y="817"/>
                    <a:pt x="301" y="1002"/>
                    <a:pt x="202" y="1194"/>
                  </a:cubicBezTo>
                  <a:cubicBezTo>
                    <a:pt x="54" y="1477"/>
                    <a:pt x="0" y="1770"/>
                    <a:pt x="37" y="2060"/>
                  </a:cubicBezTo>
                  <a:cubicBezTo>
                    <a:pt x="61" y="2251"/>
                    <a:pt x="126" y="2442"/>
                    <a:pt x="230" y="2627"/>
                  </a:cubicBezTo>
                  <a:cubicBezTo>
                    <a:pt x="253" y="2669"/>
                    <a:pt x="280" y="2711"/>
                    <a:pt x="307" y="2753"/>
                  </a:cubicBezTo>
                  <a:cubicBezTo>
                    <a:pt x="437" y="2947"/>
                    <a:pt x="611" y="3133"/>
                    <a:pt x="828" y="3309"/>
                  </a:cubicBezTo>
                  <a:cubicBezTo>
                    <a:pt x="901" y="3367"/>
                    <a:pt x="978" y="3425"/>
                    <a:pt x="1061" y="3480"/>
                  </a:cubicBezTo>
                  <a:cubicBezTo>
                    <a:pt x="1145" y="3536"/>
                    <a:pt x="1232" y="3591"/>
                    <a:pt x="1325" y="3644"/>
                  </a:cubicBezTo>
                  <a:cubicBezTo>
                    <a:pt x="1433" y="3706"/>
                    <a:pt x="1547" y="3764"/>
                    <a:pt x="1667" y="3821"/>
                  </a:cubicBezTo>
                  <a:cubicBezTo>
                    <a:pt x="1813" y="3889"/>
                    <a:pt x="1966" y="3953"/>
                    <a:pt x="2124" y="4009"/>
                  </a:cubicBezTo>
                  <a:cubicBezTo>
                    <a:pt x="2232" y="4049"/>
                    <a:pt x="2345" y="4087"/>
                    <a:pt x="2459" y="4121"/>
                  </a:cubicBezTo>
                  <a:cubicBezTo>
                    <a:pt x="2575" y="4156"/>
                    <a:pt x="2693" y="4188"/>
                    <a:pt x="2812" y="4218"/>
                  </a:cubicBezTo>
                  <a:lnTo>
                    <a:pt x="1576" y="0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6199535" y="3375681"/>
              <a:ext cx="55361" cy="152507"/>
            </a:xfrm>
            <a:custGeom>
              <a:avLst/>
              <a:gdLst/>
              <a:ahLst/>
              <a:cxnLst/>
              <a:rect l="l" t="t" r="r" b="b"/>
              <a:pathLst>
                <a:path w="664" h="1829" extrusionOk="0">
                  <a:moveTo>
                    <a:pt x="128" y="1"/>
                  </a:moveTo>
                  <a:cubicBezTo>
                    <a:pt x="32" y="236"/>
                    <a:pt x="0" y="478"/>
                    <a:pt x="31" y="718"/>
                  </a:cubicBezTo>
                  <a:cubicBezTo>
                    <a:pt x="54" y="909"/>
                    <a:pt x="120" y="1100"/>
                    <a:pt x="223" y="1285"/>
                  </a:cubicBezTo>
                  <a:cubicBezTo>
                    <a:pt x="247" y="1327"/>
                    <a:pt x="274" y="1369"/>
                    <a:pt x="301" y="1411"/>
                  </a:cubicBezTo>
                  <a:cubicBezTo>
                    <a:pt x="397" y="1555"/>
                    <a:pt x="518" y="1695"/>
                    <a:pt x="664" y="182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6377705" y="3226344"/>
              <a:ext cx="179256" cy="407740"/>
            </a:xfrm>
            <a:custGeom>
              <a:avLst/>
              <a:gdLst/>
              <a:ahLst/>
              <a:cxnLst/>
              <a:rect l="l" t="t" r="r" b="b"/>
              <a:pathLst>
                <a:path w="2150" h="4890" extrusionOk="0">
                  <a:moveTo>
                    <a:pt x="715" y="1"/>
                  </a:moveTo>
                  <a:cubicBezTo>
                    <a:pt x="491" y="54"/>
                    <a:pt x="274" y="116"/>
                    <a:pt x="67" y="187"/>
                  </a:cubicBezTo>
                  <a:cubicBezTo>
                    <a:pt x="45" y="195"/>
                    <a:pt x="23" y="202"/>
                    <a:pt x="1" y="211"/>
                  </a:cubicBezTo>
                  <a:lnTo>
                    <a:pt x="1350" y="4805"/>
                  </a:lnTo>
                  <a:cubicBezTo>
                    <a:pt x="1612" y="4846"/>
                    <a:pt x="1880" y="4874"/>
                    <a:pt x="2149" y="4890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6566631" y="3207833"/>
              <a:ext cx="190595" cy="422416"/>
            </a:xfrm>
            <a:custGeom>
              <a:avLst/>
              <a:gdLst/>
              <a:ahLst/>
              <a:cxnLst/>
              <a:rect l="l" t="t" r="r" b="b"/>
              <a:pathLst>
                <a:path w="2286" h="5066" extrusionOk="0">
                  <a:moveTo>
                    <a:pt x="395" y="0"/>
                  </a:moveTo>
                  <a:cubicBezTo>
                    <a:pt x="263" y="0"/>
                    <a:pt x="132" y="3"/>
                    <a:pt x="0" y="9"/>
                  </a:cubicBezTo>
                  <a:lnTo>
                    <a:pt x="1484" y="5066"/>
                  </a:lnTo>
                  <a:cubicBezTo>
                    <a:pt x="1758" y="5033"/>
                    <a:pt x="2026" y="4989"/>
                    <a:pt x="2285" y="4931"/>
                  </a:cubicBezTo>
                  <a:lnTo>
                    <a:pt x="841" y="12"/>
                  </a:lnTo>
                  <a:cubicBezTo>
                    <a:pt x="692" y="4"/>
                    <a:pt x="543" y="0"/>
                    <a:pt x="395" y="0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6660761" y="3210334"/>
              <a:ext cx="152243" cy="403238"/>
            </a:xfrm>
            <a:custGeom>
              <a:avLst/>
              <a:gdLst/>
              <a:ahLst/>
              <a:cxnLst/>
              <a:rect l="l" t="t" r="r" b="b"/>
              <a:pathLst>
                <a:path w="1826" h="4836" extrusionOk="0">
                  <a:moveTo>
                    <a:pt x="1" y="1"/>
                  </a:moveTo>
                  <a:lnTo>
                    <a:pt x="1421" y="4835"/>
                  </a:lnTo>
                  <a:cubicBezTo>
                    <a:pt x="1558" y="4800"/>
                    <a:pt x="1694" y="4759"/>
                    <a:pt x="1826" y="4716"/>
                  </a:cubicBezTo>
                  <a:lnTo>
                    <a:pt x="456" y="49"/>
                  </a:lnTo>
                  <a:cubicBezTo>
                    <a:pt x="306" y="28"/>
                    <a:pt x="154" y="13"/>
                    <a:pt x="1" y="1"/>
                  </a:cubicBezTo>
                  <a:close/>
                </a:path>
              </a:pathLst>
            </a:custGeom>
            <a:solidFill>
              <a:srgbClr val="20124D">
                <a:alpha val="28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6884203" y="3271037"/>
              <a:ext cx="118226" cy="248980"/>
            </a:xfrm>
            <a:custGeom>
              <a:avLst/>
              <a:gdLst/>
              <a:ahLst/>
              <a:cxnLst/>
              <a:rect l="l" t="t" r="r" b="b"/>
              <a:pathLst>
                <a:path w="1418" h="2986" extrusionOk="0">
                  <a:moveTo>
                    <a:pt x="0" y="1"/>
                  </a:moveTo>
                  <a:lnTo>
                    <a:pt x="875" y="2986"/>
                  </a:lnTo>
                  <a:cubicBezTo>
                    <a:pt x="897" y="2963"/>
                    <a:pt x="919" y="2939"/>
                    <a:pt x="940" y="2915"/>
                  </a:cubicBezTo>
                  <a:cubicBezTo>
                    <a:pt x="1109" y="2725"/>
                    <a:pt x="1231" y="2529"/>
                    <a:pt x="1308" y="2328"/>
                  </a:cubicBezTo>
                  <a:cubicBezTo>
                    <a:pt x="1325" y="2284"/>
                    <a:pt x="1340" y="2240"/>
                    <a:pt x="1351" y="2197"/>
                  </a:cubicBezTo>
                  <a:cubicBezTo>
                    <a:pt x="1404" y="2007"/>
                    <a:pt x="1418" y="1813"/>
                    <a:pt x="1389" y="1622"/>
                  </a:cubicBezTo>
                  <a:cubicBezTo>
                    <a:pt x="1349" y="1332"/>
                    <a:pt x="1217" y="1046"/>
                    <a:pt x="994" y="777"/>
                  </a:cubicBezTo>
                  <a:cubicBezTo>
                    <a:pt x="844" y="595"/>
                    <a:pt x="654" y="421"/>
                    <a:pt x="422" y="259"/>
                  </a:cubicBezTo>
                  <a:cubicBezTo>
                    <a:pt x="382" y="231"/>
                    <a:pt x="340" y="203"/>
                    <a:pt x="298" y="176"/>
                  </a:cubicBezTo>
                  <a:cubicBezTo>
                    <a:pt x="280" y="164"/>
                    <a:pt x="260" y="151"/>
                    <a:pt x="240" y="139"/>
                  </a:cubicBezTo>
                  <a:cubicBezTo>
                    <a:pt x="222" y="127"/>
                    <a:pt x="202" y="115"/>
                    <a:pt x="183" y="103"/>
                  </a:cubicBezTo>
                  <a:cubicBezTo>
                    <a:pt x="123" y="69"/>
                    <a:pt x="64" y="33"/>
                    <a:pt x="0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6267985" y="3262281"/>
              <a:ext cx="665166" cy="318855"/>
            </a:xfrm>
            <a:custGeom>
              <a:avLst/>
              <a:gdLst/>
              <a:ahLst/>
              <a:cxnLst/>
              <a:rect l="l" t="t" r="r" b="b"/>
              <a:pathLst>
                <a:path w="7978" h="3824" extrusionOk="0">
                  <a:moveTo>
                    <a:pt x="3985" y="1"/>
                  </a:moveTo>
                  <a:cubicBezTo>
                    <a:pt x="3062" y="1"/>
                    <a:pt x="2145" y="191"/>
                    <a:pt x="1456" y="562"/>
                  </a:cubicBezTo>
                  <a:cubicBezTo>
                    <a:pt x="1400" y="593"/>
                    <a:pt x="1345" y="625"/>
                    <a:pt x="1292" y="656"/>
                  </a:cubicBezTo>
                  <a:cubicBezTo>
                    <a:pt x="0" y="1453"/>
                    <a:pt x="162" y="2659"/>
                    <a:pt x="1655" y="3352"/>
                  </a:cubicBezTo>
                  <a:cubicBezTo>
                    <a:pt x="2335" y="3668"/>
                    <a:pt x="3173" y="3823"/>
                    <a:pt x="4007" y="3823"/>
                  </a:cubicBezTo>
                  <a:cubicBezTo>
                    <a:pt x="5005" y="3823"/>
                    <a:pt x="5996" y="3601"/>
                    <a:pt x="6700" y="3167"/>
                  </a:cubicBezTo>
                  <a:cubicBezTo>
                    <a:pt x="6753" y="3134"/>
                    <a:pt x="6804" y="3101"/>
                    <a:pt x="6850" y="3067"/>
                  </a:cubicBezTo>
                  <a:cubicBezTo>
                    <a:pt x="7978" y="2273"/>
                    <a:pt x="7770" y="1135"/>
                    <a:pt x="6336" y="471"/>
                  </a:cubicBezTo>
                  <a:cubicBezTo>
                    <a:pt x="5656" y="155"/>
                    <a:pt x="4818" y="1"/>
                    <a:pt x="3985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6267985" y="3262281"/>
              <a:ext cx="665166" cy="318855"/>
            </a:xfrm>
            <a:custGeom>
              <a:avLst/>
              <a:gdLst/>
              <a:ahLst/>
              <a:cxnLst/>
              <a:rect l="l" t="t" r="r" b="b"/>
              <a:pathLst>
                <a:path w="7978" h="3824" extrusionOk="0">
                  <a:moveTo>
                    <a:pt x="3985" y="1"/>
                  </a:moveTo>
                  <a:cubicBezTo>
                    <a:pt x="3062" y="1"/>
                    <a:pt x="2145" y="191"/>
                    <a:pt x="1456" y="562"/>
                  </a:cubicBezTo>
                  <a:cubicBezTo>
                    <a:pt x="1400" y="593"/>
                    <a:pt x="1345" y="625"/>
                    <a:pt x="1292" y="656"/>
                  </a:cubicBezTo>
                  <a:cubicBezTo>
                    <a:pt x="0" y="1453"/>
                    <a:pt x="162" y="2659"/>
                    <a:pt x="1655" y="3352"/>
                  </a:cubicBezTo>
                  <a:cubicBezTo>
                    <a:pt x="2335" y="3668"/>
                    <a:pt x="3173" y="3823"/>
                    <a:pt x="4007" y="3823"/>
                  </a:cubicBezTo>
                  <a:cubicBezTo>
                    <a:pt x="5005" y="3823"/>
                    <a:pt x="5996" y="3601"/>
                    <a:pt x="6700" y="3167"/>
                  </a:cubicBezTo>
                  <a:cubicBezTo>
                    <a:pt x="6753" y="3134"/>
                    <a:pt x="6804" y="3101"/>
                    <a:pt x="6850" y="3067"/>
                  </a:cubicBezTo>
                  <a:cubicBezTo>
                    <a:pt x="7978" y="2273"/>
                    <a:pt x="7770" y="1135"/>
                    <a:pt x="6336" y="471"/>
                  </a:cubicBezTo>
                  <a:cubicBezTo>
                    <a:pt x="5656" y="155"/>
                    <a:pt x="4818" y="1"/>
                    <a:pt x="3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6309255" y="326928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3" y="1"/>
                  </a:moveTo>
                  <a:cubicBezTo>
                    <a:pt x="2611" y="1"/>
                    <a:pt x="1733" y="183"/>
                    <a:pt x="1074" y="539"/>
                  </a:cubicBezTo>
                  <a:cubicBezTo>
                    <a:pt x="1063" y="545"/>
                    <a:pt x="1053" y="550"/>
                    <a:pt x="1041" y="555"/>
                  </a:cubicBezTo>
                  <a:cubicBezTo>
                    <a:pt x="999" y="579"/>
                    <a:pt x="958" y="603"/>
                    <a:pt x="916" y="626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0" y="1536"/>
                    <a:pt x="1" y="2001"/>
                    <a:pt x="272" y="2421"/>
                  </a:cubicBezTo>
                  <a:cubicBezTo>
                    <a:pt x="431" y="2667"/>
                    <a:pt x="693" y="2898"/>
                    <a:pt x="1051" y="3095"/>
                  </a:cubicBezTo>
                  <a:cubicBezTo>
                    <a:pt x="1119" y="3133"/>
                    <a:pt x="1190" y="3170"/>
                    <a:pt x="1265" y="3204"/>
                  </a:cubicBezTo>
                  <a:cubicBezTo>
                    <a:pt x="1333" y="3236"/>
                    <a:pt x="1404" y="3266"/>
                    <a:pt x="1474" y="3294"/>
                  </a:cubicBezTo>
                  <a:cubicBezTo>
                    <a:pt x="1624" y="3353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6" y="3263"/>
                    <a:pt x="5769" y="3200"/>
                    <a:pt x="5900" y="3130"/>
                  </a:cubicBezTo>
                  <a:cubicBezTo>
                    <a:pt x="5964" y="3098"/>
                    <a:pt x="6025" y="3062"/>
                    <a:pt x="6084" y="3026"/>
                  </a:cubicBezTo>
                  <a:cubicBezTo>
                    <a:pt x="6135" y="2994"/>
                    <a:pt x="6183" y="2963"/>
                    <a:pt x="6227" y="2931"/>
                  </a:cubicBezTo>
                  <a:cubicBezTo>
                    <a:pt x="6241" y="2922"/>
                    <a:pt x="6254" y="2913"/>
                    <a:pt x="6265" y="2904"/>
                  </a:cubicBezTo>
                  <a:cubicBezTo>
                    <a:pt x="6568" y="2682"/>
                    <a:pt x="6764" y="2434"/>
                    <a:pt x="6855" y="2179"/>
                  </a:cubicBezTo>
                  <a:cubicBezTo>
                    <a:pt x="7012" y="1742"/>
                    <a:pt x="6869" y="1284"/>
                    <a:pt x="6434" y="895"/>
                  </a:cubicBezTo>
                  <a:cubicBezTo>
                    <a:pt x="6256" y="734"/>
                    <a:pt x="6021" y="582"/>
                    <a:pt x="5737" y="450"/>
                  </a:cubicBezTo>
                  <a:cubicBezTo>
                    <a:pt x="5692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6309255" y="3269285"/>
              <a:ext cx="584709" cy="304596"/>
            </a:xfrm>
            <a:custGeom>
              <a:avLst/>
              <a:gdLst/>
              <a:ahLst/>
              <a:cxnLst/>
              <a:rect l="l" t="t" r="r" b="b"/>
              <a:pathLst>
                <a:path w="7013" h="3653" extrusionOk="0">
                  <a:moveTo>
                    <a:pt x="3493" y="1"/>
                  </a:moveTo>
                  <a:cubicBezTo>
                    <a:pt x="2611" y="1"/>
                    <a:pt x="1733" y="183"/>
                    <a:pt x="1074" y="539"/>
                  </a:cubicBezTo>
                  <a:cubicBezTo>
                    <a:pt x="1063" y="545"/>
                    <a:pt x="1053" y="550"/>
                    <a:pt x="1041" y="555"/>
                  </a:cubicBezTo>
                  <a:cubicBezTo>
                    <a:pt x="999" y="579"/>
                    <a:pt x="958" y="603"/>
                    <a:pt x="916" y="626"/>
                  </a:cubicBezTo>
                  <a:cubicBezTo>
                    <a:pt x="672" y="778"/>
                    <a:pt x="481" y="945"/>
                    <a:pt x="345" y="1120"/>
                  </a:cubicBezTo>
                  <a:cubicBezTo>
                    <a:pt x="20" y="1536"/>
                    <a:pt x="1" y="2001"/>
                    <a:pt x="272" y="2421"/>
                  </a:cubicBezTo>
                  <a:cubicBezTo>
                    <a:pt x="431" y="2667"/>
                    <a:pt x="693" y="2898"/>
                    <a:pt x="1051" y="3095"/>
                  </a:cubicBezTo>
                  <a:cubicBezTo>
                    <a:pt x="1119" y="3133"/>
                    <a:pt x="1190" y="3170"/>
                    <a:pt x="1265" y="3204"/>
                  </a:cubicBezTo>
                  <a:cubicBezTo>
                    <a:pt x="1333" y="3236"/>
                    <a:pt x="1404" y="3266"/>
                    <a:pt x="1474" y="3294"/>
                  </a:cubicBezTo>
                  <a:cubicBezTo>
                    <a:pt x="1624" y="3353"/>
                    <a:pt x="1781" y="3406"/>
                    <a:pt x="1944" y="3450"/>
                  </a:cubicBezTo>
                  <a:cubicBezTo>
                    <a:pt x="2436" y="3585"/>
                    <a:pt x="2974" y="3652"/>
                    <a:pt x="3509" y="3652"/>
                  </a:cubicBezTo>
                  <a:cubicBezTo>
                    <a:pt x="4204" y="3652"/>
                    <a:pt x="4894" y="3540"/>
                    <a:pt x="5479" y="3319"/>
                  </a:cubicBezTo>
                  <a:cubicBezTo>
                    <a:pt x="5626" y="3263"/>
                    <a:pt x="5769" y="3200"/>
                    <a:pt x="5900" y="3130"/>
                  </a:cubicBezTo>
                  <a:cubicBezTo>
                    <a:pt x="5964" y="3098"/>
                    <a:pt x="6025" y="3062"/>
                    <a:pt x="6084" y="3026"/>
                  </a:cubicBezTo>
                  <a:cubicBezTo>
                    <a:pt x="6135" y="2994"/>
                    <a:pt x="6183" y="2963"/>
                    <a:pt x="6227" y="2931"/>
                  </a:cubicBezTo>
                  <a:cubicBezTo>
                    <a:pt x="6241" y="2922"/>
                    <a:pt x="6254" y="2913"/>
                    <a:pt x="6265" y="2904"/>
                  </a:cubicBezTo>
                  <a:cubicBezTo>
                    <a:pt x="6568" y="2682"/>
                    <a:pt x="6764" y="2434"/>
                    <a:pt x="6855" y="2179"/>
                  </a:cubicBezTo>
                  <a:cubicBezTo>
                    <a:pt x="7012" y="1742"/>
                    <a:pt x="6869" y="1284"/>
                    <a:pt x="6434" y="895"/>
                  </a:cubicBezTo>
                  <a:cubicBezTo>
                    <a:pt x="6256" y="734"/>
                    <a:pt x="6021" y="582"/>
                    <a:pt x="5737" y="450"/>
                  </a:cubicBezTo>
                  <a:cubicBezTo>
                    <a:pt x="5692" y="429"/>
                    <a:pt x="5645" y="408"/>
                    <a:pt x="5597" y="388"/>
                  </a:cubicBezTo>
                  <a:cubicBezTo>
                    <a:pt x="4975" y="128"/>
                    <a:pt x="4232" y="1"/>
                    <a:pt x="3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6318260" y="3302805"/>
              <a:ext cx="566366" cy="271160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8" y="1"/>
                  </a:moveTo>
                  <a:cubicBezTo>
                    <a:pt x="2505" y="1"/>
                    <a:pt x="1629" y="183"/>
                    <a:pt x="970" y="540"/>
                  </a:cubicBezTo>
                  <a:cubicBezTo>
                    <a:pt x="958" y="545"/>
                    <a:pt x="948" y="550"/>
                    <a:pt x="937" y="556"/>
                  </a:cubicBezTo>
                  <a:cubicBezTo>
                    <a:pt x="895" y="580"/>
                    <a:pt x="853" y="603"/>
                    <a:pt x="813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3"/>
                    <a:pt x="35" y="1453"/>
                    <a:pt x="0" y="1625"/>
                  </a:cubicBezTo>
                  <a:cubicBezTo>
                    <a:pt x="30" y="1759"/>
                    <a:pt x="85" y="1892"/>
                    <a:pt x="168" y="2021"/>
                  </a:cubicBezTo>
                  <a:cubicBezTo>
                    <a:pt x="327" y="2266"/>
                    <a:pt x="589" y="2498"/>
                    <a:pt x="948" y="2696"/>
                  </a:cubicBezTo>
                  <a:cubicBezTo>
                    <a:pt x="1016" y="2733"/>
                    <a:pt x="1086" y="2769"/>
                    <a:pt x="1161" y="2803"/>
                  </a:cubicBezTo>
                  <a:cubicBezTo>
                    <a:pt x="1229" y="2835"/>
                    <a:pt x="1298" y="2865"/>
                    <a:pt x="1371" y="2893"/>
                  </a:cubicBezTo>
                  <a:cubicBezTo>
                    <a:pt x="1520" y="2952"/>
                    <a:pt x="1678" y="3004"/>
                    <a:pt x="1840" y="3049"/>
                  </a:cubicBezTo>
                  <a:cubicBezTo>
                    <a:pt x="2332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799"/>
                    <a:pt x="5797" y="2729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2"/>
                    <a:pt x="6150" y="2512"/>
                    <a:pt x="6162" y="2503"/>
                  </a:cubicBezTo>
                  <a:cubicBezTo>
                    <a:pt x="6463" y="2281"/>
                    <a:pt x="6658" y="2033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2"/>
                    <a:pt x="5632" y="450"/>
                  </a:cubicBezTo>
                  <a:cubicBezTo>
                    <a:pt x="5586" y="429"/>
                    <a:pt x="5539" y="408"/>
                    <a:pt x="5491" y="388"/>
                  </a:cubicBezTo>
                  <a:cubicBezTo>
                    <a:pt x="4869" y="128"/>
                    <a:pt x="4126" y="1"/>
                    <a:pt x="3388" y="1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6318260" y="3302805"/>
              <a:ext cx="566366" cy="271160"/>
            </a:xfrm>
            <a:custGeom>
              <a:avLst/>
              <a:gdLst/>
              <a:ahLst/>
              <a:cxnLst/>
              <a:rect l="l" t="t" r="r" b="b"/>
              <a:pathLst>
                <a:path w="6793" h="3252" extrusionOk="0">
                  <a:moveTo>
                    <a:pt x="3388" y="1"/>
                  </a:moveTo>
                  <a:cubicBezTo>
                    <a:pt x="2505" y="1"/>
                    <a:pt x="1629" y="183"/>
                    <a:pt x="970" y="540"/>
                  </a:cubicBezTo>
                  <a:cubicBezTo>
                    <a:pt x="958" y="545"/>
                    <a:pt x="948" y="550"/>
                    <a:pt x="937" y="556"/>
                  </a:cubicBezTo>
                  <a:cubicBezTo>
                    <a:pt x="895" y="580"/>
                    <a:pt x="853" y="603"/>
                    <a:pt x="813" y="628"/>
                  </a:cubicBezTo>
                  <a:cubicBezTo>
                    <a:pt x="568" y="780"/>
                    <a:pt x="376" y="946"/>
                    <a:pt x="241" y="1121"/>
                  </a:cubicBezTo>
                  <a:cubicBezTo>
                    <a:pt x="114" y="1283"/>
                    <a:pt x="35" y="1453"/>
                    <a:pt x="0" y="1625"/>
                  </a:cubicBezTo>
                  <a:cubicBezTo>
                    <a:pt x="30" y="1759"/>
                    <a:pt x="85" y="1892"/>
                    <a:pt x="168" y="2021"/>
                  </a:cubicBezTo>
                  <a:cubicBezTo>
                    <a:pt x="327" y="2266"/>
                    <a:pt x="589" y="2498"/>
                    <a:pt x="948" y="2696"/>
                  </a:cubicBezTo>
                  <a:cubicBezTo>
                    <a:pt x="1016" y="2733"/>
                    <a:pt x="1086" y="2769"/>
                    <a:pt x="1161" y="2803"/>
                  </a:cubicBezTo>
                  <a:cubicBezTo>
                    <a:pt x="1229" y="2835"/>
                    <a:pt x="1298" y="2865"/>
                    <a:pt x="1371" y="2893"/>
                  </a:cubicBezTo>
                  <a:cubicBezTo>
                    <a:pt x="1520" y="2952"/>
                    <a:pt x="1678" y="3004"/>
                    <a:pt x="1840" y="3049"/>
                  </a:cubicBezTo>
                  <a:cubicBezTo>
                    <a:pt x="2332" y="3184"/>
                    <a:pt x="2870" y="3251"/>
                    <a:pt x="3406" y="3251"/>
                  </a:cubicBezTo>
                  <a:cubicBezTo>
                    <a:pt x="4100" y="3251"/>
                    <a:pt x="4791" y="3139"/>
                    <a:pt x="5375" y="2918"/>
                  </a:cubicBezTo>
                  <a:cubicBezTo>
                    <a:pt x="5522" y="2863"/>
                    <a:pt x="5664" y="2799"/>
                    <a:pt x="5797" y="2729"/>
                  </a:cubicBezTo>
                  <a:cubicBezTo>
                    <a:pt x="5860" y="2697"/>
                    <a:pt x="5921" y="2663"/>
                    <a:pt x="5980" y="2626"/>
                  </a:cubicBezTo>
                  <a:cubicBezTo>
                    <a:pt x="6030" y="2595"/>
                    <a:pt x="6077" y="2562"/>
                    <a:pt x="6124" y="2531"/>
                  </a:cubicBezTo>
                  <a:cubicBezTo>
                    <a:pt x="6137" y="2522"/>
                    <a:pt x="6150" y="2512"/>
                    <a:pt x="6162" y="2503"/>
                  </a:cubicBezTo>
                  <a:cubicBezTo>
                    <a:pt x="6463" y="2281"/>
                    <a:pt x="6658" y="2033"/>
                    <a:pt x="6751" y="1778"/>
                  </a:cubicBezTo>
                  <a:cubicBezTo>
                    <a:pt x="6768" y="1729"/>
                    <a:pt x="6782" y="1680"/>
                    <a:pt x="6792" y="1630"/>
                  </a:cubicBezTo>
                  <a:cubicBezTo>
                    <a:pt x="6739" y="1374"/>
                    <a:pt x="6586" y="1124"/>
                    <a:pt x="6333" y="897"/>
                  </a:cubicBezTo>
                  <a:cubicBezTo>
                    <a:pt x="6149" y="732"/>
                    <a:pt x="5916" y="582"/>
                    <a:pt x="5632" y="450"/>
                  </a:cubicBezTo>
                  <a:cubicBezTo>
                    <a:pt x="5586" y="429"/>
                    <a:pt x="5539" y="408"/>
                    <a:pt x="5491" y="388"/>
                  </a:cubicBezTo>
                  <a:cubicBezTo>
                    <a:pt x="4869" y="128"/>
                    <a:pt x="4126" y="1"/>
                    <a:pt x="3388" y="1"/>
                  </a:cubicBezTo>
                  <a:close/>
                </a:path>
              </a:pathLst>
            </a:custGeom>
            <a:solidFill>
              <a:srgbClr val="20124D">
                <a:alpha val="43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6201953" y="3435633"/>
              <a:ext cx="791479" cy="202369"/>
            </a:xfrm>
            <a:custGeom>
              <a:avLst/>
              <a:gdLst/>
              <a:ahLst/>
              <a:cxnLst/>
              <a:rect l="l" t="t" r="r" b="b"/>
              <a:pathLst>
                <a:path w="9493" h="2427" extrusionOk="0">
                  <a:moveTo>
                    <a:pt x="9492" y="354"/>
                  </a:moveTo>
                  <a:cubicBezTo>
                    <a:pt x="9465" y="414"/>
                    <a:pt x="9435" y="473"/>
                    <a:pt x="9403" y="531"/>
                  </a:cubicBezTo>
                  <a:lnTo>
                    <a:pt x="9403" y="531"/>
                  </a:lnTo>
                  <a:cubicBezTo>
                    <a:pt x="9435" y="473"/>
                    <a:pt x="9465" y="414"/>
                    <a:pt x="9492" y="354"/>
                  </a:cubicBezTo>
                  <a:close/>
                  <a:moveTo>
                    <a:pt x="1" y="0"/>
                  </a:moveTo>
                  <a:cubicBezTo>
                    <a:pt x="61" y="512"/>
                    <a:pt x="388" y="943"/>
                    <a:pt x="785" y="1263"/>
                  </a:cubicBezTo>
                  <a:lnTo>
                    <a:pt x="783" y="1262"/>
                  </a:lnTo>
                  <a:lnTo>
                    <a:pt x="783" y="1262"/>
                  </a:lnTo>
                  <a:cubicBezTo>
                    <a:pt x="1883" y="2113"/>
                    <a:pt x="3377" y="2426"/>
                    <a:pt x="4840" y="2426"/>
                  </a:cubicBezTo>
                  <a:cubicBezTo>
                    <a:pt x="4937" y="2426"/>
                    <a:pt x="5034" y="2425"/>
                    <a:pt x="5131" y="2422"/>
                  </a:cubicBezTo>
                  <a:cubicBezTo>
                    <a:pt x="6638" y="2332"/>
                    <a:pt x="8621" y="1941"/>
                    <a:pt x="9403" y="531"/>
                  </a:cubicBezTo>
                  <a:lnTo>
                    <a:pt x="9403" y="531"/>
                  </a:lnTo>
                  <a:cubicBezTo>
                    <a:pt x="8797" y="1609"/>
                    <a:pt x="7368" y="2053"/>
                    <a:pt x="6191" y="2260"/>
                  </a:cubicBezTo>
                  <a:cubicBezTo>
                    <a:pt x="5719" y="2328"/>
                    <a:pt x="5237" y="2364"/>
                    <a:pt x="4757" y="2364"/>
                  </a:cubicBezTo>
                  <a:cubicBezTo>
                    <a:pt x="3318" y="2364"/>
                    <a:pt x="1894" y="2036"/>
                    <a:pt x="803" y="1233"/>
                  </a:cubicBezTo>
                  <a:lnTo>
                    <a:pt x="803" y="1233"/>
                  </a:lnTo>
                  <a:lnTo>
                    <a:pt x="805" y="1235"/>
                  </a:lnTo>
                  <a:cubicBezTo>
                    <a:pt x="409" y="923"/>
                    <a:pt x="72" y="50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6390712" y="3312061"/>
              <a:ext cx="405036" cy="242310"/>
            </a:xfrm>
            <a:custGeom>
              <a:avLst/>
              <a:gdLst/>
              <a:ahLst/>
              <a:cxnLst/>
              <a:rect l="l" t="t" r="r" b="b"/>
              <a:pathLst>
                <a:path w="4858" h="2906" extrusionOk="0">
                  <a:moveTo>
                    <a:pt x="2328" y="0"/>
                  </a:moveTo>
                  <a:cubicBezTo>
                    <a:pt x="1923" y="0"/>
                    <a:pt x="1506" y="102"/>
                    <a:pt x="1093" y="303"/>
                  </a:cubicBezTo>
                  <a:lnTo>
                    <a:pt x="625" y="108"/>
                  </a:lnTo>
                  <a:lnTo>
                    <a:pt x="1" y="508"/>
                  </a:lnTo>
                  <a:lnTo>
                    <a:pt x="1" y="1060"/>
                  </a:lnTo>
                  <a:lnTo>
                    <a:pt x="146" y="1120"/>
                  </a:lnTo>
                  <a:cubicBezTo>
                    <a:pt x="138" y="1156"/>
                    <a:pt x="130" y="1190"/>
                    <a:pt x="132" y="1225"/>
                  </a:cubicBezTo>
                  <a:lnTo>
                    <a:pt x="132" y="1229"/>
                  </a:lnTo>
                  <a:cubicBezTo>
                    <a:pt x="138" y="1315"/>
                    <a:pt x="128" y="1680"/>
                    <a:pt x="132" y="1778"/>
                  </a:cubicBezTo>
                  <a:lnTo>
                    <a:pt x="132" y="1781"/>
                  </a:lnTo>
                  <a:cubicBezTo>
                    <a:pt x="140" y="1945"/>
                    <a:pt x="274" y="2089"/>
                    <a:pt x="551" y="2205"/>
                  </a:cubicBezTo>
                  <a:cubicBezTo>
                    <a:pt x="772" y="2297"/>
                    <a:pt x="990" y="2335"/>
                    <a:pt x="1205" y="2335"/>
                  </a:cubicBezTo>
                  <a:cubicBezTo>
                    <a:pt x="1509" y="2335"/>
                    <a:pt x="1806" y="2260"/>
                    <a:pt x="2090" y="2158"/>
                  </a:cubicBezTo>
                  <a:lnTo>
                    <a:pt x="2090" y="2158"/>
                  </a:lnTo>
                  <a:lnTo>
                    <a:pt x="1963" y="2290"/>
                  </a:lnTo>
                  <a:lnTo>
                    <a:pt x="1963" y="2843"/>
                  </a:lnTo>
                  <a:cubicBezTo>
                    <a:pt x="2073" y="2869"/>
                    <a:pt x="2184" y="2886"/>
                    <a:pt x="2292" y="2897"/>
                  </a:cubicBezTo>
                  <a:cubicBezTo>
                    <a:pt x="2359" y="2903"/>
                    <a:pt x="2426" y="2905"/>
                    <a:pt x="2493" y="2905"/>
                  </a:cubicBezTo>
                  <a:cubicBezTo>
                    <a:pt x="2619" y="2905"/>
                    <a:pt x="2743" y="2895"/>
                    <a:pt x="2864" y="2876"/>
                  </a:cubicBezTo>
                  <a:cubicBezTo>
                    <a:pt x="3191" y="2824"/>
                    <a:pt x="3495" y="2713"/>
                    <a:pt x="3756" y="2581"/>
                  </a:cubicBezTo>
                  <a:lnTo>
                    <a:pt x="4224" y="2779"/>
                  </a:lnTo>
                  <a:lnTo>
                    <a:pt x="4857" y="2389"/>
                  </a:lnTo>
                  <a:lnTo>
                    <a:pt x="4857" y="1837"/>
                  </a:lnTo>
                  <a:lnTo>
                    <a:pt x="4738" y="1785"/>
                  </a:lnTo>
                  <a:lnTo>
                    <a:pt x="4713" y="1774"/>
                  </a:lnTo>
                  <a:cubicBezTo>
                    <a:pt x="4722" y="1735"/>
                    <a:pt x="4727" y="1692"/>
                    <a:pt x="4726" y="1646"/>
                  </a:cubicBezTo>
                  <a:cubicBezTo>
                    <a:pt x="4726" y="1630"/>
                    <a:pt x="4723" y="1616"/>
                    <a:pt x="4722" y="1603"/>
                  </a:cubicBezTo>
                  <a:cubicBezTo>
                    <a:pt x="4715" y="1534"/>
                    <a:pt x="4728" y="1223"/>
                    <a:pt x="4726" y="1093"/>
                  </a:cubicBezTo>
                  <a:cubicBezTo>
                    <a:pt x="4726" y="1077"/>
                    <a:pt x="4723" y="1065"/>
                    <a:pt x="4722" y="1050"/>
                  </a:cubicBezTo>
                  <a:cubicBezTo>
                    <a:pt x="4704" y="895"/>
                    <a:pt x="4574" y="757"/>
                    <a:pt x="4314" y="647"/>
                  </a:cubicBezTo>
                  <a:lnTo>
                    <a:pt x="4314" y="646"/>
                  </a:lnTo>
                  <a:cubicBezTo>
                    <a:pt x="4104" y="559"/>
                    <a:pt x="3892" y="524"/>
                    <a:pt x="3684" y="524"/>
                  </a:cubicBezTo>
                  <a:cubicBezTo>
                    <a:pt x="3614" y="524"/>
                    <a:pt x="3545" y="528"/>
                    <a:pt x="3476" y="535"/>
                  </a:cubicBezTo>
                  <a:cubicBezTo>
                    <a:pt x="3452" y="538"/>
                    <a:pt x="3429" y="541"/>
                    <a:pt x="3405" y="545"/>
                  </a:cubicBezTo>
                  <a:lnTo>
                    <a:pt x="3397" y="546"/>
                  </a:lnTo>
                  <a:cubicBezTo>
                    <a:pt x="3372" y="550"/>
                    <a:pt x="3347" y="554"/>
                    <a:pt x="3323" y="557"/>
                  </a:cubicBezTo>
                  <a:cubicBezTo>
                    <a:pt x="3302" y="561"/>
                    <a:pt x="3280" y="566"/>
                    <a:pt x="3259" y="570"/>
                  </a:cubicBezTo>
                  <a:cubicBezTo>
                    <a:pt x="3249" y="572"/>
                    <a:pt x="3240" y="573"/>
                    <a:pt x="3233" y="575"/>
                  </a:cubicBezTo>
                  <a:cubicBezTo>
                    <a:pt x="3215" y="577"/>
                    <a:pt x="3198" y="581"/>
                    <a:pt x="3182" y="586"/>
                  </a:cubicBezTo>
                  <a:cubicBezTo>
                    <a:pt x="3043" y="617"/>
                    <a:pt x="2908" y="660"/>
                    <a:pt x="2779" y="704"/>
                  </a:cubicBezTo>
                  <a:cubicBezTo>
                    <a:pt x="2721" y="724"/>
                    <a:pt x="2662" y="746"/>
                    <a:pt x="2606" y="768"/>
                  </a:cubicBezTo>
                  <a:lnTo>
                    <a:pt x="2773" y="594"/>
                  </a:lnTo>
                  <a:lnTo>
                    <a:pt x="2773" y="42"/>
                  </a:lnTo>
                  <a:cubicBezTo>
                    <a:pt x="2627" y="14"/>
                    <a:pt x="2478" y="0"/>
                    <a:pt x="2328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6755640" y="3405282"/>
              <a:ext cx="29265" cy="54699"/>
            </a:xfrm>
            <a:custGeom>
              <a:avLst/>
              <a:gdLst/>
              <a:ahLst/>
              <a:cxnLst/>
              <a:rect l="l" t="t" r="r" b="b"/>
              <a:pathLst>
                <a:path w="351" h="656" extrusionOk="0">
                  <a:moveTo>
                    <a:pt x="0" y="514"/>
                  </a:moveTo>
                  <a:lnTo>
                    <a:pt x="0" y="514"/>
                  </a:lnTo>
                  <a:cubicBezTo>
                    <a:pt x="0" y="514"/>
                    <a:pt x="0" y="514"/>
                    <a:pt x="0" y="514"/>
                  </a:cubicBezTo>
                  <a:cubicBezTo>
                    <a:pt x="0" y="514"/>
                    <a:pt x="0" y="514"/>
                    <a:pt x="0" y="514"/>
                  </a:cubicBezTo>
                  <a:lnTo>
                    <a:pt x="0" y="514"/>
                  </a:lnTo>
                  <a:lnTo>
                    <a:pt x="0" y="514"/>
                  </a:lnTo>
                  <a:close/>
                  <a:moveTo>
                    <a:pt x="348" y="0"/>
                  </a:moveTo>
                  <a:lnTo>
                    <a:pt x="348" y="0"/>
                  </a:lnTo>
                  <a:cubicBezTo>
                    <a:pt x="339" y="347"/>
                    <a:pt x="5" y="513"/>
                    <a:pt x="0" y="514"/>
                  </a:cubicBezTo>
                  <a:lnTo>
                    <a:pt x="0" y="514"/>
                  </a:lnTo>
                  <a:lnTo>
                    <a:pt x="336" y="655"/>
                  </a:lnTo>
                  <a:cubicBezTo>
                    <a:pt x="345" y="614"/>
                    <a:pt x="350" y="572"/>
                    <a:pt x="349" y="527"/>
                  </a:cubicBezTo>
                  <a:lnTo>
                    <a:pt x="345" y="482"/>
                  </a:lnTo>
                  <a:cubicBezTo>
                    <a:pt x="338" y="419"/>
                    <a:pt x="349" y="142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6487426" y="3315646"/>
              <a:ext cx="134400" cy="91971"/>
            </a:xfrm>
            <a:custGeom>
              <a:avLst/>
              <a:gdLst/>
              <a:ahLst/>
              <a:cxnLst/>
              <a:rect l="l" t="t" r="r" b="b"/>
              <a:pathLst>
                <a:path w="1612" h="1103" extrusionOk="0">
                  <a:moveTo>
                    <a:pt x="1612" y="1"/>
                  </a:moveTo>
                  <a:lnTo>
                    <a:pt x="1063" y="571"/>
                  </a:lnTo>
                  <a:cubicBezTo>
                    <a:pt x="997" y="555"/>
                    <a:pt x="927" y="546"/>
                    <a:pt x="855" y="546"/>
                  </a:cubicBezTo>
                  <a:cubicBezTo>
                    <a:pt x="665" y="546"/>
                    <a:pt x="460" y="606"/>
                    <a:pt x="259" y="733"/>
                  </a:cubicBezTo>
                  <a:cubicBezTo>
                    <a:pt x="1" y="898"/>
                    <a:pt x="23" y="1008"/>
                    <a:pt x="164" y="1067"/>
                  </a:cubicBezTo>
                  <a:cubicBezTo>
                    <a:pt x="200" y="1082"/>
                    <a:pt x="238" y="1093"/>
                    <a:pt x="277" y="1098"/>
                  </a:cubicBezTo>
                  <a:cubicBezTo>
                    <a:pt x="301" y="1101"/>
                    <a:pt x="324" y="1103"/>
                    <a:pt x="349" y="1103"/>
                  </a:cubicBezTo>
                  <a:cubicBezTo>
                    <a:pt x="401" y="1103"/>
                    <a:pt x="457" y="1095"/>
                    <a:pt x="518" y="1081"/>
                  </a:cubicBezTo>
                  <a:cubicBezTo>
                    <a:pt x="660" y="1049"/>
                    <a:pt x="835" y="977"/>
                    <a:pt x="1069" y="877"/>
                  </a:cubicBezTo>
                  <a:cubicBezTo>
                    <a:pt x="1101" y="865"/>
                    <a:pt x="1135" y="851"/>
                    <a:pt x="1169" y="837"/>
                  </a:cubicBezTo>
                  <a:cubicBezTo>
                    <a:pt x="1252" y="802"/>
                    <a:pt x="1338" y="766"/>
                    <a:pt x="1428" y="733"/>
                  </a:cubicBezTo>
                  <a:cubicBezTo>
                    <a:pt x="1435" y="729"/>
                    <a:pt x="1439" y="728"/>
                    <a:pt x="1446" y="726"/>
                  </a:cubicBezTo>
                  <a:lnTo>
                    <a:pt x="1611" y="552"/>
                  </a:lnTo>
                  <a:lnTo>
                    <a:pt x="1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6390462" y="3354419"/>
              <a:ext cx="39103" cy="51113"/>
            </a:xfrm>
            <a:custGeom>
              <a:avLst/>
              <a:gdLst/>
              <a:ahLst/>
              <a:cxnLst/>
              <a:rect l="l" t="t" r="r" b="b"/>
              <a:pathLst>
                <a:path w="469" h="613" extrusionOk="0">
                  <a:moveTo>
                    <a:pt x="3" y="1"/>
                  </a:moveTo>
                  <a:lnTo>
                    <a:pt x="0" y="552"/>
                  </a:lnTo>
                  <a:lnTo>
                    <a:pt x="147" y="612"/>
                  </a:lnTo>
                  <a:cubicBezTo>
                    <a:pt x="183" y="481"/>
                    <a:pt x="294" y="340"/>
                    <a:pt x="469" y="19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6554208" y="3465067"/>
              <a:ext cx="241537" cy="89136"/>
            </a:xfrm>
            <a:custGeom>
              <a:avLst/>
              <a:gdLst/>
              <a:ahLst/>
              <a:cxnLst/>
              <a:rect l="l" t="t" r="r" b="b"/>
              <a:pathLst>
                <a:path w="2897" h="1069" extrusionOk="0">
                  <a:moveTo>
                    <a:pt x="2896" y="1"/>
                  </a:moveTo>
                  <a:lnTo>
                    <a:pt x="2263" y="390"/>
                  </a:lnTo>
                  <a:lnTo>
                    <a:pt x="1794" y="193"/>
                  </a:lnTo>
                  <a:cubicBezTo>
                    <a:pt x="1532" y="323"/>
                    <a:pt x="1227" y="435"/>
                    <a:pt x="900" y="486"/>
                  </a:cubicBezTo>
                  <a:cubicBezTo>
                    <a:pt x="776" y="505"/>
                    <a:pt x="649" y="516"/>
                    <a:pt x="519" y="516"/>
                  </a:cubicBezTo>
                  <a:cubicBezTo>
                    <a:pt x="456" y="516"/>
                    <a:pt x="393" y="514"/>
                    <a:pt x="329" y="508"/>
                  </a:cubicBezTo>
                  <a:cubicBezTo>
                    <a:pt x="223" y="497"/>
                    <a:pt x="111" y="482"/>
                    <a:pt x="1" y="454"/>
                  </a:cubicBezTo>
                  <a:lnTo>
                    <a:pt x="1" y="1007"/>
                  </a:lnTo>
                  <a:cubicBezTo>
                    <a:pt x="111" y="1034"/>
                    <a:pt x="220" y="1050"/>
                    <a:pt x="329" y="1061"/>
                  </a:cubicBezTo>
                  <a:cubicBezTo>
                    <a:pt x="392" y="1066"/>
                    <a:pt x="455" y="1068"/>
                    <a:pt x="518" y="1068"/>
                  </a:cubicBezTo>
                  <a:cubicBezTo>
                    <a:pt x="648" y="1068"/>
                    <a:pt x="776" y="1058"/>
                    <a:pt x="900" y="1039"/>
                  </a:cubicBezTo>
                  <a:cubicBezTo>
                    <a:pt x="1228" y="988"/>
                    <a:pt x="1532" y="877"/>
                    <a:pt x="1794" y="745"/>
                  </a:cubicBezTo>
                  <a:lnTo>
                    <a:pt x="2261" y="944"/>
                  </a:lnTo>
                  <a:lnTo>
                    <a:pt x="2896" y="553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6581722" y="3527187"/>
              <a:ext cx="122228" cy="28767"/>
            </a:xfrm>
            <a:custGeom>
              <a:avLst/>
              <a:gdLst/>
              <a:ahLst/>
              <a:cxnLst/>
              <a:rect l="l" t="t" r="r" b="b"/>
              <a:pathLst>
                <a:path w="1466" h="345" extrusionOk="0">
                  <a:moveTo>
                    <a:pt x="1466" y="0"/>
                  </a:moveTo>
                  <a:lnTo>
                    <a:pt x="1466" y="0"/>
                  </a:lnTo>
                  <a:cubicBezTo>
                    <a:pt x="1346" y="47"/>
                    <a:pt x="1227" y="91"/>
                    <a:pt x="1106" y="131"/>
                  </a:cubicBezTo>
                  <a:cubicBezTo>
                    <a:pt x="986" y="168"/>
                    <a:pt x="866" y="204"/>
                    <a:pt x="743" y="230"/>
                  </a:cubicBezTo>
                  <a:cubicBezTo>
                    <a:pt x="500" y="285"/>
                    <a:pt x="253" y="313"/>
                    <a:pt x="1" y="317"/>
                  </a:cubicBezTo>
                  <a:cubicBezTo>
                    <a:pt x="99" y="335"/>
                    <a:pt x="200" y="344"/>
                    <a:pt x="301" y="344"/>
                  </a:cubicBezTo>
                  <a:cubicBezTo>
                    <a:pt x="452" y="344"/>
                    <a:pt x="605" y="325"/>
                    <a:pt x="755" y="292"/>
                  </a:cubicBezTo>
                  <a:cubicBezTo>
                    <a:pt x="1006" y="233"/>
                    <a:pt x="1250" y="136"/>
                    <a:pt x="1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6401300" y="3410702"/>
              <a:ext cx="296648" cy="96223"/>
            </a:xfrm>
            <a:custGeom>
              <a:avLst/>
              <a:gdLst/>
              <a:ahLst/>
              <a:cxnLst/>
              <a:rect l="l" t="t" r="r" b="b"/>
              <a:pathLst>
                <a:path w="3558" h="1154" extrusionOk="0">
                  <a:moveTo>
                    <a:pt x="2" y="47"/>
                  </a:moveTo>
                  <a:lnTo>
                    <a:pt x="2" y="47"/>
                  </a:lnTo>
                  <a:cubicBezTo>
                    <a:pt x="2" y="48"/>
                    <a:pt x="2" y="48"/>
                    <a:pt x="2" y="48"/>
                  </a:cubicBezTo>
                  <a:lnTo>
                    <a:pt x="2" y="48"/>
                  </a:lnTo>
                  <a:cubicBezTo>
                    <a:pt x="2" y="48"/>
                    <a:pt x="2" y="48"/>
                    <a:pt x="2" y="47"/>
                  </a:cubicBezTo>
                  <a:close/>
                  <a:moveTo>
                    <a:pt x="3180" y="1"/>
                  </a:moveTo>
                  <a:cubicBezTo>
                    <a:pt x="2916" y="1"/>
                    <a:pt x="2598" y="173"/>
                    <a:pt x="2190" y="338"/>
                  </a:cubicBezTo>
                  <a:cubicBezTo>
                    <a:pt x="1837" y="480"/>
                    <a:pt x="1464" y="600"/>
                    <a:pt x="1078" y="600"/>
                  </a:cubicBezTo>
                  <a:cubicBezTo>
                    <a:pt x="862" y="600"/>
                    <a:pt x="643" y="562"/>
                    <a:pt x="422" y="470"/>
                  </a:cubicBezTo>
                  <a:cubicBezTo>
                    <a:pt x="145" y="354"/>
                    <a:pt x="13" y="211"/>
                    <a:pt x="2" y="48"/>
                  </a:cubicBezTo>
                  <a:lnTo>
                    <a:pt x="2" y="48"/>
                  </a:lnTo>
                  <a:cubicBezTo>
                    <a:pt x="8" y="136"/>
                    <a:pt x="0" y="499"/>
                    <a:pt x="4" y="596"/>
                  </a:cubicBezTo>
                  <a:lnTo>
                    <a:pt x="4" y="599"/>
                  </a:lnTo>
                  <a:cubicBezTo>
                    <a:pt x="15" y="762"/>
                    <a:pt x="147" y="906"/>
                    <a:pt x="422" y="1023"/>
                  </a:cubicBezTo>
                  <a:cubicBezTo>
                    <a:pt x="643" y="1116"/>
                    <a:pt x="863" y="1153"/>
                    <a:pt x="1078" y="1153"/>
                  </a:cubicBezTo>
                  <a:cubicBezTo>
                    <a:pt x="1381" y="1153"/>
                    <a:pt x="1677" y="1079"/>
                    <a:pt x="1961" y="979"/>
                  </a:cubicBezTo>
                  <a:lnTo>
                    <a:pt x="1963" y="976"/>
                  </a:lnTo>
                  <a:lnTo>
                    <a:pt x="2418" y="509"/>
                  </a:lnTo>
                  <a:cubicBezTo>
                    <a:pt x="2490" y="530"/>
                    <a:pt x="2586" y="545"/>
                    <a:pt x="2694" y="545"/>
                  </a:cubicBezTo>
                  <a:cubicBezTo>
                    <a:pt x="2877" y="545"/>
                    <a:pt x="3095" y="502"/>
                    <a:pt x="3301" y="370"/>
                  </a:cubicBezTo>
                  <a:cubicBezTo>
                    <a:pt x="3503" y="240"/>
                    <a:pt x="3557" y="116"/>
                    <a:pt x="3370" y="37"/>
                  </a:cubicBezTo>
                  <a:cubicBezTo>
                    <a:pt x="3310" y="12"/>
                    <a:pt x="3247" y="1"/>
                    <a:pt x="3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6576052" y="3315646"/>
              <a:ext cx="45690" cy="93722"/>
            </a:xfrm>
            <a:custGeom>
              <a:avLst/>
              <a:gdLst/>
              <a:ahLst/>
              <a:cxnLst/>
              <a:rect l="l" t="t" r="r" b="b"/>
              <a:pathLst>
                <a:path w="548" h="1124" extrusionOk="0">
                  <a:moveTo>
                    <a:pt x="548" y="1"/>
                  </a:moveTo>
                  <a:lnTo>
                    <a:pt x="0" y="571"/>
                  </a:lnTo>
                  <a:lnTo>
                    <a:pt x="0" y="1124"/>
                  </a:lnTo>
                  <a:lnTo>
                    <a:pt x="548" y="55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6576052" y="3315646"/>
              <a:ext cx="45690" cy="93722"/>
            </a:xfrm>
            <a:custGeom>
              <a:avLst/>
              <a:gdLst/>
              <a:ahLst/>
              <a:cxnLst/>
              <a:rect l="l" t="t" r="r" b="b"/>
              <a:pathLst>
                <a:path w="548" h="1124" extrusionOk="0">
                  <a:moveTo>
                    <a:pt x="548" y="1"/>
                  </a:moveTo>
                  <a:lnTo>
                    <a:pt x="0" y="571"/>
                  </a:lnTo>
                  <a:lnTo>
                    <a:pt x="0" y="1124"/>
                  </a:lnTo>
                  <a:lnTo>
                    <a:pt x="548" y="552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6390462" y="3354335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1"/>
                  </a:moveTo>
                  <a:lnTo>
                    <a:pt x="0" y="553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6390462" y="3354335"/>
              <a:ext cx="39103" cy="51197"/>
            </a:xfrm>
            <a:custGeom>
              <a:avLst/>
              <a:gdLst/>
              <a:ahLst/>
              <a:cxnLst/>
              <a:rect l="l" t="t" r="r" b="b"/>
              <a:pathLst>
                <a:path w="469" h="614" extrusionOk="0">
                  <a:moveTo>
                    <a:pt x="0" y="1"/>
                  </a:moveTo>
                  <a:lnTo>
                    <a:pt x="0" y="553"/>
                  </a:lnTo>
                  <a:lnTo>
                    <a:pt x="147" y="613"/>
                  </a:lnTo>
                  <a:lnTo>
                    <a:pt x="469" y="1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6390545" y="3312311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0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5" y="888"/>
                    <a:pt x="127" y="1065"/>
                    <a:pt x="134" y="1225"/>
                  </a:cubicBezTo>
                  <a:lnTo>
                    <a:pt x="134" y="1228"/>
                  </a:lnTo>
                  <a:cubicBezTo>
                    <a:pt x="143" y="1391"/>
                    <a:pt x="277" y="1534"/>
                    <a:pt x="554" y="1650"/>
                  </a:cubicBezTo>
                  <a:cubicBezTo>
                    <a:pt x="775" y="1743"/>
                    <a:pt x="994" y="1780"/>
                    <a:pt x="1209" y="1780"/>
                  </a:cubicBezTo>
                  <a:cubicBezTo>
                    <a:pt x="1595" y="1780"/>
                    <a:pt x="1969" y="1660"/>
                    <a:pt x="2321" y="1518"/>
                  </a:cubicBezTo>
                  <a:cubicBezTo>
                    <a:pt x="2728" y="1354"/>
                    <a:pt x="3047" y="1181"/>
                    <a:pt x="3312" y="1181"/>
                  </a:cubicBezTo>
                  <a:cubicBezTo>
                    <a:pt x="3379" y="1181"/>
                    <a:pt x="3443" y="1192"/>
                    <a:pt x="3504" y="1218"/>
                  </a:cubicBezTo>
                  <a:cubicBezTo>
                    <a:pt x="3689" y="1297"/>
                    <a:pt x="3636" y="1420"/>
                    <a:pt x="3432" y="1550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7" y="2290"/>
                  </a:lnTo>
                  <a:cubicBezTo>
                    <a:pt x="2077" y="2317"/>
                    <a:pt x="2188" y="2334"/>
                    <a:pt x="2297" y="2344"/>
                  </a:cubicBezTo>
                  <a:cubicBezTo>
                    <a:pt x="2361" y="2350"/>
                    <a:pt x="2425" y="2352"/>
                    <a:pt x="2488" y="2352"/>
                  </a:cubicBezTo>
                  <a:cubicBezTo>
                    <a:pt x="2618" y="2352"/>
                    <a:pt x="2745" y="2342"/>
                    <a:pt x="2869" y="2323"/>
                  </a:cubicBezTo>
                  <a:cubicBezTo>
                    <a:pt x="3196" y="2271"/>
                    <a:pt x="3500" y="2161"/>
                    <a:pt x="3760" y="2029"/>
                  </a:cubicBezTo>
                  <a:lnTo>
                    <a:pt x="4228" y="2225"/>
                  </a:lnTo>
                  <a:lnTo>
                    <a:pt x="4861" y="1837"/>
                  </a:lnTo>
                  <a:lnTo>
                    <a:pt x="4740" y="1782"/>
                  </a:lnTo>
                  <a:lnTo>
                    <a:pt x="4377" y="1629"/>
                  </a:lnTo>
                  <a:cubicBezTo>
                    <a:pt x="4377" y="1629"/>
                    <a:pt x="4734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4" y="893"/>
                    <a:pt x="4575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29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3" y="555"/>
                  </a:cubicBezTo>
                  <a:cubicBezTo>
                    <a:pt x="3302" y="558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2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7"/>
                    <a:pt x="2779" y="701"/>
                  </a:cubicBezTo>
                  <a:cubicBezTo>
                    <a:pt x="2716" y="723"/>
                    <a:pt x="2652" y="747"/>
                    <a:pt x="2590" y="773"/>
                  </a:cubicBezTo>
                  <a:cubicBezTo>
                    <a:pt x="2500" y="806"/>
                    <a:pt x="2413" y="843"/>
                    <a:pt x="2330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7" y="1137"/>
                    <a:pt x="1561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4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30" y="0"/>
                  </a:cubicBez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6390545" y="3312311"/>
              <a:ext cx="405369" cy="196199"/>
            </a:xfrm>
            <a:custGeom>
              <a:avLst/>
              <a:gdLst/>
              <a:ahLst/>
              <a:cxnLst/>
              <a:rect l="l" t="t" r="r" b="b"/>
              <a:pathLst>
                <a:path w="4862" h="2353" extrusionOk="0">
                  <a:moveTo>
                    <a:pt x="2330" y="0"/>
                  </a:moveTo>
                  <a:cubicBezTo>
                    <a:pt x="1925" y="0"/>
                    <a:pt x="1507" y="101"/>
                    <a:pt x="1094" y="303"/>
                  </a:cubicBezTo>
                  <a:lnTo>
                    <a:pt x="626" y="108"/>
                  </a:lnTo>
                  <a:lnTo>
                    <a:pt x="1" y="508"/>
                  </a:lnTo>
                  <a:lnTo>
                    <a:pt x="469" y="703"/>
                  </a:lnTo>
                  <a:cubicBezTo>
                    <a:pt x="245" y="888"/>
                    <a:pt x="127" y="1065"/>
                    <a:pt x="134" y="1225"/>
                  </a:cubicBezTo>
                  <a:lnTo>
                    <a:pt x="134" y="1228"/>
                  </a:lnTo>
                  <a:cubicBezTo>
                    <a:pt x="143" y="1391"/>
                    <a:pt x="277" y="1534"/>
                    <a:pt x="554" y="1650"/>
                  </a:cubicBezTo>
                  <a:cubicBezTo>
                    <a:pt x="775" y="1743"/>
                    <a:pt x="994" y="1780"/>
                    <a:pt x="1209" y="1780"/>
                  </a:cubicBezTo>
                  <a:cubicBezTo>
                    <a:pt x="1595" y="1780"/>
                    <a:pt x="1969" y="1660"/>
                    <a:pt x="2321" y="1518"/>
                  </a:cubicBezTo>
                  <a:cubicBezTo>
                    <a:pt x="2728" y="1354"/>
                    <a:pt x="3047" y="1181"/>
                    <a:pt x="3312" y="1181"/>
                  </a:cubicBezTo>
                  <a:cubicBezTo>
                    <a:pt x="3379" y="1181"/>
                    <a:pt x="3443" y="1192"/>
                    <a:pt x="3504" y="1218"/>
                  </a:cubicBezTo>
                  <a:cubicBezTo>
                    <a:pt x="3689" y="1297"/>
                    <a:pt x="3636" y="1420"/>
                    <a:pt x="3432" y="1550"/>
                  </a:cubicBezTo>
                  <a:cubicBezTo>
                    <a:pt x="3226" y="1682"/>
                    <a:pt x="3007" y="1725"/>
                    <a:pt x="2824" y="1725"/>
                  </a:cubicBezTo>
                  <a:cubicBezTo>
                    <a:pt x="2717" y="1725"/>
                    <a:pt x="2622" y="1710"/>
                    <a:pt x="2550" y="1690"/>
                  </a:cubicBezTo>
                  <a:lnTo>
                    <a:pt x="1967" y="2290"/>
                  </a:lnTo>
                  <a:cubicBezTo>
                    <a:pt x="2077" y="2317"/>
                    <a:pt x="2188" y="2334"/>
                    <a:pt x="2297" y="2344"/>
                  </a:cubicBezTo>
                  <a:cubicBezTo>
                    <a:pt x="2361" y="2350"/>
                    <a:pt x="2425" y="2352"/>
                    <a:pt x="2488" y="2352"/>
                  </a:cubicBezTo>
                  <a:cubicBezTo>
                    <a:pt x="2618" y="2352"/>
                    <a:pt x="2745" y="2342"/>
                    <a:pt x="2869" y="2323"/>
                  </a:cubicBezTo>
                  <a:cubicBezTo>
                    <a:pt x="3196" y="2271"/>
                    <a:pt x="3500" y="2161"/>
                    <a:pt x="3760" y="2029"/>
                  </a:cubicBezTo>
                  <a:lnTo>
                    <a:pt x="4228" y="2225"/>
                  </a:lnTo>
                  <a:lnTo>
                    <a:pt x="4861" y="1837"/>
                  </a:lnTo>
                  <a:lnTo>
                    <a:pt x="4740" y="1782"/>
                  </a:lnTo>
                  <a:lnTo>
                    <a:pt x="4377" y="1629"/>
                  </a:lnTo>
                  <a:cubicBezTo>
                    <a:pt x="4377" y="1629"/>
                    <a:pt x="4734" y="1457"/>
                    <a:pt x="4727" y="1090"/>
                  </a:cubicBezTo>
                  <a:cubicBezTo>
                    <a:pt x="4727" y="1074"/>
                    <a:pt x="4724" y="1062"/>
                    <a:pt x="4723" y="1047"/>
                  </a:cubicBezTo>
                  <a:cubicBezTo>
                    <a:pt x="4704" y="893"/>
                    <a:pt x="4575" y="754"/>
                    <a:pt x="4314" y="645"/>
                  </a:cubicBezTo>
                  <a:lnTo>
                    <a:pt x="4314" y="643"/>
                  </a:lnTo>
                  <a:cubicBezTo>
                    <a:pt x="4104" y="556"/>
                    <a:pt x="3893" y="521"/>
                    <a:pt x="3685" y="521"/>
                  </a:cubicBezTo>
                  <a:cubicBezTo>
                    <a:pt x="3615" y="521"/>
                    <a:pt x="3546" y="525"/>
                    <a:pt x="3477" y="532"/>
                  </a:cubicBezTo>
                  <a:cubicBezTo>
                    <a:pt x="3453" y="535"/>
                    <a:pt x="3429" y="539"/>
                    <a:pt x="3405" y="542"/>
                  </a:cubicBezTo>
                  <a:lnTo>
                    <a:pt x="3398" y="543"/>
                  </a:lnTo>
                  <a:cubicBezTo>
                    <a:pt x="3373" y="547"/>
                    <a:pt x="3347" y="551"/>
                    <a:pt x="3323" y="555"/>
                  </a:cubicBezTo>
                  <a:cubicBezTo>
                    <a:pt x="3302" y="558"/>
                    <a:pt x="3280" y="563"/>
                    <a:pt x="3259" y="567"/>
                  </a:cubicBezTo>
                  <a:cubicBezTo>
                    <a:pt x="3250" y="569"/>
                    <a:pt x="3241" y="571"/>
                    <a:pt x="3232" y="572"/>
                  </a:cubicBezTo>
                  <a:cubicBezTo>
                    <a:pt x="3216" y="574"/>
                    <a:pt x="3199" y="578"/>
                    <a:pt x="3183" y="583"/>
                  </a:cubicBezTo>
                  <a:cubicBezTo>
                    <a:pt x="3043" y="614"/>
                    <a:pt x="2909" y="657"/>
                    <a:pt x="2779" y="701"/>
                  </a:cubicBezTo>
                  <a:cubicBezTo>
                    <a:pt x="2716" y="723"/>
                    <a:pt x="2652" y="747"/>
                    <a:pt x="2590" y="773"/>
                  </a:cubicBezTo>
                  <a:cubicBezTo>
                    <a:pt x="2500" y="806"/>
                    <a:pt x="2413" y="843"/>
                    <a:pt x="2330" y="878"/>
                  </a:cubicBezTo>
                  <a:cubicBezTo>
                    <a:pt x="2295" y="892"/>
                    <a:pt x="2263" y="905"/>
                    <a:pt x="2230" y="920"/>
                  </a:cubicBezTo>
                  <a:cubicBezTo>
                    <a:pt x="1996" y="1020"/>
                    <a:pt x="1820" y="1091"/>
                    <a:pt x="1678" y="1123"/>
                  </a:cubicBezTo>
                  <a:cubicBezTo>
                    <a:pt x="1617" y="1137"/>
                    <a:pt x="1561" y="1145"/>
                    <a:pt x="1510" y="1145"/>
                  </a:cubicBezTo>
                  <a:cubicBezTo>
                    <a:pt x="1486" y="1145"/>
                    <a:pt x="1462" y="1143"/>
                    <a:pt x="1439" y="1140"/>
                  </a:cubicBezTo>
                  <a:cubicBezTo>
                    <a:pt x="1400" y="1134"/>
                    <a:pt x="1363" y="1124"/>
                    <a:pt x="1327" y="1110"/>
                  </a:cubicBezTo>
                  <a:cubicBezTo>
                    <a:pt x="1186" y="1050"/>
                    <a:pt x="1163" y="941"/>
                    <a:pt x="1422" y="775"/>
                  </a:cubicBezTo>
                  <a:cubicBezTo>
                    <a:pt x="1622" y="648"/>
                    <a:pt x="1825" y="588"/>
                    <a:pt x="2014" y="588"/>
                  </a:cubicBezTo>
                  <a:cubicBezTo>
                    <a:pt x="2088" y="588"/>
                    <a:pt x="2159" y="597"/>
                    <a:pt x="2226" y="614"/>
                  </a:cubicBezTo>
                  <a:lnTo>
                    <a:pt x="2774" y="42"/>
                  </a:lnTo>
                  <a:cubicBezTo>
                    <a:pt x="2628" y="14"/>
                    <a:pt x="2480" y="0"/>
                    <a:pt x="2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6436568" y="3410285"/>
              <a:ext cx="245873" cy="51530"/>
            </a:xfrm>
            <a:custGeom>
              <a:avLst/>
              <a:gdLst/>
              <a:ahLst/>
              <a:cxnLst/>
              <a:rect l="l" t="t" r="r" b="b"/>
              <a:pathLst>
                <a:path w="2949" h="618" extrusionOk="0">
                  <a:moveTo>
                    <a:pt x="2742" y="0"/>
                  </a:moveTo>
                  <a:cubicBezTo>
                    <a:pt x="2686" y="0"/>
                    <a:pt x="2629" y="8"/>
                    <a:pt x="2574" y="19"/>
                  </a:cubicBezTo>
                  <a:cubicBezTo>
                    <a:pt x="2446" y="48"/>
                    <a:pt x="2324" y="94"/>
                    <a:pt x="2204" y="143"/>
                  </a:cubicBezTo>
                  <a:cubicBezTo>
                    <a:pt x="1963" y="242"/>
                    <a:pt x="1728" y="350"/>
                    <a:pt x="1482" y="431"/>
                  </a:cubicBezTo>
                  <a:cubicBezTo>
                    <a:pt x="1239" y="515"/>
                    <a:pt x="986" y="577"/>
                    <a:pt x="733" y="589"/>
                  </a:cubicBezTo>
                  <a:cubicBezTo>
                    <a:pt x="700" y="591"/>
                    <a:pt x="667" y="592"/>
                    <a:pt x="634" y="592"/>
                  </a:cubicBezTo>
                  <a:cubicBezTo>
                    <a:pt x="415" y="592"/>
                    <a:pt x="199" y="550"/>
                    <a:pt x="0" y="474"/>
                  </a:cubicBezTo>
                  <a:lnTo>
                    <a:pt x="0" y="474"/>
                  </a:lnTo>
                  <a:cubicBezTo>
                    <a:pt x="112" y="523"/>
                    <a:pt x="231" y="562"/>
                    <a:pt x="353" y="588"/>
                  </a:cubicBezTo>
                  <a:cubicBezTo>
                    <a:pt x="459" y="608"/>
                    <a:pt x="570" y="617"/>
                    <a:pt x="681" y="617"/>
                  </a:cubicBezTo>
                  <a:cubicBezTo>
                    <a:pt x="698" y="617"/>
                    <a:pt x="715" y="617"/>
                    <a:pt x="732" y="617"/>
                  </a:cubicBezTo>
                  <a:cubicBezTo>
                    <a:pt x="990" y="610"/>
                    <a:pt x="1245" y="546"/>
                    <a:pt x="1492" y="464"/>
                  </a:cubicBezTo>
                  <a:cubicBezTo>
                    <a:pt x="1739" y="380"/>
                    <a:pt x="1976" y="272"/>
                    <a:pt x="2213" y="168"/>
                  </a:cubicBezTo>
                  <a:cubicBezTo>
                    <a:pt x="2332" y="117"/>
                    <a:pt x="2453" y="68"/>
                    <a:pt x="2577" y="36"/>
                  </a:cubicBezTo>
                  <a:cubicBezTo>
                    <a:pt x="2640" y="20"/>
                    <a:pt x="2704" y="11"/>
                    <a:pt x="2768" y="11"/>
                  </a:cubicBezTo>
                  <a:cubicBezTo>
                    <a:pt x="2830" y="11"/>
                    <a:pt x="2891" y="20"/>
                    <a:pt x="2948" y="42"/>
                  </a:cubicBezTo>
                  <a:cubicBezTo>
                    <a:pt x="2885" y="12"/>
                    <a:pt x="2814" y="0"/>
                    <a:pt x="2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6703782" y="3481243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1" y="1"/>
                  </a:moveTo>
                  <a:lnTo>
                    <a:pt x="1" y="551"/>
                  </a:lnTo>
                  <a:lnTo>
                    <a:pt x="469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88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6703782" y="3481243"/>
              <a:ext cx="39186" cy="62537"/>
            </a:xfrm>
            <a:custGeom>
              <a:avLst/>
              <a:gdLst/>
              <a:ahLst/>
              <a:cxnLst/>
              <a:rect l="l" t="t" r="r" b="b"/>
              <a:pathLst>
                <a:path w="470" h="750" extrusionOk="0">
                  <a:moveTo>
                    <a:pt x="1" y="1"/>
                  </a:moveTo>
                  <a:lnTo>
                    <a:pt x="1" y="551"/>
                  </a:lnTo>
                  <a:lnTo>
                    <a:pt x="469" y="750"/>
                  </a:lnTo>
                  <a:lnTo>
                    <a:pt x="469" y="1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6703782" y="3465067"/>
              <a:ext cx="91963" cy="32603"/>
            </a:xfrm>
            <a:custGeom>
              <a:avLst/>
              <a:gdLst/>
              <a:ahLst/>
              <a:cxnLst/>
              <a:rect l="l" t="t" r="r" b="b"/>
              <a:pathLst>
                <a:path w="1103" h="391" extrusionOk="0">
                  <a:moveTo>
                    <a:pt x="1102" y="1"/>
                  </a:moveTo>
                  <a:lnTo>
                    <a:pt x="471" y="329"/>
                  </a:lnTo>
                  <a:lnTo>
                    <a:pt x="1" y="195"/>
                  </a:lnTo>
                  <a:lnTo>
                    <a:pt x="469" y="391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6390462" y="3320982"/>
              <a:ext cx="91379" cy="33436"/>
            </a:xfrm>
            <a:custGeom>
              <a:avLst/>
              <a:gdLst/>
              <a:ahLst/>
              <a:cxnLst/>
              <a:rect l="l" t="t" r="r" b="b"/>
              <a:pathLst>
                <a:path w="1096" h="401" extrusionOk="0">
                  <a:moveTo>
                    <a:pt x="626" y="1"/>
                  </a:moveTo>
                  <a:lnTo>
                    <a:pt x="0" y="401"/>
                  </a:lnTo>
                  <a:lnTo>
                    <a:pt x="628" y="59"/>
                  </a:lnTo>
                  <a:lnTo>
                    <a:pt x="1095" y="196"/>
                  </a:lnTo>
                  <a:lnTo>
                    <a:pt x="1095" y="19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6597146" y="3312811"/>
              <a:ext cx="24596" cy="21846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0" y="1"/>
                  </a:moveTo>
                  <a:lnTo>
                    <a:pt x="77" y="261"/>
                  </a:lnTo>
                  <a:lnTo>
                    <a:pt x="295" y="35"/>
                  </a:lnTo>
                  <a:cubicBezTo>
                    <a:pt x="199" y="17"/>
                    <a:pt x="99" y="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6407136" y="3321149"/>
              <a:ext cx="98633" cy="139499"/>
            </a:xfrm>
            <a:custGeom>
              <a:avLst/>
              <a:gdLst/>
              <a:ahLst/>
              <a:cxnLst/>
              <a:rect l="l" t="t" r="r" b="b"/>
              <a:pathLst>
                <a:path w="1183" h="1673" extrusionOk="0">
                  <a:moveTo>
                    <a:pt x="427" y="1"/>
                  </a:moveTo>
                  <a:lnTo>
                    <a:pt x="1" y="272"/>
                  </a:lnTo>
                  <a:lnTo>
                    <a:pt x="71" y="513"/>
                  </a:lnTo>
                  <a:lnTo>
                    <a:pt x="270" y="595"/>
                  </a:lnTo>
                  <a:cubicBezTo>
                    <a:pt x="218" y="637"/>
                    <a:pt x="173" y="679"/>
                    <a:pt x="133" y="721"/>
                  </a:cubicBezTo>
                  <a:lnTo>
                    <a:pt x="375" y="1552"/>
                  </a:lnTo>
                  <a:cubicBezTo>
                    <a:pt x="588" y="1638"/>
                    <a:pt x="798" y="1673"/>
                    <a:pt x="1005" y="1673"/>
                  </a:cubicBezTo>
                  <a:cubicBezTo>
                    <a:pt x="1064" y="1673"/>
                    <a:pt x="1123" y="1670"/>
                    <a:pt x="1182" y="1664"/>
                  </a:cubicBezTo>
                  <a:lnTo>
                    <a:pt x="732" y="1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703448" y="3355920"/>
              <a:ext cx="72453" cy="140583"/>
            </a:xfrm>
            <a:custGeom>
              <a:avLst/>
              <a:gdLst/>
              <a:ahLst/>
              <a:cxnLst/>
              <a:rect l="l" t="t" r="r" b="b"/>
              <a:pathLst>
                <a:path w="869" h="1686" extrusionOk="0">
                  <a:moveTo>
                    <a:pt x="1" y="1"/>
                  </a:moveTo>
                  <a:lnTo>
                    <a:pt x="495" y="1685"/>
                  </a:lnTo>
                  <a:lnTo>
                    <a:pt x="869" y="1456"/>
                  </a:lnTo>
                  <a:lnTo>
                    <a:pt x="785" y="1175"/>
                  </a:lnTo>
                  <a:lnTo>
                    <a:pt x="623" y="1106"/>
                  </a:lnTo>
                  <a:cubicBezTo>
                    <a:pt x="623" y="1106"/>
                    <a:pt x="677" y="1080"/>
                    <a:pt x="742" y="1027"/>
                  </a:cubicBezTo>
                  <a:lnTo>
                    <a:pt x="466" y="85"/>
                  </a:lnTo>
                  <a:cubicBezTo>
                    <a:pt x="312" y="32"/>
                    <a:pt x="155" y="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614988" y="3356587"/>
              <a:ext cx="103552" cy="144168"/>
            </a:xfrm>
            <a:custGeom>
              <a:avLst/>
              <a:gdLst/>
              <a:ahLst/>
              <a:cxnLst/>
              <a:rect l="l" t="t" r="r" b="b"/>
              <a:pathLst>
                <a:path w="1242" h="1729" extrusionOk="0">
                  <a:moveTo>
                    <a:pt x="782" y="0"/>
                  </a:moveTo>
                  <a:cubicBezTo>
                    <a:pt x="760" y="3"/>
                    <a:pt x="736" y="6"/>
                    <a:pt x="715" y="8"/>
                  </a:cubicBezTo>
                  <a:lnTo>
                    <a:pt x="706" y="11"/>
                  </a:lnTo>
                  <a:cubicBezTo>
                    <a:pt x="681" y="15"/>
                    <a:pt x="655" y="19"/>
                    <a:pt x="631" y="22"/>
                  </a:cubicBezTo>
                  <a:cubicBezTo>
                    <a:pt x="610" y="26"/>
                    <a:pt x="588" y="31"/>
                    <a:pt x="567" y="34"/>
                  </a:cubicBezTo>
                  <a:cubicBezTo>
                    <a:pt x="558" y="37"/>
                    <a:pt x="549" y="38"/>
                    <a:pt x="540" y="39"/>
                  </a:cubicBezTo>
                  <a:cubicBezTo>
                    <a:pt x="524" y="42"/>
                    <a:pt x="507" y="46"/>
                    <a:pt x="491" y="50"/>
                  </a:cubicBezTo>
                  <a:cubicBezTo>
                    <a:pt x="351" y="81"/>
                    <a:pt x="217" y="123"/>
                    <a:pt x="87" y="169"/>
                  </a:cubicBezTo>
                  <a:cubicBezTo>
                    <a:pt x="58" y="179"/>
                    <a:pt x="29" y="190"/>
                    <a:pt x="0" y="201"/>
                  </a:cubicBezTo>
                  <a:lnTo>
                    <a:pt x="164" y="759"/>
                  </a:lnTo>
                  <a:cubicBezTo>
                    <a:pt x="332" y="693"/>
                    <a:pt x="481" y="648"/>
                    <a:pt x="616" y="648"/>
                  </a:cubicBezTo>
                  <a:cubicBezTo>
                    <a:pt x="684" y="648"/>
                    <a:pt x="747" y="659"/>
                    <a:pt x="808" y="685"/>
                  </a:cubicBezTo>
                  <a:cubicBezTo>
                    <a:pt x="994" y="764"/>
                    <a:pt x="941" y="886"/>
                    <a:pt x="737" y="1017"/>
                  </a:cubicBezTo>
                  <a:cubicBezTo>
                    <a:pt x="588" y="1113"/>
                    <a:pt x="431" y="1159"/>
                    <a:pt x="287" y="1178"/>
                  </a:cubicBezTo>
                  <a:lnTo>
                    <a:pt x="449" y="1729"/>
                  </a:lnTo>
                  <a:cubicBezTo>
                    <a:pt x="671" y="1669"/>
                    <a:pt x="879" y="1588"/>
                    <a:pt x="1066" y="1494"/>
                  </a:cubicBezTo>
                  <a:lnTo>
                    <a:pt x="1242" y="1567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6226632" y="3428045"/>
              <a:ext cx="87294" cy="50363"/>
            </a:xfrm>
            <a:custGeom>
              <a:avLst/>
              <a:gdLst/>
              <a:ahLst/>
              <a:cxnLst/>
              <a:rect l="l" t="t" r="r" b="b"/>
              <a:pathLst>
                <a:path w="1047" h="604" extrusionOk="0">
                  <a:moveTo>
                    <a:pt x="524" y="1"/>
                  </a:moveTo>
                  <a:lnTo>
                    <a:pt x="487" y="281"/>
                  </a:lnTo>
                  <a:lnTo>
                    <a:pt x="0" y="302"/>
                  </a:lnTo>
                  <a:lnTo>
                    <a:pt x="487" y="323"/>
                  </a:lnTo>
                  <a:lnTo>
                    <a:pt x="524" y="604"/>
                  </a:lnTo>
                  <a:lnTo>
                    <a:pt x="560" y="323"/>
                  </a:lnTo>
                  <a:lnTo>
                    <a:pt x="1047" y="302"/>
                  </a:lnTo>
                  <a:lnTo>
                    <a:pt x="560" y="28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9" name="Google Shape;1259;p37"/>
            <p:cNvGrpSpPr/>
            <p:nvPr/>
          </p:nvGrpSpPr>
          <p:grpSpPr>
            <a:xfrm>
              <a:off x="6022861" y="2353065"/>
              <a:ext cx="232382" cy="205980"/>
              <a:chOff x="7010311" y="3029791"/>
              <a:chExt cx="220790" cy="195668"/>
            </a:xfrm>
          </p:grpSpPr>
          <p:sp>
            <p:nvSpPr>
              <p:cNvPr id="1260" name="Google Shape;126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37"/>
            <p:cNvGrpSpPr/>
            <p:nvPr/>
          </p:nvGrpSpPr>
          <p:grpSpPr>
            <a:xfrm rot="-476020" flipH="1">
              <a:off x="7303640" y="1602671"/>
              <a:ext cx="246821" cy="218732"/>
              <a:chOff x="7010311" y="3029791"/>
              <a:chExt cx="220790" cy="195668"/>
            </a:xfrm>
          </p:grpSpPr>
          <p:sp>
            <p:nvSpPr>
              <p:cNvPr id="1300" name="Google Shape;130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7"/>
            <p:cNvGrpSpPr/>
            <p:nvPr/>
          </p:nvGrpSpPr>
          <p:grpSpPr>
            <a:xfrm flipH="1">
              <a:off x="8036584" y="1720602"/>
              <a:ext cx="217942" cy="202478"/>
              <a:chOff x="7010311" y="3029791"/>
              <a:chExt cx="220790" cy="195668"/>
            </a:xfrm>
          </p:grpSpPr>
          <p:sp>
            <p:nvSpPr>
              <p:cNvPr id="1340" name="Google Shape;134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9" name="Google Shape;1379;p37"/>
            <p:cNvGrpSpPr/>
            <p:nvPr/>
          </p:nvGrpSpPr>
          <p:grpSpPr>
            <a:xfrm rot="-984605" flipH="1">
              <a:off x="8036560" y="2435090"/>
              <a:ext cx="246807" cy="218725"/>
              <a:chOff x="7010311" y="3029791"/>
              <a:chExt cx="220790" cy="195668"/>
            </a:xfrm>
          </p:grpSpPr>
          <p:sp>
            <p:nvSpPr>
              <p:cNvPr id="1380" name="Google Shape;138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37"/>
            <p:cNvGrpSpPr/>
            <p:nvPr/>
          </p:nvGrpSpPr>
          <p:grpSpPr>
            <a:xfrm>
              <a:off x="7645108" y="1959336"/>
              <a:ext cx="217942" cy="174184"/>
              <a:chOff x="7010311" y="3029791"/>
              <a:chExt cx="220790" cy="195668"/>
            </a:xfrm>
          </p:grpSpPr>
          <p:sp>
            <p:nvSpPr>
              <p:cNvPr id="1420" name="Google Shape;142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37"/>
            <p:cNvGrpSpPr/>
            <p:nvPr/>
          </p:nvGrpSpPr>
          <p:grpSpPr>
            <a:xfrm flipH="1">
              <a:off x="7501044" y="2329867"/>
              <a:ext cx="246822" cy="218718"/>
              <a:chOff x="7010311" y="3029791"/>
              <a:chExt cx="220790" cy="195668"/>
            </a:xfrm>
          </p:grpSpPr>
          <p:sp>
            <p:nvSpPr>
              <p:cNvPr id="1460" name="Google Shape;1460;p37"/>
              <p:cNvSpPr/>
              <p:nvPr/>
            </p:nvSpPr>
            <p:spPr>
              <a:xfrm>
                <a:off x="7017595" y="3047074"/>
                <a:ext cx="213445" cy="178385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890" extrusionOk="0">
                    <a:moveTo>
                      <a:pt x="3093" y="1"/>
                    </a:moveTo>
                    <a:lnTo>
                      <a:pt x="2938" y="116"/>
                    </a:lnTo>
                    <a:cubicBezTo>
                      <a:pt x="2916" y="112"/>
                      <a:pt x="2893" y="107"/>
                      <a:pt x="2870" y="105"/>
                    </a:cubicBezTo>
                    <a:cubicBezTo>
                      <a:pt x="2820" y="99"/>
                      <a:pt x="2768" y="95"/>
                      <a:pt x="2713" y="95"/>
                    </a:cubicBezTo>
                    <a:cubicBezTo>
                      <a:pt x="2670" y="95"/>
                      <a:pt x="2625" y="97"/>
                      <a:pt x="2579" y="102"/>
                    </a:cubicBezTo>
                    <a:cubicBezTo>
                      <a:pt x="2517" y="107"/>
                      <a:pt x="2454" y="117"/>
                      <a:pt x="2392" y="129"/>
                    </a:cubicBezTo>
                    <a:cubicBezTo>
                      <a:pt x="2312" y="144"/>
                      <a:pt x="2231" y="165"/>
                      <a:pt x="2147" y="192"/>
                    </a:cubicBezTo>
                    <a:cubicBezTo>
                      <a:pt x="1590" y="368"/>
                      <a:pt x="1012" y="765"/>
                      <a:pt x="622" y="1239"/>
                    </a:cubicBezTo>
                    <a:cubicBezTo>
                      <a:pt x="564" y="1309"/>
                      <a:pt x="509" y="1382"/>
                      <a:pt x="461" y="1455"/>
                    </a:cubicBezTo>
                    <a:cubicBezTo>
                      <a:pt x="419" y="1516"/>
                      <a:pt x="381" y="1578"/>
                      <a:pt x="349" y="1641"/>
                    </a:cubicBezTo>
                    <a:cubicBezTo>
                      <a:pt x="297" y="1737"/>
                      <a:pt x="256" y="1831"/>
                      <a:pt x="226" y="1921"/>
                    </a:cubicBezTo>
                    <a:cubicBezTo>
                      <a:pt x="199" y="1999"/>
                      <a:pt x="180" y="2077"/>
                      <a:pt x="170" y="2151"/>
                    </a:cubicBezTo>
                    <a:lnTo>
                      <a:pt x="1" y="2276"/>
                    </a:lnTo>
                    <a:lnTo>
                      <a:pt x="258" y="2622"/>
                    </a:lnTo>
                    <a:cubicBezTo>
                      <a:pt x="289" y="2663"/>
                      <a:pt x="323" y="2700"/>
                      <a:pt x="366" y="2733"/>
                    </a:cubicBezTo>
                    <a:cubicBezTo>
                      <a:pt x="380" y="2743"/>
                      <a:pt x="395" y="2754"/>
                      <a:pt x="411" y="2765"/>
                    </a:cubicBezTo>
                    <a:cubicBezTo>
                      <a:pt x="484" y="2811"/>
                      <a:pt x="569" y="2846"/>
                      <a:pt x="669" y="2866"/>
                    </a:cubicBezTo>
                    <a:cubicBezTo>
                      <a:pt x="702" y="2873"/>
                      <a:pt x="738" y="2878"/>
                      <a:pt x="774" y="2882"/>
                    </a:cubicBezTo>
                    <a:cubicBezTo>
                      <a:pt x="809" y="2886"/>
                      <a:pt x="848" y="2889"/>
                      <a:pt x="887" y="2889"/>
                    </a:cubicBezTo>
                    <a:cubicBezTo>
                      <a:pt x="893" y="2889"/>
                      <a:pt x="899" y="2889"/>
                      <a:pt x="906" y="2889"/>
                    </a:cubicBezTo>
                    <a:cubicBezTo>
                      <a:pt x="949" y="2889"/>
                      <a:pt x="994" y="2886"/>
                      <a:pt x="1040" y="2882"/>
                    </a:cubicBezTo>
                    <a:cubicBezTo>
                      <a:pt x="1094" y="2876"/>
                      <a:pt x="1151" y="2869"/>
                      <a:pt x="1208" y="2858"/>
                    </a:cubicBezTo>
                    <a:cubicBezTo>
                      <a:pt x="1252" y="2850"/>
                      <a:pt x="1294" y="2842"/>
                      <a:pt x="1338" y="2829"/>
                    </a:cubicBezTo>
                    <a:cubicBezTo>
                      <a:pt x="1977" y="2669"/>
                      <a:pt x="2670" y="2193"/>
                      <a:pt x="3087" y="1630"/>
                    </a:cubicBezTo>
                    <a:cubicBezTo>
                      <a:pt x="3117" y="1592"/>
                      <a:pt x="3143" y="1553"/>
                      <a:pt x="3169" y="1513"/>
                    </a:cubicBezTo>
                    <a:cubicBezTo>
                      <a:pt x="3206" y="1458"/>
                      <a:pt x="3240" y="1402"/>
                      <a:pt x="3271" y="1344"/>
                    </a:cubicBezTo>
                    <a:cubicBezTo>
                      <a:pt x="3296" y="1297"/>
                      <a:pt x="3318" y="1251"/>
                      <a:pt x="3338" y="1204"/>
                    </a:cubicBezTo>
                    <a:cubicBezTo>
                      <a:pt x="3355" y="1165"/>
                      <a:pt x="3371" y="1127"/>
                      <a:pt x="3383" y="1088"/>
                    </a:cubicBezTo>
                    <a:cubicBezTo>
                      <a:pt x="3397" y="1050"/>
                      <a:pt x="3409" y="1014"/>
                      <a:pt x="3418" y="978"/>
                    </a:cubicBezTo>
                    <a:cubicBezTo>
                      <a:pt x="3447" y="870"/>
                      <a:pt x="3457" y="769"/>
                      <a:pt x="3454" y="676"/>
                    </a:cubicBezTo>
                    <a:cubicBezTo>
                      <a:pt x="3452" y="657"/>
                      <a:pt x="3451" y="637"/>
                      <a:pt x="3449" y="617"/>
                    </a:cubicBezTo>
                    <a:cubicBezTo>
                      <a:pt x="3438" y="533"/>
                      <a:pt x="3413" y="457"/>
                      <a:pt x="3376" y="389"/>
                    </a:cubicBezTo>
                    <a:cubicBezTo>
                      <a:pt x="3364" y="368"/>
                      <a:pt x="3351" y="348"/>
                      <a:pt x="3336" y="328"/>
                    </a:cubicBezTo>
                    <a:lnTo>
                      <a:pt x="30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>
                <a:off x="7144440" y="3123922"/>
                <a:ext cx="46726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23" extrusionOk="0">
                    <a:moveTo>
                      <a:pt x="238" y="1"/>
                    </a:moveTo>
                    <a:lnTo>
                      <a:pt x="0" y="219"/>
                    </a:lnTo>
                    <a:lnTo>
                      <a:pt x="520" y="922"/>
                    </a:lnTo>
                    <a:cubicBezTo>
                      <a:pt x="603" y="853"/>
                      <a:pt x="682" y="780"/>
                      <a:pt x="757" y="704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>
                <a:off x="7017656" y="3179660"/>
                <a:ext cx="43640" cy="4468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724" extrusionOk="0">
                    <a:moveTo>
                      <a:pt x="172" y="0"/>
                    </a:moveTo>
                    <a:lnTo>
                      <a:pt x="172" y="4"/>
                    </a:lnTo>
                    <a:lnTo>
                      <a:pt x="1" y="129"/>
                    </a:lnTo>
                    <a:lnTo>
                      <a:pt x="257" y="473"/>
                    </a:lnTo>
                    <a:cubicBezTo>
                      <a:pt x="288" y="514"/>
                      <a:pt x="322" y="551"/>
                      <a:pt x="365" y="584"/>
                    </a:cubicBezTo>
                    <a:cubicBezTo>
                      <a:pt x="379" y="594"/>
                      <a:pt x="394" y="605"/>
                      <a:pt x="410" y="615"/>
                    </a:cubicBezTo>
                    <a:cubicBezTo>
                      <a:pt x="483" y="662"/>
                      <a:pt x="568" y="696"/>
                      <a:pt x="668" y="717"/>
                    </a:cubicBezTo>
                    <a:cubicBezTo>
                      <a:pt x="680" y="720"/>
                      <a:pt x="694" y="722"/>
                      <a:pt x="706" y="723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7062098" y="3149661"/>
                <a:ext cx="57836" cy="69194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121" extrusionOk="0">
                    <a:moveTo>
                      <a:pt x="155" y="0"/>
                    </a:moveTo>
                    <a:lnTo>
                      <a:pt x="0" y="68"/>
                    </a:lnTo>
                    <a:lnTo>
                      <a:pt x="780" y="1120"/>
                    </a:lnTo>
                    <a:cubicBezTo>
                      <a:pt x="832" y="1103"/>
                      <a:pt x="885" y="1084"/>
                      <a:pt x="937" y="1062"/>
                    </a:cubicBez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7087467" y="3147192"/>
                <a:ext cx="56725" cy="6549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061" extrusionOk="0">
                    <a:moveTo>
                      <a:pt x="243" y="0"/>
                    </a:moveTo>
                    <a:lnTo>
                      <a:pt x="0" y="209"/>
                    </a:lnTo>
                    <a:lnTo>
                      <a:pt x="629" y="1060"/>
                    </a:lnTo>
                    <a:cubicBezTo>
                      <a:pt x="725" y="1015"/>
                      <a:pt x="823" y="966"/>
                      <a:pt x="918" y="91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7135675" y="3047074"/>
                <a:ext cx="95427" cy="10777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746" extrusionOk="0">
                    <a:moveTo>
                      <a:pt x="1181" y="1"/>
                    </a:moveTo>
                    <a:lnTo>
                      <a:pt x="1025" y="116"/>
                    </a:lnTo>
                    <a:cubicBezTo>
                      <a:pt x="1003" y="112"/>
                      <a:pt x="980" y="107"/>
                      <a:pt x="957" y="105"/>
                    </a:cubicBezTo>
                    <a:cubicBezTo>
                      <a:pt x="909" y="99"/>
                      <a:pt x="859" y="96"/>
                      <a:pt x="807" y="96"/>
                    </a:cubicBezTo>
                    <a:cubicBezTo>
                      <a:pt x="762" y="96"/>
                      <a:pt x="715" y="98"/>
                      <a:pt x="666" y="103"/>
                    </a:cubicBezTo>
                    <a:cubicBezTo>
                      <a:pt x="604" y="107"/>
                      <a:pt x="541" y="117"/>
                      <a:pt x="480" y="130"/>
                    </a:cubicBezTo>
                    <a:cubicBezTo>
                      <a:pt x="399" y="145"/>
                      <a:pt x="318" y="166"/>
                      <a:pt x="234" y="193"/>
                    </a:cubicBezTo>
                    <a:cubicBezTo>
                      <a:pt x="156" y="217"/>
                      <a:pt x="79" y="247"/>
                      <a:pt x="0" y="279"/>
                    </a:cubicBezTo>
                    <a:lnTo>
                      <a:pt x="1084" y="1746"/>
                    </a:lnTo>
                    <a:cubicBezTo>
                      <a:pt x="1116" y="1708"/>
                      <a:pt x="1146" y="1670"/>
                      <a:pt x="1174" y="1631"/>
                    </a:cubicBezTo>
                    <a:cubicBezTo>
                      <a:pt x="1204" y="1593"/>
                      <a:pt x="1230" y="1555"/>
                      <a:pt x="1256" y="1515"/>
                    </a:cubicBezTo>
                    <a:cubicBezTo>
                      <a:pt x="1293" y="1460"/>
                      <a:pt x="1327" y="1403"/>
                      <a:pt x="1358" y="1345"/>
                    </a:cubicBezTo>
                    <a:cubicBezTo>
                      <a:pt x="1383" y="1298"/>
                      <a:pt x="1405" y="1253"/>
                      <a:pt x="1425" y="1207"/>
                    </a:cubicBezTo>
                    <a:cubicBezTo>
                      <a:pt x="1442" y="1166"/>
                      <a:pt x="1458" y="1128"/>
                      <a:pt x="1472" y="1091"/>
                    </a:cubicBezTo>
                    <a:cubicBezTo>
                      <a:pt x="1484" y="1053"/>
                      <a:pt x="1496" y="1016"/>
                      <a:pt x="1505" y="980"/>
                    </a:cubicBezTo>
                    <a:cubicBezTo>
                      <a:pt x="1534" y="871"/>
                      <a:pt x="1545" y="770"/>
                      <a:pt x="1541" y="678"/>
                    </a:cubicBezTo>
                    <a:cubicBezTo>
                      <a:pt x="1539" y="658"/>
                      <a:pt x="1538" y="638"/>
                      <a:pt x="1536" y="618"/>
                    </a:cubicBezTo>
                    <a:cubicBezTo>
                      <a:pt x="1525" y="534"/>
                      <a:pt x="1500" y="458"/>
                      <a:pt x="1463" y="390"/>
                    </a:cubicBezTo>
                    <a:cubicBezTo>
                      <a:pt x="1451" y="369"/>
                      <a:pt x="1438" y="349"/>
                      <a:pt x="1423" y="330"/>
                    </a:cubicBezTo>
                    <a:lnTo>
                      <a:pt x="11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7196350" y="3047074"/>
                <a:ext cx="34628" cy="55676"/>
              </a:xfrm>
              <a:custGeom>
                <a:avLst/>
                <a:gdLst/>
                <a:ahLst/>
                <a:cxnLst/>
                <a:rect l="l" t="t" r="r" b="b"/>
                <a:pathLst>
                  <a:path w="561" h="902" extrusionOk="0">
                    <a:moveTo>
                      <a:pt x="198" y="1"/>
                    </a:moveTo>
                    <a:lnTo>
                      <a:pt x="42" y="116"/>
                    </a:lnTo>
                    <a:lnTo>
                      <a:pt x="38" y="116"/>
                    </a:lnTo>
                    <a:lnTo>
                      <a:pt x="0" y="174"/>
                    </a:lnTo>
                    <a:lnTo>
                      <a:pt x="539" y="902"/>
                    </a:lnTo>
                    <a:cubicBezTo>
                      <a:pt x="555" y="822"/>
                      <a:pt x="560" y="747"/>
                      <a:pt x="558" y="676"/>
                    </a:cubicBezTo>
                    <a:cubicBezTo>
                      <a:pt x="557" y="657"/>
                      <a:pt x="555" y="637"/>
                      <a:pt x="553" y="617"/>
                    </a:cubicBezTo>
                    <a:cubicBezTo>
                      <a:pt x="542" y="533"/>
                      <a:pt x="517" y="457"/>
                      <a:pt x="480" y="389"/>
                    </a:cubicBezTo>
                    <a:cubicBezTo>
                      <a:pt x="468" y="368"/>
                      <a:pt x="455" y="348"/>
                      <a:pt x="441" y="328"/>
                    </a:cubicBezTo>
                    <a:lnTo>
                      <a:pt x="198" y="1"/>
                    </a:ln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7010373" y="3029791"/>
                <a:ext cx="205112" cy="174497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827" extrusionOk="0">
                    <a:moveTo>
                      <a:pt x="2556" y="1"/>
                    </a:moveTo>
                    <a:cubicBezTo>
                      <a:pt x="2513" y="1"/>
                      <a:pt x="2468" y="3"/>
                      <a:pt x="2421" y="8"/>
                    </a:cubicBezTo>
                    <a:cubicBezTo>
                      <a:pt x="2360" y="13"/>
                      <a:pt x="2297" y="22"/>
                      <a:pt x="2236" y="34"/>
                    </a:cubicBezTo>
                    <a:cubicBezTo>
                      <a:pt x="2154" y="50"/>
                      <a:pt x="2073" y="71"/>
                      <a:pt x="1990" y="97"/>
                    </a:cubicBezTo>
                    <a:cubicBezTo>
                      <a:pt x="1434" y="273"/>
                      <a:pt x="855" y="670"/>
                      <a:pt x="465" y="1145"/>
                    </a:cubicBezTo>
                    <a:cubicBezTo>
                      <a:pt x="407" y="1214"/>
                      <a:pt x="353" y="1287"/>
                      <a:pt x="303" y="1361"/>
                    </a:cubicBezTo>
                    <a:cubicBezTo>
                      <a:pt x="263" y="1421"/>
                      <a:pt x="224" y="1483"/>
                      <a:pt x="191" y="1547"/>
                    </a:cubicBezTo>
                    <a:cubicBezTo>
                      <a:pt x="139" y="1645"/>
                      <a:pt x="98" y="1739"/>
                      <a:pt x="69" y="1826"/>
                    </a:cubicBezTo>
                    <a:cubicBezTo>
                      <a:pt x="33" y="1934"/>
                      <a:pt x="13" y="2035"/>
                      <a:pt x="8" y="2130"/>
                    </a:cubicBezTo>
                    <a:cubicBezTo>
                      <a:pt x="1" y="2269"/>
                      <a:pt x="27" y="2392"/>
                      <a:pt x="82" y="2495"/>
                    </a:cubicBezTo>
                    <a:cubicBezTo>
                      <a:pt x="119" y="2564"/>
                      <a:pt x="169" y="2622"/>
                      <a:pt x="232" y="2670"/>
                    </a:cubicBezTo>
                    <a:cubicBezTo>
                      <a:pt x="245" y="2681"/>
                      <a:pt x="260" y="2691"/>
                      <a:pt x="276" y="2702"/>
                    </a:cubicBezTo>
                    <a:cubicBezTo>
                      <a:pt x="349" y="2748"/>
                      <a:pt x="434" y="2783"/>
                      <a:pt x="534" y="2803"/>
                    </a:cubicBezTo>
                    <a:cubicBezTo>
                      <a:pt x="567" y="2810"/>
                      <a:pt x="603" y="2816"/>
                      <a:pt x="639" y="2819"/>
                    </a:cubicBezTo>
                    <a:cubicBezTo>
                      <a:pt x="675" y="2823"/>
                      <a:pt x="713" y="2826"/>
                      <a:pt x="752" y="2826"/>
                    </a:cubicBezTo>
                    <a:cubicBezTo>
                      <a:pt x="758" y="2826"/>
                      <a:pt x="764" y="2826"/>
                      <a:pt x="771" y="2826"/>
                    </a:cubicBezTo>
                    <a:cubicBezTo>
                      <a:pt x="814" y="2826"/>
                      <a:pt x="859" y="2823"/>
                      <a:pt x="905" y="2819"/>
                    </a:cubicBezTo>
                    <a:cubicBezTo>
                      <a:pt x="960" y="2814"/>
                      <a:pt x="1017" y="2806"/>
                      <a:pt x="1073" y="2796"/>
                    </a:cubicBezTo>
                    <a:cubicBezTo>
                      <a:pt x="1118" y="2787"/>
                      <a:pt x="1160" y="2779"/>
                      <a:pt x="1203" y="2766"/>
                    </a:cubicBezTo>
                    <a:cubicBezTo>
                      <a:pt x="1842" y="2606"/>
                      <a:pt x="2536" y="2130"/>
                      <a:pt x="2953" y="1567"/>
                    </a:cubicBezTo>
                    <a:cubicBezTo>
                      <a:pt x="2981" y="1529"/>
                      <a:pt x="3008" y="1490"/>
                      <a:pt x="3033" y="1451"/>
                    </a:cubicBezTo>
                    <a:cubicBezTo>
                      <a:pt x="3070" y="1395"/>
                      <a:pt x="3104" y="1339"/>
                      <a:pt x="3134" y="1281"/>
                    </a:cubicBezTo>
                    <a:cubicBezTo>
                      <a:pt x="3160" y="1234"/>
                      <a:pt x="3182" y="1188"/>
                      <a:pt x="3202" y="1142"/>
                    </a:cubicBezTo>
                    <a:cubicBezTo>
                      <a:pt x="3219" y="1103"/>
                      <a:pt x="3235" y="1065"/>
                      <a:pt x="3248" y="1026"/>
                    </a:cubicBezTo>
                    <a:cubicBezTo>
                      <a:pt x="3261" y="988"/>
                      <a:pt x="3273" y="951"/>
                      <a:pt x="3282" y="915"/>
                    </a:cubicBezTo>
                    <a:cubicBezTo>
                      <a:pt x="3312" y="807"/>
                      <a:pt x="3322" y="706"/>
                      <a:pt x="3318" y="613"/>
                    </a:cubicBezTo>
                    <a:cubicBezTo>
                      <a:pt x="3317" y="594"/>
                      <a:pt x="3315" y="574"/>
                      <a:pt x="3313" y="554"/>
                    </a:cubicBezTo>
                    <a:cubicBezTo>
                      <a:pt x="3302" y="470"/>
                      <a:pt x="3277" y="394"/>
                      <a:pt x="3240" y="326"/>
                    </a:cubicBezTo>
                    <a:cubicBezTo>
                      <a:pt x="3183" y="225"/>
                      <a:pt x="3096" y="143"/>
                      <a:pt x="2981" y="87"/>
                    </a:cubicBezTo>
                    <a:cubicBezTo>
                      <a:pt x="2903" y="49"/>
                      <a:pt x="2814" y="24"/>
                      <a:pt x="2712" y="11"/>
                    </a:cubicBezTo>
                    <a:cubicBezTo>
                      <a:pt x="2663" y="4"/>
                      <a:pt x="2611" y="1"/>
                      <a:pt x="25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7149501" y="3029977"/>
                <a:ext cx="65984" cy="10376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681" extrusionOk="0">
                    <a:moveTo>
                      <a:pt x="306" y="1"/>
                    </a:moveTo>
                    <a:cubicBezTo>
                      <a:pt x="262" y="1"/>
                      <a:pt x="215" y="3"/>
                      <a:pt x="167" y="8"/>
                    </a:cubicBezTo>
                    <a:cubicBezTo>
                      <a:pt x="114" y="13"/>
                      <a:pt x="58" y="22"/>
                      <a:pt x="1" y="32"/>
                    </a:cubicBezTo>
                    <a:lnTo>
                      <a:pt x="609" y="1681"/>
                    </a:lnTo>
                    <a:cubicBezTo>
                      <a:pt x="641" y="1643"/>
                      <a:pt x="671" y="1605"/>
                      <a:pt x="699" y="1567"/>
                    </a:cubicBezTo>
                    <a:cubicBezTo>
                      <a:pt x="727" y="1528"/>
                      <a:pt x="754" y="1490"/>
                      <a:pt x="779" y="1451"/>
                    </a:cubicBezTo>
                    <a:cubicBezTo>
                      <a:pt x="816" y="1395"/>
                      <a:pt x="850" y="1338"/>
                      <a:pt x="880" y="1280"/>
                    </a:cubicBezTo>
                    <a:cubicBezTo>
                      <a:pt x="906" y="1235"/>
                      <a:pt x="928" y="1188"/>
                      <a:pt x="948" y="1142"/>
                    </a:cubicBezTo>
                    <a:cubicBezTo>
                      <a:pt x="965" y="1103"/>
                      <a:pt x="981" y="1064"/>
                      <a:pt x="994" y="1026"/>
                    </a:cubicBezTo>
                    <a:cubicBezTo>
                      <a:pt x="1007" y="988"/>
                      <a:pt x="1019" y="951"/>
                      <a:pt x="1028" y="915"/>
                    </a:cubicBezTo>
                    <a:cubicBezTo>
                      <a:pt x="1058" y="807"/>
                      <a:pt x="1068" y="705"/>
                      <a:pt x="1064" y="613"/>
                    </a:cubicBezTo>
                    <a:cubicBezTo>
                      <a:pt x="1063" y="593"/>
                      <a:pt x="1061" y="573"/>
                      <a:pt x="1059" y="554"/>
                    </a:cubicBezTo>
                    <a:cubicBezTo>
                      <a:pt x="1048" y="470"/>
                      <a:pt x="1023" y="393"/>
                      <a:pt x="986" y="325"/>
                    </a:cubicBezTo>
                    <a:cubicBezTo>
                      <a:pt x="929" y="224"/>
                      <a:pt x="842" y="143"/>
                      <a:pt x="727" y="87"/>
                    </a:cubicBezTo>
                    <a:cubicBezTo>
                      <a:pt x="649" y="49"/>
                      <a:pt x="560" y="24"/>
                      <a:pt x="458" y="11"/>
                    </a:cubicBezTo>
                    <a:cubicBezTo>
                      <a:pt x="410" y="4"/>
                      <a:pt x="359" y="1"/>
                      <a:pt x="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7197955" y="3037322"/>
                <a:ext cx="17530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716" extrusionOk="0">
                    <a:moveTo>
                      <a:pt x="0" y="1"/>
                    </a:moveTo>
                    <a:lnTo>
                      <a:pt x="263" y="716"/>
                    </a:lnTo>
                    <a:cubicBezTo>
                      <a:pt x="278" y="638"/>
                      <a:pt x="283" y="564"/>
                      <a:pt x="280" y="495"/>
                    </a:cubicBezTo>
                    <a:cubicBezTo>
                      <a:pt x="279" y="475"/>
                      <a:pt x="278" y="456"/>
                      <a:pt x="275" y="436"/>
                    </a:cubicBezTo>
                    <a:cubicBezTo>
                      <a:pt x="264" y="352"/>
                      <a:pt x="239" y="275"/>
                      <a:pt x="202" y="208"/>
                    </a:cubicBezTo>
                    <a:cubicBezTo>
                      <a:pt x="154" y="124"/>
                      <a:pt x="88" y="53"/>
                      <a:pt x="0" y="1"/>
                    </a:cubicBez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7117589" y="3035532"/>
                <a:ext cx="58021" cy="124376"/>
              </a:xfrm>
              <a:custGeom>
                <a:avLst/>
                <a:gdLst/>
                <a:ahLst/>
                <a:cxnLst/>
                <a:rect l="l" t="t" r="r" b="b"/>
                <a:pathLst>
                  <a:path w="940" h="2015" extrusionOk="0">
                    <a:moveTo>
                      <a:pt x="279" y="0"/>
                    </a:moveTo>
                    <a:cubicBezTo>
                      <a:pt x="270" y="2"/>
                      <a:pt x="262" y="4"/>
                      <a:pt x="253" y="8"/>
                    </a:cubicBezTo>
                    <a:cubicBezTo>
                      <a:pt x="169" y="34"/>
                      <a:pt x="85" y="66"/>
                      <a:pt x="1" y="102"/>
                    </a:cubicBezTo>
                    <a:lnTo>
                      <a:pt x="704" y="2015"/>
                    </a:lnTo>
                    <a:cubicBezTo>
                      <a:pt x="787" y="1944"/>
                      <a:pt x="866" y="1872"/>
                      <a:pt x="940" y="1796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7067098" y="3060407"/>
                <a:ext cx="61602" cy="131166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125" extrusionOk="0">
                    <a:moveTo>
                      <a:pt x="269" y="0"/>
                    </a:moveTo>
                    <a:cubicBezTo>
                      <a:pt x="178" y="62"/>
                      <a:pt x="86" y="130"/>
                      <a:pt x="0" y="200"/>
                    </a:cubicBezTo>
                    <a:lnTo>
                      <a:pt x="707" y="2124"/>
                    </a:lnTo>
                    <a:cubicBezTo>
                      <a:pt x="805" y="2081"/>
                      <a:pt x="901" y="2032"/>
                      <a:pt x="997" y="197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053272" y="3077381"/>
                <a:ext cx="51232" cy="12036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950" extrusionOk="0">
                    <a:moveTo>
                      <a:pt x="135" y="0"/>
                    </a:moveTo>
                    <a:cubicBezTo>
                      <a:pt x="88" y="42"/>
                      <a:pt x="44" y="83"/>
                      <a:pt x="1" y="125"/>
                    </a:cubicBezTo>
                    <a:lnTo>
                      <a:pt x="672" y="1950"/>
                    </a:lnTo>
                    <a:cubicBezTo>
                      <a:pt x="724" y="1933"/>
                      <a:pt x="777" y="1913"/>
                      <a:pt x="830" y="1892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7010311" y="3131206"/>
                <a:ext cx="35368" cy="7215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169" extrusionOk="0">
                    <a:moveTo>
                      <a:pt x="144" y="1"/>
                    </a:moveTo>
                    <a:cubicBezTo>
                      <a:pt x="132" y="27"/>
                      <a:pt x="120" y="51"/>
                      <a:pt x="109" y="77"/>
                    </a:cubicBezTo>
                    <a:cubicBezTo>
                      <a:pt x="106" y="85"/>
                      <a:pt x="103" y="94"/>
                      <a:pt x="99" y="102"/>
                    </a:cubicBezTo>
                    <a:cubicBezTo>
                      <a:pt x="95" y="111"/>
                      <a:pt x="92" y="119"/>
                      <a:pt x="88" y="128"/>
                    </a:cubicBezTo>
                    <a:cubicBezTo>
                      <a:pt x="82" y="146"/>
                      <a:pt x="74" y="166"/>
                      <a:pt x="69" y="185"/>
                    </a:cubicBezTo>
                    <a:cubicBezTo>
                      <a:pt x="33" y="292"/>
                      <a:pt x="13" y="393"/>
                      <a:pt x="8" y="488"/>
                    </a:cubicBezTo>
                    <a:cubicBezTo>
                      <a:pt x="1" y="628"/>
                      <a:pt x="27" y="751"/>
                      <a:pt x="82" y="853"/>
                    </a:cubicBezTo>
                    <a:cubicBezTo>
                      <a:pt x="119" y="922"/>
                      <a:pt x="168" y="980"/>
                      <a:pt x="230" y="1029"/>
                    </a:cubicBezTo>
                    <a:cubicBezTo>
                      <a:pt x="245" y="1040"/>
                      <a:pt x="260" y="1050"/>
                      <a:pt x="276" y="1061"/>
                    </a:cubicBezTo>
                    <a:cubicBezTo>
                      <a:pt x="349" y="1106"/>
                      <a:pt x="434" y="1141"/>
                      <a:pt x="534" y="1162"/>
                    </a:cubicBezTo>
                    <a:cubicBezTo>
                      <a:pt x="546" y="1164"/>
                      <a:pt x="560" y="1167"/>
                      <a:pt x="572" y="1168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20124D">
                  <a:alpha val="28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7027039" y="3052259"/>
                <a:ext cx="172028" cy="129869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104" extrusionOk="0">
                    <a:moveTo>
                      <a:pt x="2062" y="0"/>
                    </a:moveTo>
                    <a:cubicBezTo>
                      <a:pt x="2030" y="0"/>
                      <a:pt x="1998" y="1"/>
                      <a:pt x="1964" y="4"/>
                    </a:cubicBezTo>
                    <a:cubicBezTo>
                      <a:pt x="1939" y="7"/>
                      <a:pt x="1914" y="10"/>
                      <a:pt x="1889" y="14"/>
                    </a:cubicBezTo>
                    <a:cubicBezTo>
                      <a:pt x="1298" y="99"/>
                      <a:pt x="601" y="591"/>
                      <a:pt x="299" y="1146"/>
                    </a:cubicBezTo>
                    <a:cubicBezTo>
                      <a:pt x="1" y="1694"/>
                      <a:pt x="195" y="2104"/>
                      <a:pt x="730" y="2104"/>
                    </a:cubicBezTo>
                    <a:cubicBezTo>
                      <a:pt x="738" y="2104"/>
                      <a:pt x="745" y="2104"/>
                      <a:pt x="753" y="2104"/>
                    </a:cubicBezTo>
                    <a:cubicBezTo>
                      <a:pt x="776" y="2104"/>
                      <a:pt x="800" y="2102"/>
                      <a:pt x="824" y="2099"/>
                    </a:cubicBezTo>
                    <a:cubicBezTo>
                      <a:pt x="1429" y="2047"/>
                      <a:pt x="2174" y="1536"/>
                      <a:pt x="2489" y="958"/>
                    </a:cubicBezTo>
                    <a:cubicBezTo>
                      <a:pt x="2787" y="411"/>
                      <a:pt x="2594" y="0"/>
                      <a:pt x="20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7047924" y="3055100"/>
                <a:ext cx="138378" cy="112531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7047924" y="3055100"/>
                <a:ext cx="138378" cy="112974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2012" extrusionOk="0">
                    <a:moveTo>
                      <a:pt x="1852" y="0"/>
                    </a:moveTo>
                    <a:cubicBezTo>
                      <a:pt x="1822" y="0"/>
                      <a:pt x="1790" y="2"/>
                      <a:pt x="1757" y="5"/>
                    </a:cubicBezTo>
                    <a:cubicBezTo>
                      <a:pt x="1739" y="6"/>
                      <a:pt x="1719" y="8"/>
                      <a:pt x="1701" y="11"/>
                    </a:cubicBezTo>
                    <a:cubicBezTo>
                      <a:pt x="1696" y="12"/>
                      <a:pt x="1692" y="12"/>
                      <a:pt x="1687" y="13"/>
                    </a:cubicBezTo>
                    <a:cubicBezTo>
                      <a:pt x="1142" y="91"/>
                      <a:pt x="501" y="534"/>
                      <a:pt x="198" y="1042"/>
                    </a:cubicBezTo>
                    <a:cubicBezTo>
                      <a:pt x="188" y="1061"/>
                      <a:pt x="177" y="1078"/>
                      <a:pt x="168" y="1097"/>
                    </a:cubicBezTo>
                    <a:cubicBezTo>
                      <a:pt x="109" y="1205"/>
                      <a:pt x="68" y="1310"/>
                      <a:pt x="48" y="1408"/>
                    </a:cubicBezTo>
                    <a:cubicBezTo>
                      <a:pt x="1" y="1635"/>
                      <a:pt x="64" y="1816"/>
                      <a:pt x="219" y="1919"/>
                    </a:cubicBezTo>
                    <a:cubicBezTo>
                      <a:pt x="309" y="1979"/>
                      <a:pt x="428" y="2011"/>
                      <a:pt x="574" y="2011"/>
                    </a:cubicBezTo>
                    <a:cubicBezTo>
                      <a:pt x="576" y="2011"/>
                      <a:pt x="579" y="2011"/>
                      <a:pt x="581" y="2011"/>
                    </a:cubicBezTo>
                    <a:lnTo>
                      <a:pt x="600" y="2011"/>
                    </a:lnTo>
                    <a:cubicBezTo>
                      <a:pt x="622" y="2010"/>
                      <a:pt x="644" y="2010"/>
                      <a:pt x="669" y="2007"/>
                    </a:cubicBezTo>
                    <a:cubicBezTo>
                      <a:pt x="696" y="2005"/>
                      <a:pt x="726" y="2001"/>
                      <a:pt x="753" y="1996"/>
                    </a:cubicBezTo>
                    <a:cubicBezTo>
                      <a:pt x="812" y="1988"/>
                      <a:pt x="873" y="1974"/>
                      <a:pt x="933" y="1957"/>
                    </a:cubicBezTo>
                    <a:cubicBezTo>
                      <a:pt x="1360" y="1836"/>
                      <a:pt x="1812" y="1526"/>
                      <a:pt x="2100" y="1157"/>
                    </a:cubicBezTo>
                    <a:cubicBezTo>
                      <a:pt x="2141" y="1104"/>
                      <a:pt x="2179" y="1050"/>
                      <a:pt x="2214" y="994"/>
                    </a:cubicBezTo>
                    <a:cubicBezTo>
                      <a:pt x="2230" y="968"/>
                      <a:pt x="2246" y="942"/>
                      <a:pt x="2260" y="915"/>
                    </a:cubicBezTo>
                    <a:cubicBezTo>
                      <a:pt x="2276" y="887"/>
                      <a:pt x="2289" y="857"/>
                      <a:pt x="2303" y="830"/>
                    </a:cubicBezTo>
                    <a:cubicBezTo>
                      <a:pt x="2371" y="681"/>
                      <a:pt x="2400" y="545"/>
                      <a:pt x="2392" y="428"/>
                    </a:cubicBezTo>
                    <a:cubicBezTo>
                      <a:pt x="2380" y="227"/>
                      <a:pt x="2262" y="84"/>
                      <a:pt x="2060" y="27"/>
                    </a:cubicBezTo>
                    <a:cubicBezTo>
                      <a:pt x="1998" y="10"/>
                      <a:pt x="1929" y="0"/>
                      <a:pt x="1852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045248" y="3063185"/>
                <a:ext cx="141042" cy="11610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881" extrusionOk="0">
                    <a:moveTo>
                      <a:pt x="1825" y="0"/>
                    </a:moveTo>
                    <a:cubicBezTo>
                      <a:pt x="1796" y="0"/>
                      <a:pt x="1767" y="1"/>
                      <a:pt x="1736" y="4"/>
                    </a:cubicBezTo>
                    <a:cubicBezTo>
                      <a:pt x="1717" y="6"/>
                      <a:pt x="1698" y="8"/>
                      <a:pt x="1679" y="11"/>
                    </a:cubicBezTo>
                    <a:cubicBezTo>
                      <a:pt x="1674" y="12"/>
                      <a:pt x="1670" y="12"/>
                      <a:pt x="1664" y="13"/>
                    </a:cubicBezTo>
                    <a:cubicBezTo>
                      <a:pt x="1122" y="91"/>
                      <a:pt x="481" y="533"/>
                      <a:pt x="178" y="1040"/>
                    </a:cubicBezTo>
                    <a:cubicBezTo>
                      <a:pt x="168" y="1057"/>
                      <a:pt x="157" y="1076"/>
                      <a:pt x="148" y="1094"/>
                    </a:cubicBezTo>
                    <a:cubicBezTo>
                      <a:pt x="88" y="1204"/>
                      <a:pt x="48" y="1308"/>
                      <a:pt x="28" y="1404"/>
                    </a:cubicBezTo>
                    <a:cubicBezTo>
                      <a:pt x="1" y="1537"/>
                      <a:pt x="11" y="1654"/>
                      <a:pt x="55" y="1749"/>
                    </a:cubicBezTo>
                    <a:cubicBezTo>
                      <a:pt x="70" y="1763"/>
                      <a:pt x="86" y="1776"/>
                      <a:pt x="103" y="1788"/>
                    </a:cubicBezTo>
                    <a:cubicBezTo>
                      <a:pt x="194" y="1848"/>
                      <a:pt x="313" y="1880"/>
                      <a:pt x="459" y="1880"/>
                    </a:cubicBezTo>
                    <a:cubicBezTo>
                      <a:pt x="461" y="1880"/>
                      <a:pt x="464" y="1880"/>
                      <a:pt x="466" y="1880"/>
                    </a:cubicBezTo>
                    <a:lnTo>
                      <a:pt x="485" y="1880"/>
                    </a:lnTo>
                    <a:cubicBezTo>
                      <a:pt x="507" y="1880"/>
                      <a:pt x="529" y="1879"/>
                      <a:pt x="554" y="1876"/>
                    </a:cubicBezTo>
                    <a:cubicBezTo>
                      <a:pt x="581" y="1874"/>
                      <a:pt x="609" y="1871"/>
                      <a:pt x="638" y="1865"/>
                    </a:cubicBezTo>
                    <a:cubicBezTo>
                      <a:pt x="697" y="1857"/>
                      <a:pt x="757" y="1843"/>
                      <a:pt x="818" y="1826"/>
                    </a:cubicBezTo>
                    <a:cubicBezTo>
                      <a:pt x="1245" y="1705"/>
                      <a:pt x="1696" y="1395"/>
                      <a:pt x="1985" y="1026"/>
                    </a:cubicBezTo>
                    <a:cubicBezTo>
                      <a:pt x="2026" y="973"/>
                      <a:pt x="2064" y="919"/>
                      <a:pt x="2099" y="863"/>
                    </a:cubicBezTo>
                    <a:cubicBezTo>
                      <a:pt x="2115" y="837"/>
                      <a:pt x="2131" y="811"/>
                      <a:pt x="2144" y="784"/>
                    </a:cubicBezTo>
                    <a:cubicBezTo>
                      <a:pt x="2160" y="756"/>
                      <a:pt x="2175" y="726"/>
                      <a:pt x="2187" y="699"/>
                    </a:cubicBezTo>
                    <a:cubicBezTo>
                      <a:pt x="2255" y="550"/>
                      <a:pt x="2285" y="414"/>
                      <a:pt x="2276" y="297"/>
                    </a:cubicBezTo>
                    <a:cubicBezTo>
                      <a:pt x="2273" y="236"/>
                      <a:pt x="2259" y="180"/>
                      <a:pt x="2236" y="130"/>
                    </a:cubicBezTo>
                    <a:cubicBezTo>
                      <a:pt x="2184" y="83"/>
                      <a:pt x="2118" y="47"/>
                      <a:pt x="2038" y="27"/>
                    </a:cubicBezTo>
                    <a:cubicBezTo>
                      <a:pt x="1975" y="9"/>
                      <a:pt x="1904" y="0"/>
                      <a:pt x="1825" y="0"/>
                    </a:cubicBezTo>
                    <a:close/>
                  </a:path>
                </a:pathLst>
              </a:custGeom>
              <a:solidFill>
                <a:srgbClr val="20124D">
                  <a:alpha val="43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7027347" y="3050037"/>
                <a:ext cx="189496" cy="154683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2506" extrusionOk="0">
                    <a:moveTo>
                      <a:pt x="1" y="2376"/>
                    </a:moveTo>
                    <a:lnTo>
                      <a:pt x="1" y="2376"/>
                    </a:lnTo>
                    <a:cubicBezTo>
                      <a:pt x="32" y="2393"/>
                      <a:pt x="64" y="2409"/>
                      <a:pt x="97" y="2422"/>
                    </a:cubicBezTo>
                    <a:lnTo>
                      <a:pt x="97" y="2422"/>
                    </a:lnTo>
                    <a:cubicBezTo>
                      <a:pt x="64" y="2409"/>
                      <a:pt x="32" y="2393"/>
                      <a:pt x="1" y="2376"/>
                    </a:cubicBezTo>
                    <a:close/>
                    <a:moveTo>
                      <a:pt x="2966" y="0"/>
                    </a:moveTo>
                    <a:lnTo>
                      <a:pt x="2966" y="0"/>
                    </a:lnTo>
                    <a:cubicBezTo>
                      <a:pt x="3064" y="180"/>
                      <a:pt x="3055" y="394"/>
                      <a:pt x="3002" y="589"/>
                    </a:cubicBezTo>
                    <a:lnTo>
                      <a:pt x="3002" y="588"/>
                    </a:lnTo>
                    <a:cubicBezTo>
                      <a:pt x="2790" y="1279"/>
                      <a:pt x="2185" y="1840"/>
                      <a:pt x="1516" y="2202"/>
                    </a:cubicBezTo>
                    <a:cubicBezTo>
                      <a:pt x="1214" y="2352"/>
                      <a:pt x="843" y="2495"/>
                      <a:pt x="493" y="2495"/>
                    </a:cubicBezTo>
                    <a:cubicBezTo>
                      <a:pt x="356" y="2495"/>
                      <a:pt x="222" y="2474"/>
                      <a:pt x="97" y="2422"/>
                    </a:cubicBezTo>
                    <a:lnTo>
                      <a:pt x="97" y="2422"/>
                    </a:lnTo>
                    <a:cubicBezTo>
                      <a:pt x="236" y="2480"/>
                      <a:pt x="382" y="2505"/>
                      <a:pt x="531" y="2505"/>
                    </a:cubicBezTo>
                    <a:cubicBezTo>
                      <a:pt x="1009" y="2505"/>
                      <a:pt x="1516" y="2248"/>
                      <a:pt x="1894" y="1999"/>
                    </a:cubicBezTo>
                    <a:cubicBezTo>
                      <a:pt x="2404" y="1644"/>
                      <a:pt x="2854" y="1163"/>
                      <a:pt x="3016" y="591"/>
                    </a:cubicBezTo>
                    <a:lnTo>
                      <a:pt x="3016" y="593"/>
                    </a:lnTo>
                    <a:cubicBezTo>
                      <a:pt x="3066" y="396"/>
                      <a:pt x="3069" y="180"/>
                      <a:pt x="2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7061173" y="3130959"/>
                <a:ext cx="34381" cy="1672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71" extrusionOk="0">
                    <a:moveTo>
                      <a:pt x="449" y="0"/>
                    </a:moveTo>
                    <a:lnTo>
                      <a:pt x="0" y="111"/>
                    </a:lnTo>
                    <a:lnTo>
                      <a:pt x="108" y="271"/>
                    </a:lnTo>
                    <a:lnTo>
                      <a:pt x="556" y="16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7078209" y="3114787"/>
                <a:ext cx="39936" cy="18826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05" extrusionOk="0">
                    <a:moveTo>
                      <a:pt x="25" y="0"/>
                    </a:moveTo>
                    <a:cubicBezTo>
                      <a:pt x="17" y="0"/>
                      <a:pt x="9" y="1"/>
                      <a:pt x="1" y="1"/>
                    </a:cubicBezTo>
                    <a:lnTo>
                      <a:pt x="108" y="159"/>
                    </a:lnTo>
                    <a:cubicBezTo>
                      <a:pt x="158" y="252"/>
                      <a:pt x="321" y="274"/>
                      <a:pt x="462" y="293"/>
                    </a:cubicBezTo>
                    <a:cubicBezTo>
                      <a:pt x="495" y="296"/>
                      <a:pt x="526" y="300"/>
                      <a:pt x="553" y="305"/>
                    </a:cubicBezTo>
                    <a:cubicBezTo>
                      <a:pt x="572" y="290"/>
                      <a:pt x="585" y="274"/>
                      <a:pt x="596" y="257"/>
                    </a:cubicBezTo>
                    <a:cubicBezTo>
                      <a:pt x="646" y="169"/>
                      <a:pt x="553" y="157"/>
                      <a:pt x="354" y="133"/>
                    </a:cubicBezTo>
                    <a:cubicBezTo>
                      <a:pt x="289" y="125"/>
                      <a:pt x="216" y="115"/>
                      <a:pt x="154" y="98"/>
                    </a:cubicBezTo>
                    <a:cubicBezTo>
                      <a:pt x="173" y="53"/>
                      <a:pt x="165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142958" y="3064543"/>
                <a:ext cx="13086" cy="20987"/>
              </a:xfrm>
              <a:custGeom>
                <a:avLst/>
                <a:gdLst/>
                <a:ahLst/>
                <a:cxnLst/>
                <a:rect l="l" t="t" r="r" b="b"/>
                <a:pathLst>
                  <a:path w="212" h="340" extrusionOk="0">
                    <a:moveTo>
                      <a:pt x="101" y="1"/>
                    </a:moveTo>
                    <a:lnTo>
                      <a:pt x="0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7106108" y="3091763"/>
                <a:ext cx="29505" cy="144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234" extrusionOk="0">
                    <a:moveTo>
                      <a:pt x="323" y="0"/>
                    </a:moveTo>
                    <a:cubicBezTo>
                      <a:pt x="312" y="0"/>
                      <a:pt x="300" y="1"/>
                      <a:pt x="287" y="2"/>
                    </a:cubicBezTo>
                    <a:cubicBezTo>
                      <a:pt x="178" y="9"/>
                      <a:pt x="87" y="47"/>
                      <a:pt x="47" y="119"/>
                    </a:cubicBezTo>
                    <a:cubicBezTo>
                      <a:pt x="0" y="199"/>
                      <a:pt x="78" y="219"/>
                      <a:pt x="192" y="234"/>
                    </a:cubicBezTo>
                    <a:cubicBezTo>
                      <a:pt x="240" y="191"/>
                      <a:pt x="313" y="167"/>
                      <a:pt x="396" y="161"/>
                    </a:cubicBezTo>
                    <a:cubicBezTo>
                      <a:pt x="410" y="159"/>
                      <a:pt x="423" y="159"/>
                      <a:pt x="436" y="159"/>
                    </a:cubicBezTo>
                    <a:cubicBezTo>
                      <a:pt x="450" y="159"/>
                      <a:pt x="463" y="160"/>
                      <a:pt x="475" y="162"/>
                    </a:cubicBezTo>
                    <a:lnTo>
                      <a:pt x="456" y="134"/>
                    </a:lnTo>
                    <a:cubicBezTo>
                      <a:pt x="477" y="76"/>
                      <a:pt x="464" y="0"/>
                      <a:pt x="3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7158698" y="3082443"/>
                <a:ext cx="12530" cy="20369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30" extrusionOk="0">
                    <a:moveTo>
                      <a:pt x="57" y="1"/>
                    </a:moveTo>
                    <a:lnTo>
                      <a:pt x="57" y="1"/>
                    </a:lnTo>
                    <a:lnTo>
                      <a:pt x="57" y="1"/>
                    </a:ln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57" y="1"/>
                    </a:moveTo>
                    <a:lnTo>
                      <a:pt x="57" y="1"/>
                    </a:lnTo>
                    <a:cubicBezTo>
                      <a:pt x="57" y="3"/>
                      <a:pt x="0" y="46"/>
                      <a:pt x="31" y="98"/>
                    </a:cubicBezTo>
                    <a:cubicBezTo>
                      <a:pt x="42" y="117"/>
                      <a:pt x="61" y="128"/>
                      <a:pt x="82" y="138"/>
                    </a:cubicBezTo>
                    <a:cubicBezTo>
                      <a:pt x="81" y="148"/>
                      <a:pt x="77" y="159"/>
                      <a:pt x="73" y="170"/>
                    </a:cubicBezTo>
                    <a:lnTo>
                      <a:pt x="182" y="330"/>
                    </a:lnTo>
                    <a:cubicBezTo>
                      <a:pt x="203" y="258"/>
                      <a:pt x="195" y="202"/>
                      <a:pt x="166" y="160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7063580" y="3075777"/>
                <a:ext cx="10629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1597" extrusionOk="0">
                    <a:moveTo>
                      <a:pt x="1166" y="0"/>
                    </a:moveTo>
                    <a:lnTo>
                      <a:pt x="1065" y="179"/>
                    </a:lnTo>
                    <a:cubicBezTo>
                      <a:pt x="762" y="234"/>
                      <a:pt x="495" y="372"/>
                      <a:pt x="373" y="589"/>
                    </a:cubicBezTo>
                    <a:cubicBezTo>
                      <a:pt x="347" y="633"/>
                      <a:pt x="333" y="672"/>
                      <a:pt x="329" y="705"/>
                    </a:cubicBezTo>
                    <a:cubicBezTo>
                      <a:pt x="403" y="740"/>
                      <a:pt x="501" y="753"/>
                      <a:pt x="589" y="764"/>
                    </a:cubicBezTo>
                    <a:cubicBezTo>
                      <a:pt x="789" y="788"/>
                      <a:pt x="880" y="800"/>
                      <a:pt x="830" y="888"/>
                    </a:cubicBezTo>
                    <a:cubicBezTo>
                      <a:pt x="821" y="905"/>
                      <a:pt x="806" y="921"/>
                      <a:pt x="788" y="936"/>
                    </a:cubicBezTo>
                    <a:cubicBezTo>
                      <a:pt x="923" y="954"/>
                      <a:pt x="979" y="974"/>
                      <a:pt x="938" y="1047"/>
                    </a:cubicBezTo>
                    <a:cubicBezTo>
                      <a:pt x="907" y="1101"/>
                      <a:pt x="832" y="1150"/>
                      <a:pt x="694" y="1162"/>
                    </a:cubicBezTo>
                    <a:cubicBezTo>
                      <a:pt x="678" y="1164"/>
                      <a:pt x="664" y="1164"/>
                      <a:pt x="650" y="1164"/>
                    </a:cubicBezTo>
                    <a:cubicBezTo>
                      <a:pt x="536" y="1164"/>
                      <a:pt x="495" y="1122"/>
                      <a:pt x="516" y="1054"/>
                    </a:cubicBezTo>
                    <a:lnTo>
                      <a:pt x="516" y="1054"/>
                    </a:lnTo>
                    <a:lnTo>
                      <a:pt x="68" y="1165"/>
                    </a:lnTo>
                    <a:cubicBezTo>
                      <a:pt x="67" y="1169"/>
                      <a:pt x="67" y="1173"/>
                      <a:pt x="67" y="1178"/>
                    </a:cubicBezTo>
                    <a:cubicBezTo>
                      <a:pt x="54" y="1175"/>
                      <a:pt x="38" y="1172"/>
                      <a:pt x="18" y="1172"/>
                    </a:cubicBezTo>
                    <a:cubicBezTo>
                      <a:pt x="12" y="1172"/>
                      <a:pt x="7" y="1173"/>
                      <a:pt x="0" y="1173"/>
                    </a:cubicBezTo>
                    <a:lnTo>
                      <a:pt x="87" y="1302"/>
                    </a:lnTo>
                    <a:lnTo>
                      <a:pt x="94" y="1313"/>
                    </a:lnTo>
                    <a:lnTo>
                      <a:pt x="95" y="1315"/>
                    </a:lnTo>
                    <a:cubicBezTo>
                      <a:pt x="120" y="1347"/>
                      <a:pt x="156" y="1371"/>
                      <a:pt x="205" y="1389"/>
                    </a:cubicBezTo>
                    <a:cubicBezTo>
                      <a:pt x="252" y="1406"/>
                      <a:pt x="314" y="1417"/>
                      <a:pt x="387" y="1419"/>
                    </a:cubicBezTo>
                    <a:lnTo>
                      <a:pt x="385" y="1422"/>
                    </a:lnTo>
                    <a:lnTo>
                      <a:pt x="178" y="1438"/>
                    </a:lnTo>
                    <a:lnTo>
                      <a:pt x="285" y="1597"/>
                    </a:lnTo>
                    <a:lnTo>
                      <a:pt x="426" y="1586"/>
                    </a:lnTo>
                    <a:lnTo>
                      <a:pt x="617" y="1572"/>
                    </a:lnTo>
                    <a:lnTo>
                      <a:pt x="720" y="1392"/>
                    </a:lnTo>
                    <a:cubicBezTo>
                      <a:pt x="1018" y="1340"/>
                      <a:pt x="1264" y="1206"/>
                      <a:pt x="1382" y="995"/>
                    </a:cubicBezTo>
                    <a:cubicBezTo>
                      <a:pt x="1437" y="899"/>
                      <a:pt x="1440" y="831"/>
                      <a:pt x="1413" y="784"/>
                    </a:cubicBezTo>
                    <a:lnTo>
                      <a:pt x="1412" y="781"/>
                    </a:lnTo>
                    <a:lnTo>
                      <a:pt x="1403" y="769"/>
                    </a:lnTo>
                    <a:lnTo>
                      <a:pt x="1311" y="637"/>
                    </a:lnTo>
                    <a:cubicBezTo>
                      <a:pt x="1295" y="661"/>
                      <a:pt x="1286" y="680"/>
                      <a:pt x="1287" y="698"/>
                    </a:cubicBezTo>
                    <a:cubicBezTo>
                      <a:pt x="1247" y="685"/>
                      <a:pt x="1198" y="674"/>
                      <a:pt x="1149" y="668"/>
                    </a:cubicBezTo>
                    <a:cubicBezTo>
                      <a:pt x="962" y="641"/>
                      <a:pt x="778" y="649"/>
                      <a:pt x="842" y="535"/>
                    </a:cubicBezTo>
                    <a:cubicBezTo>
                      <a:pt x="852" y="517"/>
                      <a:pt x="864" y="501"/>
                      <a:pt x="880" y="488"/>
                    </a:cubicBezTo>
                    <a:cubicBezTo>
                      <a:pt x="765" y="475"/>
                      <a:pt x="688" y="454"/>
                      <a:pt x="733" y="373"/>
                    </a:cubicBezTo>
                    <a:cubicBezTo>
                      <a:pt x="775" y="303"/>
                      <a:pt x="865" y="264"/>
                      <a:pt x="975" y="256"/>
                    </a:cubicBezTo>
                    <a:cubicBezTo>
                      <a:pt x="988" y="255"/>
                      <a:pt x="1000" y="255"/>
                      <a:pt x="1011" y="255"/>
                    </a:cubicBezTo>
                    <a:cubicBezTo>
                      <a:pt x="1151" y="255"/>
                      <a:pt x="1164" y="331"/>
                      <a:pt x="1144" y="389"/>
                    </a:cubicBezTo>
                    <a:lnTo>
                      <a:pt x="1163" y="417"/>
                    </a:lnTo>
                    <a:lnTo>
                      <a:pt x="1252" y="549"/>
                    </a:lnTo>
                    <a:lnTo>
                      <a:pt x="1722" y="435"/>
                    </a:lnTo>
                    <a:lnTo>
                      <a:pt x="1613" y="274"/>
                    </a:lnTo>
                    <a:cubicBezTo>
                      <a:pt x="1622" y="247"/>
                      <a:pt x="1625" y="222"/>
                      <a:pt x="1625" y="199"/>
                    </a:cubicBezTo>
                    <a:cubicBezTo>
                      <a:pt x="1565" y="171"/>
                      <a:pt x="1481" y="157"/>
                      <a:pt x="1395" y="155"/>
                    </a:cubicBezTo>
                    <a:lnTo>
                      <a:pt x="1435" y="82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7108022" y="3124169"/>
                <a:ext cx="44380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12" extrusionOk="0">
                    <a:moveTo>
                      <a:pt x="694" y="1"/>
                    </a:moveTo>
                    <a:lnTo>
                      <a:pt x="694" y="1"/>
                    </a:lnTo>
                    <a:cubicBezTo>
                      <a:pt x="713" y="37"/>
                      <a:pt x="712" y="79"/>
                      <a:pt x="699" y="117"/>
                    </a:cubicBezTo>
                    <a:cubicBezTo>
                      <a:pt x="687" y="157"/>
                      <a:pt x="667" y="194"/>
                      <a:pt x="645" y="228"/>
                    </a:cubicBezTo>
                    <a:cubicBezTo>
                      <a:pt x="602" y="299"/>
                      <a:pt x="543" y="359"/>
                      <a:pt x="474" y="411"/>
                    </a:cubicBezTo>
                    <a:cubicBezTo>
                      <a:pt x="337" y="513"/>
                      <a:pt x="170" y="574"/>
                      <a:pt x="1" y="612"/>
                    </a:cubicBezTo>
                    <a:cubicBezTo>
                      <a:pt x="86" y="601"/>
                      <a:pt x="172" y="580"/>
                      <a:pt x="254" y="550"/>
                    </a:cubicBezTo>
                    <a:cubicBezTo>
                      <a:pt x="336" y="521"/>
                      <a:pt x="414" y="479"/>
                      <a:pt x="486" y="427"/>
                    </a:cubicBezTo>
                    <a:cubicBezTo>
                      <a:pt x="555" y="373"/>
                      <a:pt x="616" y="310"/>
                      <a:pt x="658" y="236"/>
                    </a:cubicBezTo>
                    <a:cubicBezTo>
                      <a:pt x="681" y="199"/>
                      <a:pt x="699" y="160"/>
                      <a:pt x="709" y="120"/>
                    </a:cubicBezTo>
                    <a:cubicBezTo>
                      <a:pt x="718" y="79"/>
                      <a:pt x="716" y="36"/>
                      <a:pt x="6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7059876" y="3064604"/>
                <a:ext cx="104130" cy="100056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621" extrusionOk="0">
                    <a:moveTo>
                      <a:pt x="1446" y="1"/>
                    </a:moveTo>
                    <a:lnTo>
                      <a:pt x="1118" y="26"/>
                    </a:lnTo>
                    <a:lnTo>
                      <a:pt x="1017" y="206"/>
                    </a:lnTo>
                    <a:cubicBezTo>
                      <a:pt x="713" y="260"/>
                      <a:pt x="447" y="399"/>
                      <a:pt x="324" y="616"/>
                    </a:cubicBezTo>
                    <a:cubicBezTo>
                      <a:pt x="238" y="770"/>
                      <a:pt x="290" y="848"/>
                      <a:pt x="391" y="890"/>
                    </a:cubicBezTo>
                    <a:cubicBezTo>
                      <a:pt x="463" y="921"/>
                      <a:pt x="560" y="934"/>
                      <a:pt x="649" y="945"/>
                    </a:cubicBezTo>
                    <a:cubicBezTo>
                      <a:pt x="849" y="969"/>
                      <a:pt x="940" y="981"/>
                      <a:pt x="890" y="1069"/>
                    </a:cubicBezTo>
                    <a:cubicBezTo>
                      <a:pt x="881" y="1086"/>
                      <a:pt x="866" y="1102"/>
                      <a:pt x="848" y="1117"/>
                    </a:cubicBezTo>
                    <a:cubicBezTo>
                      <a:pt x="807" y="1149"/>
                      <a:pt x="741" y="1176"/>
                      <a:pt x="645" y="1182"/>
                    </a:cubicBezTo>
                    <a:cubicBezTo>
                      <a:pt x="629" y="1183"/>
                      <a:pt x="614" y="1184"/>
                      <a:pt x="600" y="1184"/>
                    </a:cubicBezTo>
                    <a:cubicBezTo>
                      <a:pt x="487" y="1184"/>
                      <a:pt x="447" y="1142"/>
                      <a:pt x="466" y="1074"/>
                    </a:cubicBezTo>
                    <a:lnTo>
                      <a:pt x="466" y="1074"/>
                    </a:lnTo>
                    <a:lnTo>
                      <a:pt x="18" y="1185"/>
                    </a:lnTo>
                    <a:cubicBezTo>
                      <a:pt x="0" y="1282"/>
                      <a:pt x="34" y="1355"/>
                      <a:pt x="123" y="1397"/>
                    </a:cubicBezTo>
                    <a:cubicBezTo>
                      <a:pt x="175" y="1423"/>
                      <a:pt x="247" y="1438"/>
                      <a:pt x="338" y="1442"/>
                    </a:cubicBezTo>
                    <a:lnTo>
                      <a:pt x="236" y="1621"/>
                    </a:lnTo>
                    <a:lnTo>
                      <a:pt x="444" y="1605"/>
                    </a:lnTo>
                    <a:lnTo>
                      <a:pt x="569" y="1597"/>
                    </a:lnTo>
                    <a:lnTo>
                      <a:pt x="670" y="1417"/>
                    </a:lnTo>
                    <a:cubicBezTo>
                      <a:pt x="970" y="1365"/>
                      <a:pt x="1214" y="1229"/>
                      <a:pt x="1335" y="1019"/>
                    </a:cubicBezTo>
                    <a:cubicBezTo>
                      <a:pt x="1362" y="970"/>
                      <a:pt x="1377" y="929"/>
                      <a:pt x="1381" y="895"/>
                    </a:cubicBezTo>
                    <a:cubicBezTo>
                      <a:pt x="1398" y="760"/>
                      <a:pt x="1260" y="716"/>
                      <a:pt x="1101" y="692"/>
                    </a:cubicBezTo>
                    <a:cubicBezTo>
                      <a:pt x="1046" y="684"/>
                      <a:pt x="989" y="679"/>
                      <a:pt x="940" y="674"/>
                    </a:cubicBezTo>
                    <a:cubicBezTo>
                      <a:pt x="825" y="660"/>
                      <a:pt x="748" y="639"/>
                      <a:pt x="793" y="559"/>
                    </a:cubicBezTo>
                    <a:cubicBezTo>
                      <a:pt x="835" y="487"/>
                      <a:pt x="925" y="449"/>
                      <a:pt x="1035" y="442"/>
                    </a:cubicBezTo>
                    <a:cubicBezTo>
                      <a:pt x="1048" y="441"/>
                      <a:pt x="1060" y="440"/>
                      <a:pt x="1071" y="440"/>
                    </a:cubicBezTo>
                    <a:cubicBezTo>
                      <a:pt x="1211" y="440"/>
                      <a:pt x="1224" y="516"/>
                      <a:pt x="1204" y="574"/>
                    </a:cubicBezTo>
                    <a:lnTo>
                      <a:pt x="1673" y="459"/>
                    </a:lnTo>
                    <a:cubicBezTo>
                      <a:pt x="1682" y="432"/>
                      <a:pt x="1685" y="407"/>
                      <a:pt x="1685" y="385"/>
                    </a:cubicBezTo>
                    <a:cubicBezTo>
                      <a:pt x="1687" y="290"/>
                      <a:pt x="1624" y="236"/>
                      <a:pt x="1530" y="206"/>
                    </a:cubicBezTo>
                    <a:cubicBezTo>
                      <a:pt x="1477" y="189"/>
                      <a:pt x="1413" y="183"/>
                      <a:pt x="1345" y="180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7"/>
              <p:cNvSpPr/>
              <p:nvPr/>
            </p:nvSpPr>
            <p:spPr>
              <a:xfrm>
                <a:off x="7126725" y="3064975"/>
                <a:ext cx="27344" cy="3462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61" extrusionOk="0">
                    <a:moveTo>
                      <a:pt x="284" y="1"/>
                    </a:moveTo>
                    <a:lnTo>
                      <a:pt x="36" y="20"/>
                    </a:lnTo>
                    <a:lnTo>
                      <a:pt x="1" y="84"/>
                    </a:lnTo>
                    <a:lnTo>
                      <a:pt x="156" y="560"/>
                    </a:lnTo>
                    <a:lnTo>
                      <a:pt x="442" y="490"/>
                    </a:lnTo>
                    <a:lnTo>
                      <a:pt x="342" y="179"/>
                    </a:lnTo>
                    <a:cubicBezTo>
                      <a:pt x="317" y="177"/>
                      <a:pt x="291" y="174"/>
                      <a:pt x="263" y="174"/>
                    </a:cubicBezTo>
                    <a:lnTo>
                      <a:pt x="312" y="89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7"/>
              <p:cNvSpPr/>
              <p:nvPr/>
            </p:nvSpPr>
            <p:spPr>
              <a:xfrm>
                <a:off x="7077838" y="3088739"/>
                <a:ext cx="26110" cy="34751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63" extrusionOk="0">
                    <a:moveTo>
                      <a:pt x="242" y="1"/>
                    </a:moveTo>
                    <a:cubicBezTo>
                      <a:pt x="154" y="62"/>
                      <a:pt x="83" y="136"/>
                      <a:pt x="35" y="221"/>
                    </a:cubicBezTo>
                    <a:cubicBezTo>
                      <a:pt x="19" y="249"/>
                      <a:pt x="9" y="274"/>
                      <a:pt x="0" y="298"/>
                    </a:cubicBezTo>
                    <a:lnTo>
                      <a:pt x="57" y="476"/>
                    </a:lnTo>
                    <a:cubicBezTo>
                      <a:pt x="70" y="485"/>
                      <a:pt x="85" y="491"/>
                      <a:pt x="100" y="499"/>
                    </a:cubicBezTo>
                    <a:cubicBezTo>
                      <a:pt x="172" y="530"/>
                      <a:pt x="269" y="543"/>
                      <a:pt x="358" y="554"/>
                    </a:cubicBezTo>
                    <a:cubicBezTo>
                      <a:pt x="381" y="557"/>
                      <a:pt x="402" y="559"/>
                      <a:pt x="422" y="562"/>
                    </a:cubicBez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7"/>
              <p:cNvSpPr/>
              <p:nvPr/>
            </p:nvSpPr>
            <p:spPr>
              <a:xfrm>
                <a:off x="7085677" y="3130959"/>
                <a:ext cx="26727" cy="3123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506" extrusionOk="0">
                    <a:moveTo>
                      <a:pt x="52" y="0"/>
                    </a:moveTo>
                    <a:lnTo>
                      <a:pt x="1" y="12"/>
                    </a:lnTo>
                    <a:lnTo>
                      <a:pt x="160" y="506"/>
                    </a:lnTo>
                    <a:lnTo>
                      <a:pt x="254" y="340"/>
                    </a:lnTo>
                    <a:cubicBezTo>
                      <a:pt x="316" y="330"/>
                      <a:pt x="375" y="316"/>
                      <a:pt x="432" y="297"/>
                    </a:cubicBezTo>
                    <a:lnTo>
                      <a:pt x="362" y="81"/>
                    </a:lnTo>
                    <a:cubicBezTo>
                      <a:pt x="326" y="94"/>
                      <a:pt x="283" y="105"/>
                      <a:pt x="230" y="108"/>
                    </a:cubicBezTo>
                    <a:cubicBezTo>
                      <a:pt x="213" y="110"/>
                      <a:pt x="198" y="110"/>
                      <a:pt x="183" y="110"/>
                    </a:cubicBezTo>
                    <a:cubicBezTo>
                      <a:pt x="72" y="110"/>
                      <a:pt x="32" y="68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7"/>
              <p:cNvSpPr/>
              <p:nvPr/>
            </p:nvSpPr>
            <p:spPr>
              <a:xfrm>
                <a:off x="7069012" y="3133243"/>
                <a:ext cx="19937" cy="31109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4" extrusionOk="0">
                    <a:moveTo>
                      <a:pt x="164" y="0"/>
                    </a:moveTo>
                    <a:lnTo>
                      <a:pt x="1" y="42"/>
                    </a:lnTo>
                    <a:lnTo>
                      <a:pt x="92" y="319"/>
                    </a:lnTo>
                    <a:cubicBezTo>
                      <a:pt x="122" y="324"/>
                      <a:pt x="155" y="328"/>
                      <a:pt x="192" y="330"/>
                    </a:cubicBezTo>
                    <a:lnTo>
                      <a:pt x="131" y="438"/>
                    </a:lnTo>
                    <a:lnTo>
                      <a:pt x="152" y="504"/>
                    </a:lnTo>
                    <a:lnTo>
                      <a:pt x="297" y="492"/>
                    </a:lnTo>
                    <a:lnTo>
                      <a:pt x="323" y="49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7"/>
              <p:cNvSpPr/>
              <p:nvPr/>
            </p:nvSpPr>
            <p:spPr>
              <a:xfrm>
                <a:off x="7139749" y="3110528"/>
                <a:ext cx="6049" cy="13333"/>
              </a:xfrm>
              <a:custGeom>
                <a:avLst/>
                <a:gdLst/>
                <a:ahLst/>
                <a:cxnLst/>
                <a:rect l="l" t="t" r="r" b="b"/>
                <a:pathLst>
                  <a:path w="98" h="216" extrusionOk="0">
                    <a:moveTo>
                      <a:pt x="0" y="0"/>
                    </a:moveTo>
                    <a:lnTo>
                      <a:pt x="69" y="215"/>
                    </a:lnTo>
                    <a:cubicBezTo>
                      <a:pt x="79" y="191"/>
                      <a:pt x="85" y="170"/>
                      <a:pt x="87" y="151"/>
                    </a:cubicBezTo>
                    <a:cubicBezTo>
                      <a:pt x="98" y="77"/>
                      <a:pt x="62" y="3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7"/>
              <p:cNvSpPr/>
              <p:nvPr/>
            </p:nvSpPr>
            <p:spPr>
              <a:xfrm>
                <a:off x="7095060" y="3152069"/>
                <a:ext cx="13024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339" extrusionOk="0">
                    <a:moveTo>
                      <a:pt x="101" y="0"/>
                    </a:moveTo>
                    <a:lnTo>
                      <a:pt x="1" y="180"/>
                    </a:lnTo>
                    <a:lnTo>
                      <a:pt x="110" y="339"/>
                    </a:lnTo>
                    <a:lnTo>
                      <a:pt x="211" y="16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7"/>
              <p:cNvSpPr/>
              <p:nvPr/>
            </p:nvSpPr>
            <p:spPr>
              <a:xfrm>
                <a:off x="7076074" y="3076083"/>
                <a:ext cx="42775" cy="25122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07" extrusionOk="0">
                    <a:moveTo>
                      <a:pt x="692" y="0"/>
                    </a:moveTo>
                    <a:cubicBezTo>
                      <a:pt x="692" y="0"/>
                      <a:pt x="678" y="1"/>
                      <a:pt x="656" y="6"/>
                    </a:cubicBezTo>
                    <a:cubicBezTo>
                      <a:pt x="645" y="7"/>
                      <a:pt x="631" y="9"/>
                      <a:pt x="615" y="13"/>
                    </a:cubicBezTo>
                    <a:cubicBezTo>
                      <a:pt x="599" y="16"/>
                      <a:pt x="581" y="19"/>
                      <a:pt x="562" y="25"/>
                    </a:cubicBezTo>
                    <a:cubicBezTo>
                      <a:pt x="544" y="30"/>
                      <a:pt x="523" y="35"/>
                      <a:pt x="502" y="42"/>
                    </a:cubicBezTo>
                    <a:cubicBezTo>
                      <a:pt x="492" y="46"/>
                      <a:pt x="481" y="49"/>
                      <a:pt x="470" y="53"/>
                    </a:cubicBezTo>
                    <a:cubicBezTo>
                      <a:pt x="457" y="56"/>
                      <a:pt x="446" y="60"/>
                      <a:pt x="435" y="65"/>
                    </a:cubicBezTo>
                    <a:cubicBezTo>
                      <a:pt x="424" y="69"/>
                      <a:pt x="413" y="72"/>
                      <a:pt x="401" y="77"/>
                    </a:cubicBezTo>
                    <a:cubicBezTo>
                      <a:pt x="388" y="81"/>
                      <a:pt x="377" y="87"/>
                      <a:pt x="365" y="92"/>
                    </a:cubicBezTo>
                    <a:cubicBezTo>
                      <a:pt x="341" y="103"/>
                      <a:pt x="318" y="113"/>
                      <a:pt x="296" y="127"/>
                    </a:cubicBezTo>
                    <a:cubicBezTo>
                      <a:pt x="271" y="138"/>
                      <a:pt x="250" y="153"/>
                      <a:pt x="228" y="166"/>
                    </a:cubicBezTo>
                    <a:cubicBezTo>
                      <a:pt x="207" y="181"/>
                      <a:pt x="186" y="194"/>
                      <a:pt x="167" y="210"/>
                    </a:cubicBezTo>
                    <a:cubicBezTo>
                      <a:pt x="148" y="224"/>
                      <a:pt x="132" y="241"/>
                      <a:pt x="114" y="256"/>
                    </a:cubicBezTo>
                    <a:cubicBezTo>
                      <a:pt x="107" y="264"/>
                      <a:pt x="100" y="271"/>
                      <a:pt x="92" y="280"/>
                    </a:cubicBezTo>
                    <a:cubicBezTo>
                      <a:pt x="88" y="282"/>
                      <a:pt x="86" y="286"/>
                      <a:pt x="81" y="290"/>
                    </a:cubicBezTo>
                    <a:cubicBezTo>
                      <a:pt x="79" y="294"/>
                      <a:pt x="75" y="298"/>
                      <a:pt x="72" y="302"/>
                    </a:cubicBezTo>
                    <a:cubicBezTo>
                      <a:pt x="59" y="317"/>
                      <a:pt x="48" y="329"/>
                      <a:pt x="39" y="343"/>
                    </a:cubicBezTo>
                    <a:cubicBezTo>
                      <a:pt x="30" y="355"/>
                      <a:pt x="22" y="366"/>
                      <a:pt x="17" y="376"/>
                    </a:cubicBezTo>
                    <a:cubicBezTo>
                      <a:pt x="6" y="396"/>
                      <a:pt x="0" y="406"/>
                      <a:pt x="0" y="406"/>
                    </a:cubicBezTo>
                    <a:cubicBezTo>
                      <a:pt x="0" y="406"/>
                      <a:pt x="6" y="396"/>
                      <a:pt x="18" y="377"/>
                    </a:cubicBezTo>
                    <a:cubicBezTo>
                      <a:pt x="23" y="368"/>
                      <a:pt x="33" y="358"/>
                      <a:pt x="42" y="345"/>
                    </a:cubicBezTo>
                    <a:cubicBezTo>
                      <a:pt x="50" y="334"/>
                      <a:pt x="61" y="321"/>
                      <a:pt x="75" y="306"/>
                    </a:cubicBezTo>
                    <a:cubicBezTo>
                      <a:pt x="77" y="303"/>
                      <a:pt x="81" y="300"/>
                      <a:pt x="85" y="296"/>
                    </a:cubicBezTo>
                    <a:cubicBezTo>
                      <a:pt x="87" y="291"/>
                      <a:pt x="91" y="289"/>
                      <a:pt x="95" y="285"/>
                    </a:cubicBezTo>
                    <a:lnTo>
                      <a:pt x="117" y="263"/>
                    </a:lnTo>
                    <a:cubicBezTo>
                      <a:pt x="133" y="248"/>
                      <a:pt x="150" y="232"/>
                      <a:pt x="170" y="218"/>
                    </a:cubicBezTo>
                    <a:cubicBezTo>
                      <a:pt x="188" y="202"/>
                      <a:pt x="209" y="189"/>
                      <a:pt x="230" y="174"/>
                    </a:cubicBezTo>
                    <a:cubicBezTo>
                      <a:pt x="253" y="161"/>
                      <a:pt x="274" y="147"/>
                      <a:pt x="298" y="134"/>
                    </a:cubicBezTo>
                    <a:cubicBezTo>
                      <a:pt x="322" y="123"/>
                      <a:pt x="344" y="111"/>
                      <a:pt x="367" y="100"/>
                    </a:cubicBezTo>
                    <a:cubicBezTo>
                      <a:pt x="380" y="95"/>
                      <a:pt x="391" y="91"/>
                      <a:pt x="403" y="86"/>
                    </a:cubicBezTo>
                    <a:cubicBezTo>
                      <a:pt x="415" y="81"/>
                      <a:pt x="425" y="76"/>
                      <a:pt x="438" y="73"/>
                    </a:cubicBezTo>
                    <a:cubicBezTo>
                      <a:pt x="450" y="68"/>
                      <a:pt x="461" y="64"/>
                      <a:pt x="472" y="59"/>
                    </a:cubicBezTo>
                    <a:cubicBezTo>
                      <a:pt x="483" y="55"/>
                      <a:pt x="494" y="53"/>
                      <a:pt x="504" y="49"/>
                    </a:cubicBezTo>
                    <a:cubicBezTo>
                      <a:pt x="525" y="41"/>
                      <a:pt x="547" y="36"/>
                      <a:pt x="566" y="31"/>
                    </a:cubicBezTo>
                    <a:cubicBezTo>
                      <a:pt x="583" y="26"/>
                      <a:pt x="601" y="21"/>
                      <a:pt x="617" y="17"/>
                    </a:cubicBezTo>
                    <a:cubicBezTo>
                      <a:pt x="631" y="13"/>
                      <a:pt x="646" y="11"/>
                      <a:pt x="656" y="8"/>
                    </a:cubicBezTo>
                    <a:cubicBezTo>
                      <a:pt x="678" y="2"/>
                      <a:pt x="692" y="0"/>
                      <a:pt x="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7"/>
              <p:cNvSpPr/>
              <p:nvPr/>
            </p:nvSpPr>
            <p:spPr>
              <a:xfrm>
                <a:off x="7074567" y="3153550"/>
                <a:ext cx="20554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80" extrusionOk="0">
                    <a:moveTo>
                      <a:pt x="102" y="1"/>
                    </a:moveTo>
                    <a:lnTo>
                      <a:pt x="1" y="180"/>
                    </a:lnTo>
                    <a:lnTo>
                      <a:pt x="1" y="180"/>
                    </a:lnTo>
                    <a:lnTo>
                      <a:pt x="333" y="156"/>
                    </a:lnTo>
                    <a:lnTo>
                      <a:pt x="33" y="159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7"/>
              <p:cNvSpPr/>
              <p:nvPr/>
            </p:nvSpPr>
            <p:spPr>
              <a:xfrm>
                <a:off x="7128947" y="3064543"/>
                <a:ext cx="20308" cy="1111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0" extrusionOk="0">
                    <a:moveTo>
                      <a:pt x="328" y="1"/>
                    </a:moveTo>
                    <a:lnTo>
                      <a:pt x="0" y="26"/>
                    </a:lnTo>
                    <a:lnTo>
                      <a:pt x="302" y="19"/>
                    </a:lnTo>
                    <a:lnTo>
                      <a:pt x="302" y="19"/>
                    </a:lnTo>
                    <a:lnTo>
                      <a:pt x="227" y="180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9" name="Google Shape;1499;p37"/>
          <p:cNvSpPr/>
          <p:nvPr/>
        </p:nvSpPr>
        <p:spPr>
          <a:xfrm>
            <a:off x="477882" y="791663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7"/>
          <p:cNvSpPr/>
          <p:nvPr/>
        </p:nvSpPr>
        <p:spPr>
          <a:xfrm>
            <a:off x="8081416" y="536985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37"/>
          <p:cNvSpPr/>
          <p:nvPr/>
        </p:nvSpPr>
        <p:spPr>
          <a:xfrm>
            <a:off x="5304079" y="378379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341851A-CB13-91BD-805C-34E9F1F29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82" y="215427"/>
            <a:ext cx="5368163" cy="4715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>
          <a:extLst>
            <a:ext uri="{FF2B5EF4-FFF2-40B4-BE49-F238E27FC236}">
              <a16:creationId xmlns:a16="http://schemas.microsoft.com/office/drawing/2014/main" id="{30FD9BA0-8E94-0B96-DA31-DFD7FC89F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2">
            <a:extLst>
              <a:ext uri="{FF2B5EF4-FFF2-40B4-BE49-F238E27FC236}">
                <a16:creationId xmlns:a16="http://schemas.microsoft.com/office/drawing/2014/main" id="{D4010F55-AE31-F14D-9AA8-156A875C9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9821" y="-19249"/>
            <a:ext cx="540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Planner</a:t>
            </a:r>
            <a:endParaRPr dirty="0"/>
          </a:p>
        </p:txBody>
      </p:sp>
      <p:sp>
        <p:nvSpPr>
          <p:cNvPr id="1998" name="Google Shape;1998;p42">
            <a:extLst>
              <a:ext uri="{FF2B5EF4-FFF2-40B4-BE49-F238E27FC236}">
                <a16:creationId xmlns:a16="http://schemas.microsoft.com/office/drawing/2014/main" id="{E785DAC7-C76B-978B-B49C-19CE249F177A}"/>
              </a:ext>
            </a:extLst>
          </p:cNvPr>
          <p:cNvSpPr/>
          <p:nvPr/>
        </p:nvSpPr>
        <p:spPr>
          <a:xfrm>
            <a:off x="2167754" y="10610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>
            <a:extLst>
              <a:ext uri="{FF2B5EF4-FFF2-40B4-BE49-F238E27FC236}">
                <a16:creationId xmlns:a16="http://schemas.microsoft.com/office/drawing/2014/main" id="{21C3D90B-A26F-7A11-A87C-BD086F5B8F5D}"/>
              </a:ext>
            </a:extLst>
          </p:cNvPr>
          <p:cNvSpPr/>
          <p:nvPr/>
        </p:nvSpPr>
        <p:spPr>
          <a:xfrm>
            <a:off x="6766554" y="17692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595D0-B6DC-055C-F2A9-F5171F69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00" y="822551"/>
            <a:ext cx="8776800" cy="40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>
          <a:extLst>
            <a:ext uri="{FF2B5EF4-FFF2-40B4-BE49-F238E27FC236}">
              <a16:creationId xmlns:a16="http://schemas.microsoft.com/office/drawing/2014/main" id="{B01B0E6C-E0F2-AF74-4BC0-3CBEA9DB9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43">
            <a:extLst>
              <a:ext uri="{FF2B5EF4-FFF2-40B4-BE49-F238E27FC236}">
                <a16:creationId xmlns:a16="http://schemas.microsoft.com/office/drawing/2014/main" id="{01741A14-5E7F-C594-4366-790831033D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330195" y="158803"/>
            <a:ext cx="5973918" cy="85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calender</a:t>
            </a:r>
            <a:endParaRPr dirty="0"/>
          </a:p>
        </p:txBody>
      </p:sp>
      <p:sp>
        <p:nvSpPr>
          <p:cNvPr id="2007" name="Google Shape;2007;p43">
            <a:extLst>
              <a:ext uri="{FF2B5EF4-FFF2-40B4-BE49-F238E27FC236}">
                <a16:creationId xmlns:a16="http://schemas.microsoft.com/office/drawing/2014/main" id="{E1C88761-8512-D766-A47C-538BDA68BB16}"/>
              </a:ext>
            </a:extLst>
          </p:cNvPr>
          <p:cNvSpPr/>
          <p:nvPr/>
        </p:nvSpPr>
        <p:spPr>
          <a:xfrm>
            <a:off x="5855104" y="175494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>
            <a:extLst>
              <a:ext uri="{FF2B5EF4-FFF2-40B4-BE49-F238E27FC236}">
                <a16:creationId xmlns:a16="http://schemas.microsoft.com/office/drawing/2014/main" id="{373D1563-C602-0B08-C2B3-D37EF307D567}"/>
              </a:ext>
            </a:extLst>
          </p:cNvPr>
          <p:cNvSpPr/>
          <p:nvPr/>
        </p:nvSpPr>
        <p:spPr>
          <a:xfrm>
            <a:off x="3165079" y="117084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7B76D-9FC5-ED9D-695D-3CB6BC3F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0" y="1009003"/>
            <a:ext cx="8611200" cy="37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2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>
          <a:extLst>
            <a:ext uri="{FF2B5EF4-FFF2-40B4-BE49-F238E27FC236}">
              <a16:creationId xmlns:a16="http://schemas.microsoft.com/office/drawing/2014/main" id="{EB701793-748C-555C-EEB7-11B4CF18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2">
            <a:extLst>
              <a:ext uri="{FF2B5EF4-FFF2-40B4-BE49-F238E27FC236}">
                <a16:creationId xmlns:a16="http://schemas.microsoft.com/office/drawing/2014/main" id="{14C61271-DDFF-9907-E68C-35FACCC855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26241" y="23541"/>
            <a:ext cx="540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 currency</a:t>
            </a:r>
            <a:endParaRPr dirty="0"/>
          </a:p>
        </p:txBody>
      </p:sp>
      <p:sp>
        <p:nvSpPr>
          <p:cNvPr id="1998" name="Google Shape;1998;p42">
            <a:extLst>
              <a:ext uri="{FF2B5EF4-FFF2-40B4-BE49-F238E27FC236}">
                <a16:creationId xmlns:a16="http://schemas.microsoft.com/office/drawing/2014/main" id="{F70409B0-065D-9508-B279-C40FCAA8AFC7}"/>
              </a:ext>
            </a:extLst>
          </p:cNvPr>
          <p:cNvSpPr/>
          <p:nvPr/>
        </p:nvSpPr>
        <p:spPr>
          <a:xfrm>
            <a:off x="2167754" y="10610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>
            <a:extLst>
              <a:ext uri="{FF2B5EF4-FFF2-40B4-BE49-F238E27FC236}">
                <a16:creationId xmlns:a16="http://schemas.microsoft.com/office/drawing/2014/main" id="{FB3AAE7A-64DC-E428-C511-9A485F84C249}"/>
              </a:ext>
            </a:extLst>
          </p:cNvPr>
          <p:cNvSpPr/>
          <p:nvPr/>
        </p:nvSpPr>
        <p:spPr>
          <a:xfrm>
            <a:off x="6766554" y="17692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95CB97-C611-606A-4D9E-EF68AD1D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50086"/>
            <a:ext cx="8164800" cy="413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4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1C7F3"/>
            </a:gs>
          </a:gsLst>
          <a:lin ang="5400700" scaled="0"/>
        </a:gradFill>
        <a:effectLst/>
      </p:bgPr>
    </p:bg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9" name="Google Shape;3879;p56"/>
          <p:cNvGrpSpPr/>
          <p:nvPr/>
        </p:nvGrpSpPr>
        <p:grpSpPr>
          <a:xfrm>
            <a:off x="5447600" y="1884260"/>
            <a:ext cx="2985595" cy="2722267"/>
            <a:chOff x="5119908" y="1288099"/>
            <a:chExt cx="3284483" cy="2994793"/>
          </a:xfrm>
        </p:grpSpPr>
        <p:grpSp>
          <p:nvGrpSpPr>
            <p:cNvPr id="3880" name="Google Shape;3880;p56"/>
            <p:cNvGrpSpPr/>
            <p:nvPr/>
          </p:nvGrpSpPr>
          <p:grpSpPr>
            <a:xfrm>
              <a:off x="5119908" y="1288121"/>
              <a:ext cx="3284483" cy="2994765"/>
              <a:chOff x="4033100" y="603400"/>
              <a:chExt cx="2919800" cy="2662250"/>
            </a:xfrm>
          </p:grpSpPr>
          <p:sp>
            <p:nvSpPr>
              <p:cNvPr id="3881" name="Google Shape;3881;p56"/>
              <p:cNvSpPr/>
              <p:nvPr/>
            </p:nvSpPr>
            <p:spPr>
              <a:xfrm>
                <a:off x="5905850" y="1008600"/>
                <a:ext cx="662825" cy="580650"/>
              </a:xfrm>
              <a:custGeom>
                <a:avLst/>
                <a:gdLst/>
                <a:ahLst/>
                <a:cxnLst/>
                <a:rect l="l" t="t" r="r" b="b"/>
                <a:pathLst>
                  <a:path w="26513" h="23226" extrusionOk="0">
                    <a:moveTo>
                      <a:pt x="13273" y="1"/>
                    </a:moveTo>
                    <a:cubicBezTo>
                      <a:pt x="11219" y="1"/>
                      <a:pt x="9139" y="544"/>
                      <a:pt x="7254" y="1685"/>
                    </a:cubicBezTo>
                    <a:cubicBezTo>
                      <a:pt x="1746" y="5028"/>
                      <a:pt x="1" y="12176"/>
                      <a:pt x="3301" y="17642"/>
                    </a:cubicBezTo>
                    <a:cubicBezTo>
                      <a:pt x="5482" y="21231"/>
                      <a:pt x="9313" y="23225"/>
                      <a:pt x="13240" y="23225"/>
                    </a:cubicBezTo>
                    <a:cubicBezTo>
                      <a:pt x="15294" y="23225"/>
                      <a:pt x="17374" y="22680"/>
                      <a:pt x="19259" y="21532"/>
                    </a:cubicBezTo>
                    <a:cubicBezTo>
                      <a:pt x="24746" y="18189"/>
                      <a:pt x="26512" y="11083"/>
                      <a:pt x="23190" y="5574"/>
                    </a:cubicBezTo>
                    <a:cubicBezTo>
                      <a:pt x="21023" y="1985"/>
                      <a:pt x="17198" y="1"/>
                      <a:pt x="13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56"/>
              <p:cNvSpPr/>
              <p:nvPr/>
            </p:nvSpPr>
            <p:spPr>
              <a:xfrm>
                <a:off x="5843825" y="603400"/>
                <a:ext cx="341150" cy="299100"/>
              </a:xfrm>
              <a:custGeom>
                <a:avLst/>
                <a:gdLst/>
                <a:ahLst/>
                <a:cxnLst/>
                <a:rect l="l" t="t" r="r" b="b"/>
                <a:pathLst>
                  <a:path w="13646" h="11964" extrusionOk="0">
                    <a:moveTo>
                      <a:pt x="6815" y="1"/>
                    </a:moveTo>
                    <a:cubicBezTo>
                      <a:pt x="5725" y="1"/>
                      <a:pt x="4623" y="299"/>
                      <a:pt x="3638" y="926"/>
                    </a:cubicBezTo>
                    <a:cubicBezTo>
                      <a:pt x="842" y="2671"/>
                      <a:pt x="1" y="6392"/>
                      <a:pt x="1767" y="9168"/>
                    </a:cubicBezTo>
                    <a:cubicBezTo>
                      <a:pt x="2920" y="10973"/>
                      <a:pt x="4863" y="11963"/>
                      <a:pt x="6841" y="11963"/>
                    </a:cubicBezTo>
                    <a:cubicBezTo>
                      <a:pt x="7928" y="11963"/>
                      <a:pt x="9025" y="11665"/>
                      <a:pt x="10008" y="11039"/>
                    </a:cubicBezTo>
                    <a:cubicBezTo>
                      <a:pt x="12805" y="9273"/>
                      <a:pt x="13646" y="5572"/>
                      <a:pt x="11879" y="2776"/>
                    </a:cubicBezTo>
                    <a:cubicBezTo>
                      <a:pt x="10740" y="986"/>
                      <a:pt x="8796" y="1"/>
                      <a:pt x="6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56"/>
              <p:cNvSpPr/>
              <p:nvPr/>
            </p:nvSpPr>
            <p:spPr>
              <a:xfrm>
                <a:off x="4033100" y="604125"/>
                <a:ext cx="2919800" cy="2661525"/>
              </a:xfrm>
              <a:custGeom>
                <a:avLst/>
                <a:gdLst/>
                <a:ahLst/>
                <a:cxnLst/>
                <a:rect l="l" t="t" r="r" b="b"/>
                <a:pathLst>
                  <a:path w="116792" h="106461" extrusionOk="0">
                    <a:moveTo>
                      <a:pt x="82563" y="60018"/>
                    </a:moveTo>
                    <a:lnTo>
                      <a:pt x="82563" y="60018"/>
                    </a:lnTo>
                    <a:cubicBezTo>
                      <a:pt x="83047" y="60291"/>
                      <a:pt x="83573" y="60606"/>
                      <a:pt x="84182" y="60964"/>
                    </a:cubicBezTo>
                    <a:cubicBezTo>
                      <a:pt x="83846" y="60964"/>
                      <a:pt x="83489" y="61006"/>
                      <a:pt x="83152" y="61006"/>
                    </a:cubicBezTo>
                    <a:cubicBezTo>
                      <a:pt x="83005" y="60711"/>
                      <a:pt x="82795" y="60375"/>
                      <a:pt x="82563" y="60018"/>
                    </a:cubicBezTo>
                    <a:close/>
                    <a:moveTo>
                      <a:pt x="98395" y="87202"/>
                    </a:moveTo>
                    <a:cubicBezTo>
                      <a:pt x="98395" y="87244"/>
                      <a:pt x="98416" y="87307"/>
                      <a:pt x="98416" y="87328"/>
                    </a:cubicBezTo>
                    <a:cubicBezTo>
                      <a:pt x="98374" y="87391"/>
                      <a:pt x="98269" y="87496"/>
                      <a:pt x="98143" y="87644"/>
                    </a:cubicBezTo>
                    <a:cubicBezTo>
                      <a:pt x="98206" y="87496"/>
                      <a:pt x="98311" y="87349"/>
                      <a:pt x="98395" y="87202"/>
                    </a:cubicBezTo>
                    <a:close/>
                    <a:moveTo>
                      <a:pt x="97049" y="89178"/>
                    </a:moveTo>
                    <a:cubicBezTo>
                      <a:pt x="97049" y="89284"/>
                      <a:pt x="97028" y="89347"/>
                      <a:pt x="96986" y="89431"/>
                    </a:cubicBezTo>
                    <a:lnTo>
                      <a:pt x="96986" y="89305"/>
                    </a:lnTo>
                    <a:cubicBezTo>
                      <a:pt x="97007" y="89241"/>
                      <a:pt x="97028" y="89220"/>
                      <a:pt x="97049" y="89178"/>
                    </a:cubicBezTo>
                    <a:close/>
                    <a:moveTo>
                      <a:pt x="22875" y="81105"/>
                    </a:moveTo>
                    <a:cubicBezTo>
                      <a:pt x="23233" y="81757"/>
                      <a:pt x="23716" y="82366"/>
                      <a:pt x="24263" y="82892"/>
                    </a:cubicBezTo>
                    <a:cubicBezTo>
                      <a:pt x="24095" y="83775"/>
                      <a:pt x="23948" y="84637"/>
                      <a:pt x="23737" y="85562"/>
                    </a:cubicBezTo>
                    <a:cubicBezTo>
                      <a:pt x="23023" y="88422"/>
                      <a:pt x="22371" y="91176"/>
                      <a:pt x="21761" y="93657"/>
                    </a:cubicBezTo>
                    <a:cubicBezTo>
                      <a:pt x="21425" y="95002"/>
                      <a:pt x="21109" y="96285"/>
                      <a:pt x="20794" y="97483"/>
                    </a:cubicBezTo>
                    <a:cubicBezTo>
                      <a:pt x="20437" y="96726"/>
                      <a:pt x="20079" y="96032"/>
                      <a:pt x="19743" y="95296"/>
                    </a:cubicBezTo>
                    <a:cubicBezTo>
                      <a:pt x="19953" y="94792"/>
                      <a:pt x="20079" y="94245"/>
                      <a:pt x="20100" y="93699"/>
                    </a:cubicBezTo>
                    <a:cubicBezTo>
                      <a:pt x="20184" y="92605"/>
                      <a:pt x="20037" y="91491"/>
                      <a:pt x="20142" y="90335"/>
                    </a:cubicBezTo>
                    <a:cubicBezTo>
                      <a:pt x="20184" y="89746"/>
                      <a:pt x="20310" y="89178"/>
                      <a:pt x="20563" y="88611"/>
                    </a:cubicBezTo>
                    <a:cubicBezTo>
                      <a:pt x="20794" y="88064"/>
                      <a:pt x="21130" y="87538"/>
                      <a:pt x="21467" y="87034"/>
                    </a:cubicBezTo>
                    <a:cubicBezTo>
                      <a:pt x="21824" y="86508"/>
                      <a:pt x="22203" y="85983"/>
                      <a:pt x="22518" y="85436"/>
                    </a:cubicBezTo>
                    <a:cubicBezTo>
                      <a:pt x="22833" y="84868"/>
                      <a:pt x="23128" y="84217"/>
                      <a:pt x="23191" y="83544"/>
                    </a:cubicBezTo>
                    <a:cubicBezTo>
                      <a:pt x="23296" y="82703"/>
                      <a:pt x="23023" y="81925"/>
                      <a:pt x="22875" y="81105"/>
                    </a:cubicBezTo>
                    <a:close/>
                    <a:moveTo>
                      <a:pt x="77286" y="100384"/>
                    </a:moveTo>
                    <a:cubicBezTo>
                      <a:pt x="77244" y="100405"/>
                      <a:pt x="77160" y="100405"/>
                      <a:pt x="77055" y="100447"/>
                    </a:cubicBezTo>
                    <a:cubicBezTo>
                      <a:pt x="77160" y="100426"/>
                      <a:pt x="77223" y="100426"/>
                      <a:pt x="77286" y="100384"/>
                    </a:cubicBezTo>
                    <a:close/>
                    <a:moveTo>
                      <a:pt x="37887" y="80621"/>
                    </a:moveTo>
                    <a:lnTo>
                      <a:pt x="37950" y="82430"/>
                    </a:lnTo>
                    <a:lnTo>
                      <a:pt x="34502" y="106271"/>
                    </a:lnTo>
                    <a:lnTo>
                      <a:pt x="19785" y="106271"/>
                    </a:lnTo>
                    <a:cubicBezTo>
                      <a:pt x="20100" y="106250"/>
                      <a:pt x="20415" y="106166"/>
                      <a:pt x="20731" y="106040"/>
                    </a:cubicBezTo>
                    <a:cubicBezTo>
                      <a:pt x="21193" y="105893"/>
                      <a:pt x="21656" y="105640"/>
                      <a:pt x="22118" y="105283"/>
                    </a:cubicBezTo>
                    <a:cubicBezTo>
                      <a:pt x="22371" y="105073"/>
                      <a:pt x="22581" y="104842"/>
                      <a:pt x="22707" y="104526"/>
                    </a:cubicBezTo>
                    <a:cubicBezTo>
                      <a:pt x="22833" y="104211"/>
                      <a:pt x="22833" y="103832"/>
                      <a:pt x="22875" y="103475"/>
                    </a:cubicBezTo>
                    <a:cubicBezTo>
                      <a:pt x="22896" y="103097"/>
                      <a:pt x="22896" y="102739"/>
                      <a:pt x="22938" y="102340"/>
                    </a:cubicBezTo>
                    <a:cubicBezTo>
                      <a:pt x="23001" y="101940"/>
                      <a:pt x="23149" y="101583"/>
                      <a:pt x="23359" y="101204"/>
                    </a:cubicBezTo>
                    <a:cubicBezTo>
                      <a:pt x="23779" y="100468"/>
                      <a:pt x="24473" y="99796"/>
                      <a:pt x="24683" y="98808"/>
                    </a:cubicBezTo>
                    <a:cubicBezTo>
                      <a:pt x="24915" y="97840"/>
                      <a:pt x="24747" y="96789"/>
                      <a:pt x="24578" y="95738"/>
                    </a:cubicBezTo>
                    <a:cubicBezTo>
                      <a:pt x="24410" y="94687"/>
                      <a:pt x="24263" y="93551"/>
                      <a:pt x="24662" y="92458"/>
                    </a:cubicBezTo>
                    <a:cubicBezTo>
                      <a:pt x="25020" y="91344"/>
                      <a:pt x="25777" y="90377"/>
                      <a:pt x="26176" y="89136"/>
                    </a:cubicBezTo>
                    <a:cubicBezTo>
                      <a:pt x="26576" y="87917"/>
                      <a:pt x="26386" y="86571"/>
                      <a:pt x="26471" y="85226"/>
                    </a:cubicBezTo>
                    <a:cubicBezTo>
                      <a:pt x="26471" y="84995"/>
                      <a:pt x="26492" y="84784"/>
                      <a:pt x="26534" y="84553"/>
                    </a:cubicBezTo>
                    <a:cubicBezTo>
                      <a:pt x="27827" y="85205"/>
                      <a:pt x="29235" y="85573"/>
                      <a:pt x="30560" y="85573"/>
                    </a:cubicBezTo>
                    <a:cubicBezTo>
                      <a:pt x="31884" y="85573"/>
                      <a:pt x="33125" y="85205"/>
                      <a:pt x="34081" y="84385"/>
                    </a:cubicBezTo>
                    <a:cubicBezTo>
                      <a:pt x="34775" y="83817"/>
                      <a:pt x="36142" y="82451"/>
                      <a:pt x="37887" y="80621"/>
                    </a:cubicBezTo>
                    <a:close/>
                    <a:moveTo>
                      <a:pt x="24494" y="83081"/>
                    </a:moveTo>
                    <a:cubicBezTo>
                      <a:pt x="25083" y="83607"/>
                      <a:pt x="25735" y="84069"/>
                      <a:pt x="26407" y="84448"/>
                    </a:cubicBezTo>
                    <a:cubicBezTo>
                      <a:pt x="26365" y="84700"/>
                      <a:pt x="26344" y="84974"/>
                      <a:pt x="26344" y="85205"/>
                    </a:cubicBezTo>
                    <a:cubicBezTo>
                      <a:pt x="26260" y="86550"/>
                      <a:pt x="26449" y="87875"/>
                      <a:pt x="26071" y="89073"/>
                    </a:cubicBezTo>
                    <a:cubicBezTo>
                      <a:pt x="25714" y="90251"/>
                      <a:pt x="24936" y="91239"/>
                      <a:pt x="24557" y="92374"/>
                    </a:cubicBezTo>
                    <a:cubicBezTo>
                      <a:pt x="24137" y="93509"/>
                      <a:pt x="24305" y="94687"/>
                      <a:pt x="24473" y="95738"/>
                    </a:cubicBezTo>
                    <a:cubicBezTo>
                      <a:pt x="24620" y="96789"/>
                      <a:pt x="24810" y="97819"/>
                      <a:pt x="24578" y="98766"/>
                    </a:cubicBezTo>
                    <a:cubicBezTo>
                      <a:pt x="24368" y="99712"/>
                      <a:pt x="23716" y="100384"/>
                      <a:pt x="23296" y="101120"/>
                    </a:cubicBezTo>
                    <a:cubicBezTo>
                      <a:pt x="23086" y="101499"/>
                      <a:pt x="22917" y="101898"/>
                      <a:pt x="22833" y="102319"/>
                    </a:cubicBezTo>
                    <a:cubicBezTo>
                      <a:pt x="22791" y="102697"/>
                      <a:pt x="22791" y="103097"/>
                      <a:pt x="22770" y="103475"/>
                    </a:cubicBezTo>
                    <a:cubicBezTo>
                      <a:pt x="22728" y="103832"/>
                      <a:pt x="22728" y="104169"/>
                      <a:pt x="22602" y="104484"/>
                    </a:cubicBezTo>
                    <a:cubicBezTo>
                      <a:pt x="22497" y="104800"/>
                      <a:pt x="22287" y="105052"/>
                      <a:pt x="22055" y="105220"/>
                    </a:cubicBezTo>
                    <a:cubicBezTo>
                      <a:pt x="21614" y="105598"/>
                      <a:pt x="21109" y="105830"/>
                      <a:pt x="20689" y="105977"/>
                    </a:cubicBezTo>
                    <a:cubicBezTo>
                      <a:pt x="20268" y="106145"/>
                      <a:pt x="19869" y="106250"/>
                      <a:pt x="19553" y="106292"/>
                    </a:cubicBezTo>
                    <a:lnTo>
                      <a:pt x="19511" y="106292"/>
                    </a:lnTo>
                    <a:cubicBezTo>
                      <a:pt x="19511" y="106271"/>
                      <a:pt x="19448" y="106271"/>
                      <a:pt x="19406" y="106271"/>
                    </a:cubicBezTo>
                    <a:cubicBezTo>
                      <a:pt x="21572" y="104863"/>
                      <a:pt x="22182" y="100952"/>
                      <a:pt x="21256" y="98492"/>
                    </a:cubicBezTo>
                    <a:cubicBezTo>
                      <a:pt x="21151" y="98240"/>
                      <a:pt x="21046" y="98009"/>
                      <a:pt x="20941" y="97735"/>
                    </a:cubicBezTo>
                    <a:cubicBezTo>
                      <a:pt x="21256" y="96474"/>
                      <a:pt x="21635" y="95128"/>
                      <a:pt x="21992" y="93720"/>
                    </a:cubicBezTo>
                    <a:cubicBezTo>
                      <a:pt x="22602" y="91218"/>
                      <a:pt x="23296" y="88485"/>
                      <a:pt x="23990" y="85625"/>
                    </a:cubicBezTo>
                    <a:cubicBezTo>
                      <a:pt x="24179" y="84784"/>
                      <a:pt x="24368" y="83922"/>
                      <a:pt x="24494" y="83081"/>
                    </a:cubicBezTo>
                    <a:close/>
                    <a:moveTo>
                      <a:pt x="17893" y="106229"/>
                    </a:moveTo>
                    <a:cubicBezTo>
                      <a:pt x="17998" y="106250"/>
                      <a:pt x="18103" y="106271"/>
                      <a:pt x="18229" y="106313"/>
                    </a:cubicBezTo>
                    <a:lnTo>
                      <a:pt x="17914" y="106313"/>
                    </a:lnTo>
                    <a:lnTo>
                      <a:pt x="17893" y="106229"/>
                    </a:lnTo>
                    <a:close/>
                    <a:moveTo>
                      <a:pt x="107501" y="90700"/>
                    </a:moveTo>
                    <a:cubicBezTo>
                      <a:pt x="106289" y="90700"/>
                      <a:pt x="105632" y="93464"/>
                      <a:pt x="105753" y="94981"/>
                    </a:cubicBezTo>
                    <a:cubicBezTo>
                      <a:pt x="105837" y="95948"/>
                      <a:pt x="106132" y="97840"/>
                      <a:pt x="107351" y="98976"/>
                    </a:cubicBezTo>
                    <a:lnTo>
                      <a:pt x="107351" y="99670"/>
                    </a:lnTo>
                    <a:cubicBezTo>
                      <a:pt x="107351" y="101520"/>
                      <a:pt x="107309" y="103181"/>
                      <a:pt x="107288" y="104379"/>
                    </a:cubicBezTo>
                    <a:cubicBezTo>
                      <a:pt x="107246" y="104253"/>
                      <a:pt x="107246" y="104127"/>
                      <a:pt x="107225" y="103980"/>
                    </a:cubicBezTo>
                    <a:cubicBezTo>
                      <a:pt x="107204" y="103769"/>
                      <a:pt x="107141" y="103601"/>
                      <a:pt x="107078" y="103349"/>
                    </a:cubicBezTo>
                    <a:cubicBezTo>
                      <a:pt x="106973" y="103033"/>
                      <a:pt x="106826" y="102697"/>
                      <a:pt x="106678" y="102382"/>
                    </a:cubicBezTo>
                    <a:cubicBezTo>
                      <a:pt x="106384" y="100574"/>
                      <a:pt x="105144" y="98934"/>
                      <a:pt x="103504" y="98156"/>
                    </a:cubicBezTo>
                    <a:cubicBezTo>
                      <a:pt x="103253" y="98037"/>
                      <a:pt x="102969" y="97944"/>
                      <a:pt x="102705" y="97944"/>
                    </a:cubicBezTo>
                    <a:cubicBezTo>
                      <a:pt x="102503" y="97944"/>
                      <a:pt x="102313" y="97998"/>
                      <a:pt x="102158" y="98135"/>
                    </a:cubicBezTo>
                    <a:cubicBezTo>
                      <a:pt x="101822" y="98450"/>
                      <a:pt x="101885" y="99018"/>
                      <a:pt x="102053" y="99438"/>
                    </a:cubicBezTo>
                    <a:cubicBezTo>
                      <a:pt x="102768" y="101246"/>
                      <a:pt x="104639" y="102550"/>
                      <a:pt x="106615" y="102550"/>
                    </a:cubicBezTo>
                    <a:cubicBezTo>
                      <a:pt x="106741" y="102823"/>
                      <a:pt x="106889" y="103118"/>
                      <a:pt x="106952" y="103391"/>
                    </a:cubicBezTo>
                    <a:cubicBezTo>
                      <a:pt x="107015" y="103601"/>
                      <a:pt x="107099" y="103811"/>
                      <a:pt x="107120" y="103980"/>
                    </a:cubicBezTo>
                    <a:cubicBezTo>
                      <a:pt x="107183" y="104169"/>
                      <a:pt x="107204" y="104358"/>
                      <a:pt x="107204" y="104547"/>
                    </a:cubicBezTo>
                    <a:cubicBezTo>
                      <a:pt x="107225" y="104778"/>
                      <a:pt x="107225" y="104989"/>
                      <a:pt x="107246" y="105136"/>
                    </a:cubicBezTo>
                    <a:cubicBezTo>
                      <a:pt x="107246" y="105409"/>
                      <a:pt x="107246" y="105640"/>
                      <a:pt x="107225" y="105851"/>
                    </a:cubicBezTo>
                    <a:lnTo>
                      <a:pt x="107225" y="106250"/>
                    </a:lnTo>
                    <a:cubicBezTo>
                      <a:pt x="107330" y="106250"/>
                      <a:pt x="107330" y="106271"/>
                      <a:pt x="107330" y="106313"/>
                    </a:cubicBezTo>
                    <a:lnTo>
                      <a:pt x="107330" y="106208"/>
                    </a:lnTo>
                    <a:lnTo>
                      <a:pt x="107330" y="106061"/>
                    </a:lnTo>
                    <a:cubicBezTo>
                      <a:pt x="107351" y="106019"/>
                      <a:pt x="107351" y="105935"/>
                      <a:pt x="107414" y="105809"/>
                    </a:cubicBezTo>
                    <a:cubicBezTo>
                      <a:pt x="107456" y="105619"/>
                      <a:pt x="107519" y="105325"/>
                      <a:pt x="107603" y="104968"/>
                    </a:cubicBezTo>
                    <a:cubicBezTo>
                      <a:pt x="107751" y="104253"/>
                      <a:pt x="107940" y="103286"/>
                      <a:pt x="108487" y="102340"/>
                    </a:cubicBezTo>
                    <a:cubicBezTo>
                      <a:pt x="108655" y="102024"/>
                      <a:pt x="108844" y="101751"/>
                      <a:pt x="109033" y="101499"/>
                    </a:cubicBezTo>
                    <a:cubicBezTo>
                      <a:pt x="109308" y="101570"/>
                      <a:pt x="109579" y="101602"/>
                      <a:pt x="109847" y="101602"/>
                    </a:cubicBezTo>
                    <a:cubicBezTo>
                      <a:pt x="110769" y="101602"/>
                      <a:pt x="111650" y="101216"/>
                      <a:pt x="112481" y="100679"/>
                    </a:cubicBezTo>
                    <a:cubicBezTo>
                      <a:pt x="112796" y="100468"/>
                      <a:pt x="113112" y="100237"/>
                      <a:pt x="113280" y="99901"/>
                    </a:cubicBezTo>
                    <a:cubicBezTo>
                      <a:pt x="113448" y="99543"/>
                      <a:pt x="113490" y="99123"/>
                      <a:pt x="113238" y="98808"/>
                    </a:cubicBezTo>
                    <a:cubicBezTo>
                      <a:pt x="113007" y="98471"/>
                      <a:pt x="112586" y="98366"/>
                      <a:pt x="112166" y="98345"/>
                    </a:cubicBezTo>
                    <a:cubicBezTo>
                      <a:pt x="112063" y="98335"/>
                      <a:pt x="111960" y="98330"/>
                      <a:pt x="111856" y="98330"/>
                    </a:cubicBezTo>
                    <a:cubicBezTo>
                      <a:pt x="111088" y="98330"/>
                      <a:pt x="110301" y="98602"/>
                      <a:pt x="109727" y="99102"/>
                    </a:cubicBezTo>
                    <a:cubicBezTo>
                      <a:pt x="109075" y="99670"/>
                      <a:pt x="108718" y="100595"/>
                      <a:pt x="108907" y="101436"/>
                    </a:cubicBezTo>
                    <a:cubicBezTo>
                      <a:pt x="108697" y="101709"/>
                      <a:pt x="108508" y="101961"/>
                      <a:pt x="108360" y="102277"/>
                    </a:cubicBezTo>
                    <a:cubicBezTo>
                      <a:pt x="107793" y="103244"/>
                      <a:pt x="107625" y="104253"/>
                      <a:pt x="107498" y="104968"/>
                    </a:cubicBezTo>
                    <a:cubicBezTo>
                      <a:pt x="107435" y="105304"/>
                      <a:pt x="107393" y="105598"/>
                      <a:pt x="107330" y="105809"/>
                    </a:cubicBezTo>
                    <a:cubicBezTo>
                      <a:pt x="107330" y="105830"/>
                      <a:pt x="107330" y="105872"/>
                      <a:pt x="107309" y="105914"/>
                    </a:cubicBezTo>
                    <a:lnTo>
                      <a:pt x="107309" y="105830"/>
                    </a:lnTo>
                    <a:cubicBezTo>
                      <a:pt x="107330" y="105493"/>
                      <a:pt x="107351" y="105010"/>
                      <a:pt x="107372" y="104400"/>
                    </a:cubicBezTo>
                    <a:cubicBezTo>
                      <a:pt x="107435" y="103202"/>
                      <a:pt x="107477" y="101520"/>
                      <a:pt x="107477" y="99670"/>
                    </a:cubicBezTo>
                    <a:lnTo>
                      <a:pt x="107477" y="98934"/>
                    </a:lnTo>
                    <a:cubicBezTo>
                      <a:pt x="108381" y="97756"/>
                      <a:pt x="109222" y="96264"/>
                      <a:pt x="109370" y="94771"/>
                    </a:cubicBezTo>
                    <a:cubicBezTo>
                      <a:pt x="109454" y="93972"/>
                      <a:pt x="109433" y="93194"/>
                      <a:pt x="109180" y="92416"/>
                    </a:cubicBezTo>
                    <a:cubicBezTo>
                      <a:pt x="108907" y="91680"/>
                      <a:pt x="108381" y="91029"/>
                      <a:pt x="107646" y="90713"/>
                    </a:cubicBezTo>
                    <a:cubicBezTo>
                      <a:pt x="107596" y="90704"/>
                      <a:pt x="107548" y="90700"/>
                      <a:pt x="107501" y="90700"/>
                    </a:cubicBezTo>
                    <a:close/>
                    <a:moveTo>
                      <a:pt x="53468" y="0"/>
                    </a:moveTo>
                    <a:cubicBezTo>
                      <a:pt x="52482" y="0"/>
                      <a:pt x="51506" y="201"/>
                      <a:pt x="50670" y="624"/>
                    </a:cubicBezTo>
                    <a:cubicBezTo>
                      <a:pt x="48798" y="1570"/>
                      <a:pt x="47621" y="2579"/>
                      <a:pt x="47369" y="4660"/>
                    </a:cubicBezTo>
                    <a:cubicBezTo>
                      <a:pt x="47077" y="4489"/>
                      <a:pt x="46751" y="4412"/>
                      <a:pt x="46406" y="4412"/>
                    </a:cubicBezTo>
                    <a:cubicBezTo>
                      <a:pt x="44760" y="4412"/>
                      <a:pt x="42685" y="6170"/>
                      <a:pt x="41902" y="7856"/>
                    </a:cubicBezTo>
                    <a:cubicBezTo>
                      <a:pt x="40956" y="9874"/>
                      <a:pt x="41167" y="11956"/>
                      <a:pt x="41692" y="14121"/>
                    </a:cubicBezTo>
                    <a:lnTo>
                      <a:pt x="41587" y="14121"/>
                    </a:lnTo>
                    <a:cubicBezTo>
                      <a:pt x="41587" y="14121"/>
                      <a:pt x="41629" y="14142"/>
                      <a:pt x="41713" y="14163"/>
                    </a:cubicBezTo>
                    <a:cubicBezTo>
                      <a:pt x="41713" y="14184"/>
                      <a:pt x="41713" y="14226"/>
                      <a:pt x="41734" y="14226"/>
                    </a:cubicBezTo>
                    <a:cubicBezTo>
                      <a:pt x="42155" y="15866"/>
                      <a:pt x="42701" y="17506"/>
                      <a:pt x="43395" y="19083"/>
                    </a:cubicBezTo>
                    <a:cubicBezTo>
                      <a:pt x="42470" y="19335"/>
                      <a:pt x="41629" y="20113"/>
                      <a:pt x="41755" y="22005"/>
                    </a:cubicBezTo>
                    <a:cubicBezTo>
                      <a:pt x="41922" y="24457"/>
                      <a:pt x="43517" y="24964"/>
                      <a:pt x="44684" y="24964"/>
                    </a:cubicBezTo>
                    <a:cubicBezTo>
                      <a:pt x="44988" y="24964"/>
                      <a:pt x="45263" y="24929"/>
                      <a:pt x="45477" y="24886"/>
                    </a:cubicBezTo>
                    <a:lnTo>
                      <a:pt x="46212" y="37059"/>
                    </a:lnTo>
                    <a:lnTo>
                      <a:pt x="43816" y="38468"/>
                    </a:lnTo>
                    <a:lnTo>
                      <a:pt x="40157" y="40150"/>
                    </a:lnTo>
                    <a:cubicBezTo>
                      <a:pt x="40284" y="38867"/>
                      <a:pt x="40262" y="37521"/>
                      <a:pt x="40073" y="36197"/>
                    </a:cubicBezTo>
                    <a:cubicBezTo>
                      <a:pt x="38924" y="28229"/>
                      <a:pt x="32086" y="22512"/>
                      <a:pt x="24265" y="22512"/>
                    </a:cubicBezTo>
                    <a:cubicBezTo>
                      <a:pt x="23501" y="22512"/>
                      <a:pt x="22728" y="22566"/>
                      <a:pt x="21950" y="22678"/>
                    </a:cubicBezTo>
                    <a:cubicBezTo>
                      <a:pt x="13204" y="23940"/>
                      <a:pt x="7149" y="32055"/>
                      <a:pt x="8411" y="40780"/>
                    </a:cubicBezTo>
                    <a:cubicBezTo>
                      <a:pt x="9560" y="48731"/>
                      <a:pt x="16402" y="54465"/>
                      <a:pt x="24241" y="54465"/>
                    </a:cubicBezTo>
                    <a:cubicBezTo>
                      <a:pt x="25004" y="54465"/>
                      <a:pt x="25777" y="54411"/>
                      <a:pt x="26555" y="54299"/>
                    </a:cubicBezTo>
                    <a:lnTo>
                      <a:pt x="26576" y="54299"/>
                    </a:lnTo>
                    <a:lnTo>
                      <a:pt x="23001" y="63003"/>
                    </a:lnTo>
                    <a:lnTo>
                      <a:pt x="25753" y="63812"/>
                    </a:lnTo>
                    <a:lnTo>
                      <a:pt x="25753" y="63812"/>
                    </a:lnTo>
                    <a:cubicBezTo>
                      <a:pt x="25642" y="64152"/>
                      <a:pt x="22613" y="73473"/>
                      <a:pt x="22097" y="76816"/>
                    </a:cubicBezTo>
                    <a:cubicBezTo>
                      <a:pt x="21887" y="78162"/>
                      <a:pt x="22139" y="79402"/>
                      <a:pt x="22623" y="80516"/>
                    </a:cubicBezTo>
                    <a:cubicBezTo>
                      <a:pt x="22770" y="81568"/>
                      <a:pt x="23191" y="82577"/>
                      <a:pt x="23086" y="83544"/>
                    </a:cubicBezTo>
                    <a:cubicBezTo>
                      <a:pt x="23023" y="84196"/>
                      <a:pt x="22770" y="84805"/>
                      <a:pt x="22455" y="85352"/>
                    </a:cubicBezTo>
                    <a:cubicBezTo>
                      <a:pt x="22139" y="85920"/>
                      <a:pt x="21761" y="86445"/>
                      <a:pt x="21404" y="86971"/>
                    </a:cubicBezTo>
                    <a:cubicBezTo>
                      <a:pt x="21046" y="87496"/>
                      <a:pt x="20710" y="88022"/>
                      <a:pt x="20458" y="88569"/>
                    </a:cubicBezTo>
                    <a:cubicBezTo>
                      <a:pt x="20184" y="89115"/>
                      <a:pt x="20058" y="89725"/>
                      <a:pt x="20037" y="90335"/>
                    </a:cubicBezTo>
                    <a:cubicBezTo>
                      <a:pt x="19953" y="91512"/>
                      <a:pt x="20100" y="92647"/>
                      <a:pt x="20037" y="93699"/>
                    </a:cubicBezTo>
                    <a:cubicBezTo>
                      <a:pt x="19995" y="94182"/>
                      <a:pt x="19890" y="94687"/>
                      <a:pt x="19743" y="95128"/>
                    </a:cubicBezTo>
                    <a:cubicBezTo>
                      <a:pt x="19112" y="93846"/>
                      <a:pt x="18586" y="92542"/>
                      <a:pt x="18460" y="91134"/>
                    </a:cubicBezTo>
                    <a:cubicBezTo>
                      <a:pt x="18250" y="89115"/>
                      <a:pt x="18923" y="87013"/>
                      <a:pt x="18460" y="85016"/>
                    </a:cubicBezTo>
                    <a:cubicBezTo>
                      <a:pt x="17829" y="82345"/>
                      <a:pt x="15201" y="80264"/>
                      <a:pt x="15222" y="77510"/>
                    </a:cubicBezTo>
                    <a:cubicBezTo>
                      <a:pt x="15243" y="75954"/>
                      <a:pt x="16105" y="74503"/>
                      <a:pt x="16042" y="72948"/>
                    </a:cubicBezTo>
                    <a:cubicBezTo>
                      <a:pt x="15958" y="71055"/>
                      <a:pt x="14487" y="69563"/>
                      <a:pt x="13583" y="67881"/>
                    </a:cubicBezTo>
                    <a:cubicBezTo>
                      <a:pt x="12195" y="65337"/>
                      <a:pt x="12111" y="62309"/>
                      <a:pt x="11648" y="59429"/>
                    </a:cubicBezTo>
                    <a:cubicBezTo>
                      <a:pt x="11165" y="56549"/>
                      <a:pt x="10072" y="53479"/>
                      <a:pt x="7549" y="52070"/>
                    </a:cubicBezTo>
                    <a:cubicBezTo>
                      <a:pt x="7170" y="54509"/>
                      <a:pt x="6518" y="56170"/>
                      <a:pt x="6729" y="59471"/>
                    </a:cubicBezTo>
                    <a:cubicBezTo>
                      <a:pt x="6813" y="60648"/>
                      <a:pt x="8179" y="62919"/>
                      <a:pt x="8369" y="65526"/>
                    </a:cubicBezTo>
                    <a:cubicBezTo>
                      <a:pt x="8474" y="67061"/>
                      <a:pt x="8537" y="68617"/>
                      <a:pt x="8642" y="70172"/>
                    </a:cubicBezTo>
                    <a:cubicBezTo>
                      <a:pt x="8747" y="71686"/>
                      <a:pt x="8831" y="73221"/>
                      <a:pt x="9378" y="74630"/>
                    </a:cubicBezTo>
                    <a:cubicBezTo>
                      <a:pt x="9798" y="75723"/>
                      <a:pt x="10471" y="76711"/>
                      <a:pt x="10786" y="77825"/>
                    </a:cubicBezTo>
                    <a:cubicBezTo>
                      <a:pt x="11354" y="79928"/>
                      <a:pt x="10597" y="82198"/>
                      <a:pt x="11060" y="84343"/>
                    </a:cubicBezTo>
                    <a:cubicBezTo>
                      <a:pt x="11459" y="86151"/>
                      <a:pt x="12721" y="87707"/>
                      <a:pt x="12952" y="89536"/>
                    </a:cubicBezTo>
                    <a:cubicBezTo>
                      <a:pt x="13141" y="90797"/>
                      <a:pt x="12826" y="92080"/>
                      <a:pt x="12573" y="93383"/>
                    </a:cubicBezTo>
                    <a:cubicBezTo>
                      <a:pt x="12363" y="93089"/>
                      <a:pt x="12174" y="92795"/>
                      <a:pt x="12048" y="92479"/>
                    </a:cubicBezTo>
                    <a:cubicBezTo>
                      <a:pt x="11333" y="90692"/>
                      <a:pt x="12279" y="88379"/>
                      <a:pt x="11060" y="86887"/>
                    </a:cubicBezTo>
                    <a:cubicBezTo>
                      <a:pt x="10366" y="86025"/>
                      <a:pt x="9062" y="85709"/>
                      <a:pt x="8432" y="84784"/>
                    </a:cubicBezTo>
                    <a:cubicBezTo>
                      <a:pt x="8095" y="84280"/>
                      <a:pt x="7990" y="83670"/>
                      <a:pt x="7864" y="83102"/>
                    </a:cubicBezTo>
                    <a:cubicBezTo>
                      <a:pt x="7212" y="80159"/>
                      <a:pt x="5698" y="77363"/>
                      <a:pt x="3638" y="75197"/>
                    </a:cubicBezTo>
                    <a:lnTo>
                      <a:pt x="3638" y="75197"/>
                    </a:lnTo>
                    <a:cubicBezTo>
                      <a:pt x="3470" y="77825"/>
                      <a:pt x="4080" y="80474"/>
                      <a:pt x="5278" y="82808"/>
                    </a:cubicBezTo>
                    <a:cubicBezTo>
                      <a:pt x="5783" y="83754"/>
                      <a:pt x="6392" y="84658"/>
                      <a:pt x="6539" y="85709"/>
                    </a:cubicBezTo>
                    <a:cubicBezTo>
                      <a:pt x="6813" y="87412"/>
                      <a:pt x="5867" y="89136"/>
                      <a:pt x="6287" y="90818"/>
                    </a:cubicBezTo>
                    <a:cubicBezTo>
                      <a:pt x="6750" y="92753"/>
                      <a:pt x="8915" y="94014"/>
                      <a:pt x="9020" y="95969"/>
                    </a:cubicBezTo>
                    <a:cubicBezTo>
                      <a:pt x="9104" y="97630"/>
                      <a:pt x="7654" y="99102"/>
                      <a:pt x="7759" y="100763"/>
                    </a:cubicBezTo>
                    <a:cubicBezTo>
                      <a:pt x="7801" y="101478"/>
                      <a:pt x="8116" y="102129"/>
                      <a:pt x="8495" y="102739"/>
                    </a:cubicBezTo>
                    <a:cubicBezTo>
                      <a:pt x="9751" y="104819"/>
                      <a:pt x="11591" y="106273"/>
                      <a:pt x="14333" y="106273"/>
                    </a:cubicBezTo>
                    <a:cubicBezTo>
                      <a:pt x="14391" y="106273"/>
                      <a:pt x="14449" y="106273"/>
                      <a:pt x="14508" y="106271"/>
                    </a:cubicBezTo>
                    <a:lnTo>
                      <a:pt x="15769" y="106334"/>
                    </a:lnTo>
                    <a:cubicBezTo>
                      <a:pt x="5993" y="106334"/>
                      <a:pt x="1" y="106355"/>
                      <a:pt x="1" y="106376"/>
                    </a:cubicBezTo>
                    <a:cubicBezTo>
                      <a:pt x="1" y="106418"/>
                      <a:pt x="26155" y="106460"/>
                      <a:pt x="58406" y="106460"/>
                    </a:cubicBezTo>
                    <a:cubicBezTo>
                      <a:pt x="90637" y="106460"/>
                      <a:pt x="116791" y="106439"/>
                      <a:pt x="116791" y="106376"/>
                    </a:cubicBezTo>
                    <a:cubicBezTo>
                      <a:pt x="116707" y="106334"/>
                      <a:pt x="113280" y="106313"/>
                      <a:pt x="107330" y="106313"/>
                    </a:cubicBezTo>
                    <a:cubicBezTo>
                      <a:pt x="100287" y="106313"/>
                      <a:pt x="89754" y="106271"/>
                      <a:pt x="77307" y="106271"/>
                    </a:cubicBezTo>
                    <a:lnTo>
                      <a:pt x="77055" y="100447"/>
                    </a:lnTo>
                    <a:lnTo>
                      <a:pt x="77034" y="100048"/>
                    </a:lnTo>
                    <a:lnTo>
                      <a:pt x="77034" y="100048"/>
                    </a:lnTo>
                    <a:cubicBezTo>
                      <a:pt x="77139" y="100153"/>
                      <a:pt x="77223" y="100279"/>
                      <a:pt x="77286" y="100384"/>
                    </a:cubicBezTo>
                    <a:cubicBezTo>
                      <a:pt x="77749" y="101015"/>
                      <a:pt x="77980" y="101646"/>
                      <a:pt x="78127" y="102129"/>
                    </a:cubicBezTo>
                    <a:cubicBezTo>
                      <a:pt x="78359" y="102865"/>
                      <a:pt x="78884" y="103475"/>
                      <a:pt x="79578" y="103832"/>
                    </a:cubicBezTo>
                    <a:cubicBezTo>
                      <a:pt x="80214" y="104169"/>
                      <a:pt x="81066" y="104456"/>
                      <a:pt x="82105" y="104456"/>
                    </a:cubicBezTo>
                    <a:cubicBezTo>
                      <a:pt x="82234" y="104456"/>
                      <a:pt x="82366" y="104451"/>
                      <a:pt x="82500" y="104442"/>
                    </a:cubicBezTo>
                    <a:cubicBezTo>
                      <a:pt x="85044" y="104253"/>
                      <a:pt x="86222" y="102634"/>
                      <a:pt x="86222" y="102634"/>
                    </a:cubicBezTo>
                    <a:cubicBezTo>
                      <a:pt x="86222" y="102634"/>
                      <a:pt x="86747" y="99901"/>
                      <a:pt x="86916" y="99186"/>
                    </a:cubicBezTo>
                    <a:cubicBezTo>
                      <a:pt x="86958" y="98997"/>
                      <a:pt x="87231" y="98660"/>
                      <a:pt x="87588" y="98282"/>
                    </a:cubicBezTo>
                    <a:cubicBezTo>
                      <a:pt x="87778" y="98114"/>
                      <a:pt x="88009" y="97925"/>
                      <a:pt x="88282" y="97693"/>
                    </a:cubicBezTo>
                    <a:cubicBezTo>
                      <a:pt x="88850" y="97168"/>
                      <a:pt x="89649" y="96495"/>
                      <a:pt x="90490" y="95759"/>
                    </a:cubicBezTo>
                    <a:cubicBezTo>
                      <a:pt x="90511" y="95822"/>
                      <a:pt x="90616" y="95969"/>
                      <a:pt x="91247" y="96074"/>
                    </a:cubicBezTo>
                    <a:lnTo>
                      <a:pt x="91268" y="96116"/>
                    </a:lnTo>
                    <a:cubicBezTo>
                      <a:pt x="91920" y="96710"/>
                      <a:pt x="92741" y="97024"/>
                      <a:pt x="93606" y="97024"/>
                    </a:cubicBezTo>
                    <a:cubicBezTo>
                      <a:pt x="93660" y="97024"/>
                      <a:pt x="93715" y="97023"/>
                      <a:pt x="93769" y="97020"/>
                    </a:cubicBezTo>
                    <a:lnTo>
                      <a:pt x="98164" y="96894"/>
                    </a:lnTo>
                    <a:cubicBezTo>
                      <a:pt x="98794" y="96873"/>
                      <a:pt x="99362" y="96600"/>
                      <a:pt x="99824" y="96158"/>
                    </a:cubicBezTo>
                    <a:cubicBezTo>
                      <a:pt x="101149" y="94771"/>
                      <a:pt x="103987" y="91659"/>
                      <a:pt x="104071" y="90188"/>
                    </a:cubicBezTo>
                    <a:cubicBezTo>
                      <a:pt x="104092" y="89347"/>
                      <a:pt x="104092" y="88569"/>
                      <a:pt x="104092" y="87938"/>
                    </a:cubicBezTo>
                    <a:cubicBezTo>
                      <a:pt x="104092" y="87938"/>
                      <a:pt x="105964" y="67019"/>
                      <a:pt x="104555" y="63760"/>
                    </a:cubicBezTo>
                    <a:cubicBezTo>
                      <a:pt x="103125" y="60501"/>
                      <a:pt x="89018" y="48938"/>
                      <a:pt x="89018" y="48938"/>
                    </a:cubicBezTo>
                    <a:lnTo>
                      <a:pt x="89123" y="48770"/>
                    </a:lnTo>
                    <a:cubicBezTo>
                      <a:pt x="89123" y="48770"/>
                      <a:pt x="76845" y="40086"/>
                      <a:pt x="75289" y="39245"/>
                    </a:cubicBezTo>
                    <a:cubicBezTo>
                      <a:pt x="73817" y="38426"/>
                      <a:pt x="69129" y="37816"/>
                      <a:pt x="68708" y="37732"/>
                    </a:cubicBezTo>
                    <a:lnTo>
                      <a:pt x="60362" y="35924"/>
                    </a:lnTo>
                    <a:lnTo>
                      <a:pt x="60299" y="34410"/>
                    </a:lnTo>
                    <a:lnTo>
                      <a:pt x="60236" y="32959"/>
                    </a:lnTo>
                    <a:cubicBezTo>
                      <a:pt x="60404" y="32938"/>
                      <a:pt x="65975" y="31782"/>
                      <a:pt x="65828" y="26105"/>
                    </a:cubicBezTo>
                    <a:cubicBezTo>
                      <a:pt x="65786" y="23498"/>
                      <a:pt x="65260" y="18347"/>
                      <a:pt x="64714" y="13449"/>
                    </a:cubicBezTo>
                    <a:cubicBezTo>
                      <a:pt x="66122" y="13428"/>
                      <a:pt x="67573" y="12713"/>
                      <a:pt x="68183" y="11451"/>
                    </a:cubicBezTo>
                    <a:cubicBezTo>
                      <a:pt x="68814" y="10085"/>
                      <a:pt x="68099" y="8171"/>
                      <a:pt x="66627" y="7856"/>
                    </a:cubicBezTo>
                    <a:cubicBezTo>
                      <a:pt x="67973" y="7730"/>
                      <a:pt x="69150" y="6574"/>
                      <a:pt x="69297" y="5207"/>
                    </a:cubicBezTo>
                    <a:cubicBezTo>
                      <a:pt x="69360" y="4618"/>
                      <a:pt x="69234" y="4030"/>
                      <a:pt x="68940" y="3504"/>
                    </a:cubicBezTo>
                    <a:lnTo>
                      <a:pt x="68940" y="3462"/>
                    </a:lnTo>
                    <a:cubicBezTo>
                      <a:pt x="68561" y="2810"/>
                      <a:pt x="67973" y="2285"/>
                      <a:pt x="67258" y="2074"/>
                    </a:cubicBezTo>
                    <a:cubicBezTo>
                      <a:pt x="66931" y="1974"/>
                      <a:pt x="66602" y="1932"/>
                      <a:pt x="66272" y="1932"/>
                    </a:cubicBezTo>
                    <a:cubicBezTo>
                      <a:pt x="64617" y="1932"/>
                      <a:pt x="62915" y="2981"/>
                      <a:pt x="61228" y="2981"/>
                    </a:cubicBezTo>
                    <a:cubicBezTo>
                      <a:pt x="60995" y="2981"/>
                      <a:pt x="60762" y="2961"/>
                      <a:pt x="60530" y="2915"/>
                    </a:cubicBezTo>
                    <a:cubicBezTo>
                      <a:pt x="59163" y="2663"/>
                      <a:pt x="58133" y="1549"/>
                      <a:pt x="56935" y="876"/>
                    </a:cubicBezTo>
                    <a:cubicBezTo>
                      <a:pt x="55924" y="306"/>
                      <a:pt x="54687" y="0"/>
                      <a:pt x="534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4" name="Google Shape;3884;p56"/>
            <p:cNvGrpSpPr/>
            <p:nvPr/>
          </p:nvGrpSpPr>
          <p:grpSpPr>
            <a:xfrm>
              <a:off x="5119920" y="1288099"/>
              <a:ext cx="3284455" cy="2994793"/>
              <a:chOff x="442150" y="537150"/>
              <a:chExt cx="2919775" cy="2662275"/>
            </a:xfrm>
          </p:grpSpPr>
          <p:sp>
            <p:nvSpPr>
              <p:cNvPr id="3885" name="Google Shape;3885;p56"/>
              <p:cNvSpPr/>
              <p:nvPr/>
            </p:nvSpPr>
            <p:spPr>
              <a:xfrm>
                <a:off x="620850" y="1101200"/>
                <a:ext cx="854675" cy="798875"/>
              </a:xfrm>
              <a:custGeom>
                <a:avLst/>
                <a:gdLst/>
                <a:ahLst/>
                <a:cxnLst/>
                <a:rect l="l" t="t" r="r" b="b"/>
                <a:pathLst>
                  <a:path w="34187" h="31955" extrusionOk="0">
                    <a:moveTo>
                      <a:pt x="17100" y="1"/>
                    </a:moveTo>
                    <a:cubicBezTo>
                      <a:pt x="16335" y="1"/>
                      <a:pt x="15561" y="55"/>
                      <a:pt x="14781" y="167"/>
                    </a:cubicBezTo>
                    <a:cubicBezTo>
                      <a:pt x="6035" y="1450"/>
                      <a:pt x="1" y="9544"/>
                      <a:pt x="1262" y="18269"/>
                    </a:cubicBezTo>
                    <a:cubicBezTo>
                      <a:pt x="2412" y="26220"/>
                      <a:pt x="9253" y="31954"/>
                      <a:pt x="17077" y="31954"/>
                    </a:cubicBezTo>
                    <a:cubicBezTo>
                      <a:pt x="17839" y="31954"/>
                      <a:pt x="18609" y="31900"/>
                      <a:pt x="19385" y="31788"/>
                    </a:cubicBezTo>
                    <a:cubicBezTo>
                      <a:pt x="28131" y="30505"/>
                      <a:pt x="34186" y="22411"/>
                      <a:pt x="32925" y="13686"/>
                    </a:cubicBezTo>
                    <a:cubicBezTo>
                      <a:pt x="31776" y="5718"/>
                      <a:pt x="24937" y="1"/>
                      <a:pt x="1710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56"/>
              <p:cNvSpPr/>
              <p:nvPr/>
            </p:nvSpPr>
            <p:spPr>
              <a:xfrm>
                <a:off x="721775" y="1196750"/>
                <a:ext cx="652300" cy="608300"/>
              </a:xfrm>
              <a:custGeom>
                <a:avLst/>
                <a:gdLst/>
                <a:ahLst/>
                <a:cxnLst/>
                <a:rect l="l" t="t" r="r" b="b"/>
                <a:pathLst>
                  <a:path w="26092" h="24332" extrusionOk="0">
                    <a:moveTo>
                      <a:pt x="13089" y="1"/>
                    </a:moveTo>
                    <a:cubicBezTo>
                      <a:pt x="12502" y="1"/>
                      <a:pt x="11909" y="43"/>
                      <a:pt x="11312" y="130"/>
                    </a:cubicBezTo>
                    <a:cubicBezTo>
                      <a:pt x="4626" y="1097"/>
                      <a:pt x="0" y="7278"/>
                      <a:pt x="968" y="13922"/>
                    </a:cubicBezTo>
                    <a:cubicBezTo>
                      <a:pt x="1867" y="19989"/>
                      <a:pt x="7053" y="24331"/>
                      <a:pt x="13020" y="24331"/>
                    </a:cubicBezTo>
                    <a:cubicBezTo>
                      <a:pt x="13607" y="24331"/>
                      <a:pt x="14202" y="24289"/>
                      <a:pt x="14802" y="24203"/>
                    </a:cubicBezTo>
                    <a:cubicBezTo>
                      <a:pt x="21466" y="23235"/>
                      <a:pt x="26092" y="17054"/>
                      <a:pt x="25125" y="10411"/>
                    </a:cubicBezTo>
                    <a:cubicBezTo>
                      <a:pt x="24244" y="4343"/>
                      <a:pt x="19042" y="1"/>
                      <a:pt x="13089" y="1"/>
                    </a:cubicBezTo>
                    <a:close/>
                  </a:path>
                </a:pathLst>
              </a:custGeom>
              <a:solidFill>
                <a:srgbClr val="37474F">
                  <a:alpha val="152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56"/>
              <p:cNvSpPr/>
              <p:nvPr/>
            </p:nvSpPr>
            <p:spPr>
              <a:xfrm>
                <a:off x="737025" y="1186025"/>
                <a:ext cx="612875" cy="368775"/>
              </a:xfrm>
              <a:custGeom>
                <a:avLst/>
                <a:gdLst/>
                <a:ahLst/>
                <a:cxnLst/>
                <a:rect l="l" t="t" r="r" b="b"/>
                <a:pathLst>
                  <a:path w="24515" h="14751" extrusionOk="0">
                    <a:moveTo>
                      <a:pt x="12683" y="1"/>
                    </a:moveTo>
                    <a:cubicBezTo>
                      <a:pt x="12561" y="1"/>
                      <a:pt x="12440" y="4"/>
                      <a:pt x="12320" y="12"/>
                    </a:cubicBezTo>
                    <a:cubicBezTo>
                      <a:pt x="11627" y="12"/>
                      <a:pt x="10975" y="75"/>
                      <a:pt x="10302" y="180"/>
                    </a:cubicBezTo>
                    <a:cubicBezTo>
                      <a:pt x="9608" y="327"/>
                      <a:pt x="8957" y="496"/>
                      <a:pt x="8326" y="706"/>
                    </a:cubicBezTo>
                    <a:cubicBezTo>
                      <a:pt x="7695" y="916"/>
                      <a:pt x="7085" y="1189"/>
                      <a:pt x="6518" y="1505"/>
                    </a:cubicBezTo>
                    <a:cubicBezTo>
                      <a:pt x="5929" y="1799"/>
                      <a:pt x="5403" y="2156"/>
                      <a:pt x="4899" y="2535"/>
                    </a:cubicBezTo>
                    <a:cubicBezTo>
                      <a:pt x="4415" y="2892"/>
                      <a:pt x="3953" y="3313"/>
                      <a:pt x="3532" y="3733"/>
                    </a:cubicBezTo>
                    <a:cubicBezTo>
                      <a:pt x="2691" y="4574"/>
                      <a:pt x="2039" y="5499"/>
                      <a:pt x="1535" y="6424"/>
                    </a:cubicBezTo>
                    <a:cubicBezTo>
                      <a:pt x="1051" y="7328"/>
                      <a:pt x="694" y="8254"/>
                      <a:pt x="463" y="9116"/>
                    </a:cubicBezTo>
                    <a:cubicBezTo>
                      <a:pt x="0" y="10861"/>
                      <a:pt x="21" y="12311"/>
                      <a:pt x="126" y="13278"/>
                    </a:cubicBezTo>
                    <a:cubicBezTo>
                      <a:pt x="231" y="14245"/>
                      <a:pt x="421" y="14750"/>
                      <a:pt x="463" y="14750"/>
                    </a:cubicBezTo>
                    <a:cubicBezTo>
                      <a:pt x="547" y="14750"/>
                      <a:pt x="484" y="14203"/>
                      <a:pt x="484" y="13257"/>
                    </a:cubicBezTo>
                    <a:cubicBezTo>
                      <a:pt x="484" y="12311"/>
                      <a:pt x="568" y="10903"/>
                      <a:pt x="1093" y="9305"/>
                    </a:cubicBezTo>
                    <a:cubicBezTo>
                      <a:pt x="1367" y="8527"/>
                      <a:pt x="1724" y="7644"/>
                      <a:pt x="2229" y="6803"/>
                    </a:cubicBezTo>
                    <a:cubicBezTo>
                      <a:pt x="2754" y="5962"/>
                      <a:pt x="3385" y="5100"/>
                      <a:pt x="4163" y="4343"/>
                    </a:cubicBezTo>
                    <a:cubicBezTo>
                      <a:pt x="4562" y="3944"/>
                      <a:pt x="4983" y="3586"/>
                      <a:pt x="5466" y="3229"/>
                    </a:cubicBezTo>
                    <a:cubicBezTo>
                      <a:pt x="5929" y="2892"/>
                      <a:pt x="6434" y="2556"/>
                      <a:pt x="6959" y="2283"/>
                    </a:cubicBezTo>
                    <a:cubicBezTo>
                      <a:pt x="7485" y="2009"/>
                      <a:pt x="8073" y="1757"/>
                      <a:pt x="8641" y="1547"/>
                    </a:cubicBezTo>
                    <a:cubicBezTo>
                      <a:pt x="9230" y="1337"/>
                      <a:pt x="9819" y="1189"/>
                      <a:pt x="10449" y="1084"/>
                    </a:cubicBezTo>
                    <a:cubicBezTo>
                      <a:pt x="11080" y="979"/>
                      <a:pt x="11690" y="916"/>
                      <a:pt x="12320" y="895"/>
                    </a:cubicBezTo>
                    <a:cubicBezTo>
                      <a:pt x="12425" y="891"/>
                      <a:pt x="12530" y="890"/>
                      <a:pt x="12634" y="890"/>
                    </a:cubicBezTo>
                    <a:cubicBezTo>
                      <a:pt x="13139" y="890"/>
                      <a:pt x="13641" y="930"/>
                      <a:pt x="14129" y="1000"/>
                    </a:cubicBezTo>
                    <a:cubicBezTo>
                      <a:pt x="14738" y="1084"/>
                      <a:pt x="15327" y="1210"/>
                      <a:pt x="15874" y="1379"/>
                    </a:cubicBezTo>
                    <a:cubicBezTo>
                      <a:pt x="16420" y="1526"/>
                      <a:pt x="16946" y="1715"/>
                      <a:pt x="17450" y="1946"/>
                    </a:cubicBezTo>
                    <a:cubicBezTo>
                      <a:pt x="18438" y="2388"/>
                      <a:pt x="19343" y="2997"/>
                      <a:pt x="20099" y="3607"/>
                    </a:cubicBezTo>
                    <a:cubicBezTo>
                      <a:pt x="20856" y="4238"/>
                      <a:pt x="21487" y="4911"/>
                      <a:pt x="22013" y="5583"/>
                    </a:cubicBezTo>
                    <a:cubicBezTo>
                      <a:pt x="23043" y="6929"/>
                      <a:pt x="23589" y="8169"/>
                      <a:pt x="23947" y="9073"/>
                    </a:cubicBezTo>
                    <a:cubicBezTo>
                      <a:pt x="24250" y="9944"/>
                      <a:pt x="24379" y="10463"/>
                      <a:pt x="24463" y="10463"/>
                    </a:cubicBezTo>
                    <a:cubicBezTo>
                      <a:pt x="24466" y="10463"/>
                      <a:pt x="24469" y="10463"/>
                      <a:pt x="24472" y="10461"/>
                    </a:cubicBezTo>
                    <a:cubicBezTo>
                      <a:pt x="24515" y="10440"/>
                      <a:pt x="24515" y="9893"/>
                      <a:pt x="24346" y="8989"/>
                    </a:cubicBezTo>
                    <a:cubicBezTo>
                      <a:pt x="24115" y="8043"/>
                      <a:pt x="23653" y="6656"/>
                      <a:pt x="22622" y="5205"/>
                    </a:cubicBezTo>
                    <a:cubicBezTo>
                      <a:pt x="22118" y="4490"/>
                      <a:pt x="21466" y="3733"/>
                      <a:pt x="20667" y="3061"/>
                    </a:cubicBezTo>
                    <a:cubicBezTo>
                      <a:pt x="19868" y="2367"/>
                      <a:pt x="18943" y="1715"/>
                      <a:pt x="17871" y="1210"/>
                    </a:cubicBezTo>
                    <a:cubicBezTo>
                      <a:pt x="17324" y="958"/>
                      <a:pt x="16757" y="748"/>
                      <a:pt x="16147" y="559"/>
                    </a:cubicBezTo>
                    <a:cubicBezTo>
                      <a:pt x="15558" y="369"/>
                      <a:pt x="14927" y="222"/>
                      <a:pt x="14297" y="138"/>
                    </a:cubicBezTo>
                    <a:cubicBezTo>
                      <a:pt x="13782" y="69"/>
                      <a:pt x="13225" y="1"/>
                      <a:pt x="12683" y="1"/>
                    </a:cubicBezTo>
                    <a:close/>
                  </a:path>
                </a:pathLst>
              </a:custGeom>
              <a:solidFill>
                <a:srgbClr val="37474F">
                  <a:alpha val="152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56"/>
              <p:cNvSpPr/>
              <p:nvPr/>
            </p:nvSpPr>
            <p:spPr>
              <a:xfrm>
                <a:off x="906250" y="1287225"/>
                <a:ext cx="303325" cy="44837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17935" extrusionOk="0">
                    <a:moveTo>
                      <a:pt x="4479" y="4899"/>
                    </a:moveTo>
                    <a:lnTo>
                      <a:pt x="4900" y="7548"/>
                    </a:lnTo>
                    <a:cubicBezTo>
                      <a:pt x="4038" y="7422"/>
                      <a:pt x="3407" y="7149"/>
                      <a:pt x="3323" y="6497"/>
                    </a:cubicBezTo>
                    <a:cubicBezTo>
                      <a:pt x="3218" y="5887"/>
                      <a:pt x="3533" y="5299"/>
                      <a:pt x="4479" y="4899"/>
                    </a:cubicBezTo>
                    <a:close/>
                    <a:moveTo>
                      <a:pt x="7275" y="10471"/>
                    </a:moveTo>
                    <a:lnTo>
                      <a:pt x="7275" y="10471"/>
                    </a:lnTo>
                    <a:cubicBezTo>
                      <a:pt x="8137" y="10618"/>
                      <a:pt x="8726" y="10891"/>
                      <a:pt x="8831" y="11543"/>
                    </a:cubicBezTo>
                    <a:cubicBezTo>
                      <a:pt x="8936" y="12153"/>
                      <a:pt x="8600" y="12699"/>
                      <a:pt x="7696" y="13036"/>
                    </a:cubicBezTo>
                    <a:lnTo>
                      <a:pt x="7275" y="10471"/>
                    </a:lnTo>
                    <a:close/>
                    <a:moveTo>
                      <a:pt x="5614" y="1"/>
                    </a:moveTo>
                    <a:lnTo>
                      <a:pt x="3743" y="295"/>
                    </a:lnTo>
                    <a:lnTo>
                      <a:pt x="4080" y="2376"/>
                    </a:lnTo>
                    <a:cubicBezTo>
                      <a:pt x="1157" y="3196"/>
                      <a:pt x="1" y="5110"/>
                      <a:pt x="316" y="7107"/>
                    </a:cubicBezTo>
                    <a:cubicBezTo>
                      <a:pt x="737" y="9777"/>
                      <a:pt x="3197" y="10092"/>
                      <a:pt x="5341" y="10282"/>
                    </a:cubicBezTo>
                    <a:lnTo>
                      <a:pt x="5846" y="13414"/>
                    </a:lnTo>
                    <a:cubicBezTo>
                      <a:pt x="5661" y="13428"/>
                      <a:pt x="5476" y="13435"/>
                      <a:pt x="5290" y="13435"/>
                    </a:cubicBezTo>
                    <a:cubicBezTo>
                      <a:pt x="4100" y="13435"/>
                      <a:pt x="2908" y="13151"/>
                      <a:pt x="1998" y="12678"/>
                    </a:cubicBezTo>
                    <a:lnTo>
                      <a:pt x="1347" y="15117"/>
                    </a:lnTo>
                    <a:cubicBezTo>
                      <a:pt x="2287" y="15638"/>
                      <a:pt x="3671" y="15931"/>
                      <a:pt x="5144" y="15931"/>
                    </a:cubicBezTo>
                    <a:cubicBezTo>
                      <a:pt x="5514" y="15931"/>
                      <a:pt x="5890" y="15912"/>
                      <a:pt x="6266" y="15874"/>
                    </a:cubicBezTo>
                    <a:lnTo>
                      <a:pt x="6582" y="17934"/>
                    </a:lnTo>
                    <a:lnTo>
                      <a:pt x="8453" y="17640"/>
                    </a:lnTo>
                    <a:lnTo>
                      <a:pt x="8095" y="15538"/>
                    </a:lnTo>
                    <a:cubicBezTo>
                      <a:pt x="10955" y="14697"/>
                      <a:pt x="12132" y="12805"/>
                      <a:pt x="11775" y="10807"/>
                    </a:cubicBezTo>
                    <a:cubicBezTo>
                      <a:pt x="11354" y="8158"/>
                      <a:pt x="8978" y="7843"/>
                      <a:pt x="6813" y="7675"/>
                    </a:cubicBezTo>
                    <a:lnTo>
                      <a:pt x="6308" y="4500"/>
                    </a:lnTo>
                    <a:cubicBezTo>
                      <a:pt x="6367" y="4499"/>
                      <a:pt x="6425" y="4498"/>
                      <a:pt x="6484" y="4498"/>
                    </a:cubicBezTo>
                    <a:cubicBezTo>
                      <a:pt x="7381" y="4498"/>
                      <a:pt x="8349" y="4651"/>
                      <a:pt x="9336" y="5025"/>
                    </a:cubicBezTo>
                    <a:lnTo>
                      <a:pt x="9924" y="2587"/>
                    </a:lnTo>
                    <a:cubicBezTo>
                      <a:pt x="9001" y="2201"/>
                      <a:pt x="7904" y="2029"/>
                      <a:pt x="6782" y="2029"/>
                    </a:cubicBezTo>
                    <a:cubicBezTo>
                      <a:pt x="6499" y="2029"/>
                      <a:pt x="6214" y="2040"/>
                      <a:pt x="5930" y="2061"/>
                    </a:cubicBezTo>
                    <a:lnTo>
                      <a:pt x="561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9" name="Google Shape;3889;p56"/>
              <p:cNvGrpSpPr/>
              <p:nvPr/>
            </p:nvGrpSpPr>
            <p:grpSpPr>
              <a:xfrm>
                <a:off x="2316475" y="944125"/>
                <a:ext cx="662825" cy="580475"/>
                <a:chOff x="2316475" y="944125"/>
                <a:chExt cx="662825" cy="580475"/>
              </a:xfrm>
            </p:grpSpPr>
            <p:sp>
              <p:nvSpPr>
                <p:cNvPr id="3890" name="Google Shape;3890;p56"/>
                <p:cNvSpPr/>
                <p:nvPr/>
              </p:nvSpPr>
              <p:spPr>
                <a:xfrm>
                  <a:off x="2316475" y="944125"/>
                  <a:ext cx="662825" cy="58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13" h="23219" extrusionOk="0">
                      <a:moveTo>
                        <a:pt x="13286" y="0"/>
                      </a:moveTo>
                      <a:cubicBezTo>
                        <a:pt x="11228" y="0"/>
                        <a:pt x="9142" y="548"/>
                        <a:pt x="7254" y="1699"/>
                      </a:cubicBezTo>
                      <a:cubicBezTo>
                        <a:pt x="1766" y="5021"/>
                        <a:pt x="0" y="12169"/>
                        <a:pt x="3301" y="17635"/>
                      </a:cubicBezTo>
                      <a:cubicBezTo>
                        <a:pt x="5482" y="21224"/>
                        <a:pt x="9313" y="23218"/>
                        <a:pt x="13240" y="23218"/>
                      </a:cubicBezTo>
                      <a:cubicBezTo>
                        <a:pt x="15294" y="23218"/>
                        <a:pt x="17374" y="22673"/>
                        <a:pt x="19259" y="21525"/>
                      </a:cubicBezTo>
                      <a:cubicBezTo>
                        <a:pt x="24746" y="18203"/>
                        <a:pt x="26512" y="11055"/>
                        <a:pt x="23211" y="5588"/>
                      </a:cubicBezTo>
                      <a:cubicBezTo>
                        <a:pt x="21033" y="1989"/>
                        <a:pt x="17208" y="0"/>
                        <a:pt x="13286" y="0"/>
                      </a:cubicBez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56"/>
                <p:cNvSpPr/>
                <p:nvPr/>
              </p:nvSpPr>
              <p:spPr>
                <a:xfrm>
                  <a:off x="2395300" y="1012950"/>
                  <a:ext cx="505150" cy="4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6" h="17685" extrusionOk="0">
                      <a:moveTo>
                        <a:pt x="10101" y="1"/>
                      </a:moveTo>
                      <a:cubicBezTo>
                        <a:pt x="8533" y="1"/>
                        <a:pt x="6946" y="413"/>
                        <a:pt x="5509" y="1279"/>
                      </a:cubicBezTo>
                      <a:cubicBezTo>
                        <a:pt x="1347" y="3802"/>
                        <a:pt x="1" y="9248"/>
                        <a:pt x="2524" y="13432"/>
                      </a:cubicBezTo>
                      <a:cubicBezTo>
                        <a:pt x="4195" y="16165"/>
                        <a:pt x="7117" y="17684"/>
                        <a:pt x="10111" y="17684"/>
                      </a:cubicBezTo>
                      <a:cubicBezTo>
                        <a:pt x="11676" y="17684"/>
                        <a:pt x="13261" y="17269"/>
                        <a:pt x="14697" y="16396"/>
                      </a:cubicBezTo>
                      <a:cubicBezTo>
                        <a:pt x="18860" y="13873"/>
                        <a:pt x="20205" y="8428"/>
                        <a:pt x="17682" y="4244"/>
                      </a:cubicBezTo>
                      <a:cubicBezTo>
                        <a:pt x="16026" y="1510"/>
                        <a:pt x="13100" y="1"/>
                        <a:pt x="10101" y="1"/>
                      </a:cubicBezTo>
                      <a:close/>
                    </a:path>
                  </a:pathLst>
                </a:custGeom>
                <a:solidFill>
                  <a:srgbClr val="37474F">
                    <a:alpha val="152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56"/>
                <p:cNvSpPr/>
                <p:nvPr/>
              </p:nvSpPr>
              <p:spPr>
                <a:xfrm>
                  <a:off x="2417375" y="1006875"/>
                  <a:ext cx="417375" cy="34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5" h="13952" extrusionOk="0">
                      <a:moveTo>
                        <a:pt x="8884" y="0"/>
                      </a:moveTo>
                      <a:cubicBezTo>
                        <a:pt x="8645" y="0"/>
                        <a:pt x="8401" y="16"/>
                        <a:pt x="8158" y="51"/>
                      </a:cubicBezTo>
                      <a:cubicBezTo>
                        <a:pt x="7696" y="72"/>
                        <a:pt x="7233" y="156"/>
                        <a:pt x="6792" y="282"/>
                      </a:cubicBezTo>
                      <a:cubicBezTo>
                        <a:pt x="6329" y="408"/>
                        <a:pt x="5888" y="555"/>
                        <a:pt x="5446" y="766"/>
                      </a:cubicBezTo>
                      <a:cubicBezTo>
                        <a:pt x="5026" y="976"/>
                        <a:pt x="4584" y="1207"/>
                        <a:pt x="4164" y="1459"/>
                      </a:cubicBezTo>
                      <a:cubicBezTo>
                        <a:pt x="3764" y="1733"/>
                        <a:pt x="3365" y="2048"/>
                        <a:pt x="3007" y="2363"/>
                      </a:cubicBezTo>
                      <a:cubicBezTo>
                        <a:pt x="2650" y="2700"/>
                        <a:pt x="2314" y="3036"/>
                        <a:pt x="2019" y="3415"/>
                      </a:cubicBezTo>
                      <a:cubicBezTo>
                        <a:pt x="1704" y="3751"/>
                        <a:pt x="1473" y="4150"/>
                        <a:pt x="1241" y="4550"/>
                      </a:cubicBezTo>
                      <a:cubicBezTo>
                        <a:pt x="1010" y="4907"/>
                        <a:pt x="821" y="5328"/>
                        <a:pt x="653" y="5727"/>
                      </a:cubicBezTo>
                      <a:cubicBezTo>
                        <a:pt x="337" y="6547"/>
                        <a:pt x="169" y="7325"/>
                        <a:pt x="85" y="8082"/>
                      </a:cubicBezTo>
                      <a:cubicBezTo>
                        <a:pt x="1" y="8860"/>
                        <a:pt x="22" y="9554"/>
                        <a:pt x="106" y="10184"/>
                      </a:cubicBezTo>
                      <a:cubicBezTo>
                        <a:pt x="295" y="11488"/>
                        <a:pt x="716" y="12434"/>
                        <a:pt x="1052" y="13065"/>
                      </a:cubicBezTo>
                      <a:cubicBezTo>
                        <a:pt x="1407" y="13656"/>
                        <a:pt x="1651" y="13952"/>
                        <a:pt x="1697" y="13952"/>
                      </a:cubicBezTo>
                      <a:cubicBezTo>
                        <a:pt x="1700" y="13952"/>
                        <a:pt x="1703" y="13950"/>
                        <a:pt x="1704" y="13948"/>
                      </a:cubicBezTo>
                      <a:cubicBezTo>
                        <a:pt x="1767" y="13927"/>
                        <a:pt x="1557" y="13590"/>
                        <a:pt x="1283" y="12960"/>
                      </a:cubicBezTo>
                      <a:cubicBezTo>
                        <a:pt x="1031" y="12329"/>
                        <a:pt x="695" y="11341"/>
                        <a:pt x="590" y="10142"/>
                      </a:cubicBezTo>
                      <a:cubicBezTo>
                        <a:pt x="527" y="9533"/>
                        <a:pt x="527" y="8860"/>
                        <a:pt x="632" y="8145"/>
                      </a:cubicBezTo>
                      <a:cubicBezTo>
                        <a:pt x="737" y="7430"/>
                        <a:pt x="926" y="6673"/>
                        <a:pt x="1241" y="5938"/>
                      </a:cubicBezTo>
                      <a:cubicBezTo>
                        <a:pt x="1389" y="5580"/>
                        <a:pt x="1578" y="5202"/>
                        <a:pt x="1788" y="4844"/>
                      </a:cubicBezTo>
                      <a:cubicBezTo>
                        <a:pt x="1998" y="4466"/>
                        <a:pt x="2230" y="4129"/>
                        <a:pt x="2524" y="3793"/>
                      </a:cubicBezTo>
                      <a:cubicBezTo>
                        <a:pt x="2818" y="3436"/>
                        <a:pt x="3113" y="3099"/>
                        <a:pt x="3449" y="2805"/>
                      </a:cubicBezTo>
                      <a:cubicBezTo>
                        <a:pt x="3785" y="2490"/>
                        <a:pt x="4143" y="2237"/>
                        <a:pt x="4521" y="1964"/>
                      </a:cubicBezTo>
                      <a:cubicBezTo>
                        <a:pt x="4921" y="1712"/>
                        <a:pt x="5320" y="1501"/>
                        <a:pt x="5741" y="1312"/>
                      </a:cubicBezTo>
                      <a:cubicBezTo>
                        <a:pt x="6161" y="1123"/>
                        <a:pt x="6582" y="976"/>
                        <a:pt x="7002" y="871"/>
                      </a:cubicBezTo>
                      <a:cubicBezTo>
                        <a:pt x="7423" y="766"/>
                        <a:pt x="7843" y="681"/>
                        <a:pt x="8264" y="639"/>
                      </a:cubicBezTo>
                      <a:cubicBezTo>
                        <a:pt x="8684" y="576"/>
                        <a:pt x="9105" y="576"/>
                        <a:pt x="9504" y="576"/>
                      </a:cubicBezTo>
                      <a:cubicBezTo>
                        <a:pt x="10303" y="576"/>
                        <a:pt x="11081" y="723"/>
                        <a:pt x="11754" y="913"/>
                      </a:cubicBezTo>
                      <a:cubicBezTo>
                        <a:pt x="12447" y="1102"/>
                        <a:pt x="13078" y="1396"/>
                        <a:pt x="13604" y="1691"/>
                      </a:cubicBezTo>
                      <a:cubicBezTo>
                        <a:pt x="14676" y="2258"/>
                        <a:pt x="15412" y="2973"/>
                        <a:pt x="15874" y="3457"/>
                      </a:cubicBezTo>
                      <a:cubicBezTo>
                        <a:pt x="16343" y="3945"/>
                        <a:pt x="16574" y="4257"/>
                        <a:pt x="16646" y="4257"/>
                      </a:cubicBezTo>
                      <a:cubicBezTo>
                        <a:pt x="16648" y="4257"/>
                        <a:pt x="16650" y="4256"/>
                        <a:pt x="16652" y="4256"/>
                      </a:cubicBezTo>
                      <a:cubicBezTo>
                        <a:pt x="16694" y="4235"/>
                        <a:pt x="16547" y="3898"/>
                        <a:pt x="16001" y="3394"/>
                      </a:cubicBezTo>
                      <a:cubicBezTo>
                        <a:pt x="15580" y="2826"/>
                        <a:pt x="14886" y="2048"/>
                        <a:pt x="13772" y="1354"/>
                      </a:cubicBezTo>
                      <a:cubicBezTo>
                        <a:pt x="13225" y="1018"/>
                        <a:pt x="12595" y="702"/>
                        <a:pt x="11859" y="471"/>
                      </a:cubicBezTo>
                      <a:cubicBezTo>
                        <a:pt x="11123" y="240"/>
                        <a:pt x="10324" y="51"/>
                        <a:pt x="9462" y="30"/>
                      </a:cubicBezTo>
                      <a:cubicBezTo>
                        <a:pt x="9273" y="11"/>
                        <a:pt x="9080" y="0"/>
                        <a:pt x="8884" y="0"/>
                      </a:cubicBezTo>
                      <a:close/>
                    </a:path>
                  </a:pathLst>
                </a:custGeom>
                <a:solidFill>
                  <a:srgbClr val="37474F">
                    <a:alpha val="152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56"/>
                <p:cNvSpPr/>
                <p:nvPr/>
              </p:nvSpPr>
              <p:spPr>
                <a:xfrm>
                  <a:off x="2529350" y="1092750"/>
                  <a:ext cx="257050" cy="2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2" h="11712" extrusionOk="0">
                      <a:moveTo>
                        <a:pt x="2881" y="3575"/>
                      </a:moveTo>
                      <a:lnTo>
                        <a:pt x="3932" y="5236"/>
                      </a:lnTo>
                      <a:cubicBezTo>
                        <a:pt x="3704" y="5301"/>
                        <a:pt x="3488" y="5341"/>
                        <a:pt x="3294" y="5341"/>
                      </a:cubicBezTo>
                      <a:cubicBezTo>
                        <a:pt x="2987" y="5341"/>
                        <a:pt x="2733" y="5241"/>
                        <a:pt x="2565" y="4983"/>
                      </a:cubicBezTo>
                      <a:cubicBezTo>
                        <a:pt x="2334" y="4605"/>
                        <a:pt x="2355" y="4100"/>
                        <a:pt x="2881" y="3575"/>
                      </a:cubicBezTo>
                      <a:close/>
                      <a:moveTo>
                        <a:pt x="6966" y="6424"/>
                      </a:moveTo>
                      <a:cubicBezTo>
                        <a:pt x="7294" y="6424"/>
                        <a:pt x="7553" y="6520"/>
                        <a:pt x="7716" y="6792"/>
                      </a:cubicBezTo>
                      <a:cubicBezTo>
                        <a:pt x="7926" y="7149"/>
                        <a:pt x="7884" y="7632"/>
                        <a:pt x="7380" y="8095"/>
                      </a:cubicBezTo>
                      <a:lnTo>
                        <a:pt x="6371" y="6497"/>
                      </a:lnTo>
                      <a:cubicBezTo>
                        <a:pt x="6586" y="6453"/>
                        <a:pt x="6786" y="6424"/>
                        <a:pt x="6966" y="6424"/>
                      </a:cubicBezTo>
                      <a:close/>
                      <a:moveTo>
                        <a:pt x="2292" y="1"/>
                      </a:moveTo>
                      <a:lnTo>
                        <a:pt x="1135" y="736"/>
                      </a:lnTo>
                      <a:lnTo>
                        <a:pt x="1934" y="2040"/>
                      </a:lnTo>
                      <a:cubicBezTo>
                        <a:pt x="210" y="3407"/>
                        <a:pt x="0" y="5025"/>
                        <a:pt x="757" y="6266"/>
                      </a:cubicBezTo>
                      <a:cubicBezTo>
                        <a:pt x="1312" y="7153"/>
                        <a:pt x="2047" y="7438"/>
                        <a:pt x="2841" y="7438"/>
                      </a:cubicBezTo>
                      <a:cubicBezTo>
                        <a:pt x="3552" y="7438"/>
                        <a:pt x="4310" y="7209"/>
                        <a:pt x="5025" y="6981"/>
                      </a:cubicBezTo>
                      <a:lnTo>
                        <a:pt x="6223" y="8915"/>
                      </a:lnTo>
                      <a:cubicBezTo>
                        <a:pt x="5437" y="9290"/>
                        <a:pt x="4534" y="9514"/>
                        <a:pt x="3736" y="9514"/>
                      </a:cubicBezTo>
                      <a:cubicBezTo>
                        <a:pt x="3639" y="9514"/>
                        <a:pt x="3542" y="9511"/>
                        <a:pt x="3448" y="9504"/>
                      </a:cubicBezTo>
                      <a:lnTo>
                        <a:pt x="3448" y="9504"/>
                      </a:lnTo>
                      <a:lnTo>
                        <a:pt x="3700" y="11333"/>
                      </a:lnTo>
                      <a:cubicBezTo>
                        <a:pt x="3815" y="11346"/>
                        <a:pt x="3936" y="11352"/>
                        <a:pt x="4061" y="11352"/>
                      </a:cubicBezTo>
                      <a:cubicBezTo>
                        <a:pt x="4970" y="11352"/>
                        <a:pt x="6137" y="11023"/>
                        <a:pt x="7191" y="10450"/>
                      </a:cubicBezTo>
                      <a:lnTo>
                        <a:pt x="7989" y="11711"/>
                      </a:lnTo>
                      <a:lnTo>
                        <a:pt x="9146" y="10975"/>
                      </a:lnTo>
                      <a:lnTo>
                        <a:pt x="8326" y="9651"/>
                      </a:lnTo>
                      <a:cubicBezTo>
                        <a:pt x="10029" y="8284"/>
                        <a:pt x="10281" y="6686"/>
                        <a:pt x="9482" y="5509"/>
                      </a:cubicBezTo>
                      <a:cubicBezTo>
                        <a:pt x="8939" y="4633"/>
                        <a:pt x="8214" y="4348"/>
                        <a:pt x="7432" y="4348"/>
                      </a:cubicBezTo>
                      <a:cubicBezTo>
                        <a:pt x="6730" y="4348"/>
                        <a:pt x="5983" y="4577"/>
                        <a:pt x="5277" y="4815"/>
                      </a:cubicBezTo>
                      <a:lnTo>
                        <a:pt x="4037" y="2818"/>
                      </a:lnTo>
                      <a:cubicBezTo>
                        <a:pt x="4647" y="2524"/>
                        <a:pt x="5382" y="2355"/>
                        <a:pt x="6202" y="2313"/>
                      </a:cubicBezTo>
                      <a:lnTo>
                        <a:pt x="5887" y="505"/>
                      </a:lnTo>
                      <a:cubicBezTo>
                        <a:pt x="5858" y="505"/>
                        <a:pt x="5830" y="504"/>
                        <a:pt x="5801" y="504"/>
                      </a:cubicBezTo>
                      <a:cubicBezTo>
                        <a:pt x="4921" y="504"/>
                        <a:pt x="3966" y="814"/>
                        <a:pt x="3070" y="1262"/>
                      </a:cubicBezTo>
                      <a:lnTo>
                        <a:pt x="2292" y="1"/>
                      </a:lnTo>
                      <a:close/>
                    </a:path>
                  </a:pathLst>
                </a:custGeom>
                <a:solidFill>
                  <a:srgbClr val="EEEE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94" name="Google Shape;3894;p56"/>
              <p:cNvSpPr/>
              <p:nvPr/>
            </p:nvSpPr>
            <p:spPr>
              <a:xfrm>
                <a:off x="2254450" y="538250"/>
                <a:ext cx="341150" cy="299100"/>
              </a:xfrm>
              <a:custGeom>
                <a:avLst/>
                <a:gdLst/>
                <a:ahLst/>
                <a:cxnLst/>
                <a:rect l="l" t="t" r="r" b="b"/>
                <a:pathLst>
                  <a:path w="13646" h="11964" extrusionOk="0">
                    <a:moveTo>
                      <a:pt x="6815" y="1"/>
                    </a:moveTo>
                    <a:cubicBezTo>
                      <a:pt x="5724" y="1"/>
                      <a:pt x="4621" y="299"/>
                      <a:pt x="3638" y="925"/>
                    </a:cubicBezTo>
                    <a:cubicBezTo>
                      <a:pt x="841" y="2691"/>
                      <a:pt x="0" y="6391"/>
                      <a:pt x="1766" y="9188"/>
                    </a:cubicBezTo>
                    <a:cubicBezTo>
                      <a:pt x="2906" y="10978"/>
                      <a:pt x="4850" y="11963"/>
                      <a:pt x="6837" y="11963"/>
                    </a:cubicBezTo>
                    <a:cubicBezTo>
                      <a:pt x="7930" y="11963"/>
                      <a:pt x="9036" y="11665"/>
                      <a:pt x="10029" y="11038"/>
                    </a:cubicBezTo>
                    <a:cubicBezTo>
                      <a:pt x="12804" y="9293"/>
                      <a:pt x="13645" y="5613"/>
                      <a:pt x="11879" y="2796"/>
                    </a:cubicBezTo>
                    <a:cubicBezTo>
                      <a:pt x="10753" y="991"/>
                      <a:pt x="8802" y="1"/>
                      <a:pt x="681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56"/>
              <p:cNvSpPr/>
              <p:nvPr/>
            </p:nvSpPr>
            <p:spPr>
              <a:xfrm>
                <a:off x="2295450" y="574025"/>
                <a:ext cx="259675" cy="227650"/>
              </a:xfrm>
              <a:custGeom>
                <a:avLst/>
                <a:gdLst/>
                <a:ahLst/>
                <a:cxnLst/>
                <a:rect l="l" t="t" r="r" b="b"/>
                <a:pathLst>
                  <a:path w="10387" h="9106" extrusionOk="0">
                    <a:moveTo>
                      <a:pt x="5171" y="0"/>
                    </a:moveTo>
                    <a:cubicBezTo>
                      <a:pt x="4342" y="0"/>
                      <a:pt x="3505" y="224"/>
                      <a:pt x="2755" y="692"/>
                    </a:cubicBezTo>
                    <a:cubicBezTo>
                      <a:pt x="631" y="2038"/>
                      <a:pt x="0" y="4855"/>
                      <a:pt x="1346" y="6979"/>
                    </a:cubicBezTo>
                    <a:cubicBezTo>
                      <a:pt x="2200" y="8361"/>
                      <a:pt x="3674" y="9106"/>
                      <a:pt x="5182" y="9106"/>
                    </a:cubicBezTo>
                    <a:cubicBezTo>
                      <a:pt x="6014" y="9106"/>
                      <a:pt x="6856" y="8879"/>
                      <a:pt x="7611" y="8408"/>
                    </a:cubicBezTo>
                    <a:cubicBezTo>
                      <a:pt x="9756" y="7063"/>
                      <a:pt x="10386" y="4246"/>
                      <a:pt x="9041" y="2122"/>
                    </a:cubicBezTo>
                    <a:cubicBezTo>
                      <a:pt x="8171" y="749"/>
                      <a:pt x="6686" y="0"/>
                      <a:pt x="5171" y="0"/>
                    </a:cubicBezTo>
                    <a:close/>
                  </a:path>
                </a:pathLst>
              </a:custGeom>
              <a:solidFill>
                <a:srgbClr val="37474F">
                  <a:alpha val="152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56"/>
              <p:cNvSpPr/>
              <p:nvPr/>
            </p:nvSpPr>
            <p:spPr>
              <a:xfrm>
                <a:off x="2360625" y="571300"/>
                <a:ext cx="181875" cy="210950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8438" extrusionOk="0">
                    <a:moveTo>
                      <a:pt x="2546" y="1"/>
                    </a:moveTo>
                    <a:cubicBezTo>
                      <a:pt x="2319" y="1"/>
                      <a:pt x="2108" y="19"/>
                      <a:pt x="1914" y="45"/>
                    </a:cubicBezTo>
                    <a:cubicBezTo>
                      <a:pt x="1262" y="150"/>
                      <a:pt x="757" y="402"/>
                      <a:pt x="442" y="570"/>
                    </a:cubicBezTo>
                    <a:cubicBezTo>
                      <a:pt x="127" y="759"/>
                      <a:pt x="0" y="885"/>
                      <a:pt x="0" y="928"/>
                    </a:cubicBezTo>
                    <a:cubicBezTo>
                      <a:pt x="21" y="928"/>
                      <a:pt x="211" y="843"/>
                      <a:pt x="526" y="675"/>
                    </a:cubicBezTo>
                    <a:cubicBezTo>
                      <a:pt x="862" y="549"/>
                      <a:pt x="1325" y="360"/>
                      <a:pt x="1956" y="297"/>
                    </a:cubicBezTo>
                    <a:cubicBezTo>
                      <a:pt x="2129" y="274"/>
                      <a:pt x="2314" y="257"/>
                      <a:pt x="2506" y="257"/>
                    </a:cubicBezTo>
                    <a:cubicBezTo>
                      <a:pt x="2663" y="257"/>
                      <a:pt x="2824" y="268"/>
                      <a:pt x="2986" y="297"/>
                    </a:cubicBezTo>
                    <a:cubicBezTo>
                      <a:pt x="3364" y="339"/>
                      <a:pt x="3722" y="423"/>
                      <a:pt x="4121" y="570"/>
                    </a:cubicBezTo>
                    <a:cubicBezTo>
                      <a:pt x="4331" y="633"/>
                      <a:pt x="4521" y="738"/>
                      <a:pt x="4689" y="843"/>
                    </a:cubicBezTo>
                    <a:cubicBezTo>
                      <a:pt x="4878" y="949"/>
                      <a:pt x="5067" y="1075"/>
                      <a:pt x="5256" y="1201"/>
                    </a:cubicBezTo>
                    <a:cubicBezTo>
                      <a:pt x="5425" y="1369"/>
                      <a:pt x="5593" y="1516"/>
                      <a:pt x="5740" y="1684"/>
                    </a:cubicBezTo>
                    <a:cubicBezTo>
                      <a:pt x="5908" y="1874"/>
                      <a:pt x="6055" y="2042"/>
                      <a:pt x="6203" y="2231"/>
                    </a:cubicBezTo>
                    <a:cubicBezTo>
                      <a:pt x="6329" y="2420"/>
                      <a:pt x="6434" y="2631"/>
                      <a:pt x="6539" y="2841"/>
                    </a:cubicBezTo>
                    <a:cubicBezTo>
                      <a:pt x="6644" y="3051"/>
                      <a:pt x="6728" y="3261"/>
                      <a:pt x="6770" y="3471"/>
                    </a:cubicBezTo>
                    <a:cubicBezTo>
                      <a:pt x="6812" y="3703"/>
                      <a:pt x="6875" y="3913"/>
                      <a:pt x="6896" y="4123"/>
                    </a:cubicBezTo>
                    <a:cubicBezTo>
                      <a:pt x="6959" y="4333"/>
                      <a:pt x="6959" y="4544"/>
                      <a:pt x="6959" y="4754"/>
                    </a:cubicBezTo>
                    <a:cubicBezTo>
                      <a:pt x="6959" y="5174"/>
                      <a:pt x="6896" y="5553"/>
                      <a:pt x="6791" y="5910"/>
                    </a:cubicBezTo>
                    <a:cubicBezTo>
                      <a:pt x="6728" y="6247"/>
                      <a:pt x="6581" y="6562"/>
                      <a:pt x="6434" y="6856"/>
                    </a:cubicBezTo>
                    <a:cubicBezTo>
                      <a:pt x="6139" y="7403"/>
                      <a:pt x="5803" y="7803"/>
                      <a:pt x="5530" y="8034"/>
                    </a:cubicBezTo>
                    <a:cubicBezTo>
                      <a:pt x="5277" y="8286"/>
                      <a:pt x="5109" y="8412"/>
                      <a:pt x="5151" y="8433"/>
                    </a:cubicBezTo>
                    <a:cubicBezTo>
                      <a:pt x="5151" y="8436"/>
                      <a:pt x="5154" y="8437"/>
                      <a:pt x="5159" y="8437"/>
                    </a:cubicBezTo>
                    <a:cubicBezTo>
                      <a:pt x="5194" y="8437"/>
                      <a:pt x="5353" y="8370"/>
                      <a:pt x="5593" y="8223"/>
                    </a:cubicBezTo>
                    <a:cubicBezTo>
                      <a:pt x="5887" y="7992"/>
                      <a:pt x="6266" y="7613"/>
                      <a:pt x="6623" y="7046"/>
                    </a:cubicBezTo>
                    <a:cubicBezTo>
                      <a:pt x="6791" y="6751"/>
                      <a:pt x="6959" y="6415"/>
                      <a:pt x="7065" y="6036"/>
                    </a:cubicBezTo>
                    <a:cubicBezTo>
                      <a:pt x="7191" y="5679"/>
                      <a:pt x="7275" y="5259"/>
                      <a:pt x="7275" y="4796"/>
                    </a:cubicBezTo>
                    <a:cubicBezTo>
                      <a:pt x="7275" y="4565"/>
                      <a:pt x="7275" y="4355"/>
                      <a:pt x="7254" y="4123"/>
                    </a:cubicBezTo>
                    <a:cubicBezTo>
                      <a:pt x="7212" y="3892"/>
                      <a:pt x="7191" y="3640"/>
                      <a:pt x="7107" y="3408"/>
                    </a:cubicBezTo>
                    <a:cubicBezTo>
                      <a:pt x="7044" y="3198"/>
                      <a:pt x="6959" y="2967"/>
                      <a:pt x="6854" y="2736"/>
                    </a:cubicBezTo>
                    <a:cubicBezTo>
                      <a:pt x="6749" y="2525"/>
                      <a:pt x="6623" y="2273"/>
                      <a:pt x="6476" y="2063"/>
                    </a:cubicBezTo>
                    <a:cubicBezTo>
                      <a:pt x="6350" y="1874"/>
                      <a:pt x="6160" y="1663"/>
                      <a:pt x="6013" y="1474"/>
                    </a:cubicBezTo>
                    <a:cubicBezTo>
                      <a:pt x="5824" y="1285"/>
                      <a:pt x="5635" y="1138"/>
                      <a:pt x="5467" y="970"/>
                    </a:cubicBezTo>
                    <a:cubicBezTo>
                      <a:pt x="5256" y="822"/>
                      <a:pt x="5067" y="675"/>
                      <a:pt x="4857" y="570"/>
                    </a:cubicBezTo>
                    <a:cubicBezTo>
                      <a:pt x="4647" y="444"/>
                      <a:pt x="4436" y="360"/>
                      <a:pt x="4226" y="297"/>
                    </a:cubicBezTo>
                    <a:cubicBezTo>
                      <a:pt x="3806" y="129"/>
                      <a:pt x="3385" y="45"/>
                      <a:pt x="2986" y="23"/>
                    </a:cubicBezTo>
                    <a:cubicBezTo>
                      <a:pt x="2833" y="7"/>
                      <a:pt x="2687" y="1"/>
                      <a:pt x="2546" y="1"/>
                    </a:cubicBezTo>
                    <a:close/>
                  </a:path>
                </a:pathLst>
              </a:custGeom>
              <a:solidFill>
                <a:srgbClr val="37474F">
                  <a:alpha val="152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56"/>
              <p:cNvSpPr/>
              <p:nvPr/>
            </p:nvSpPr>
            <p:spPr>
              <a:xfrm>
                <a:off x="2348525" y="629550"/>
                <a:ext cx="1498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008" extrusionOk="0">
                    <a:moveTo>
                      <a:pt x="3643" y="1141"/>
                    </a:moveTo>
                    <a:cubicBezTo>
                      <a:pt x="3791" y="1141"/>
                      <a:pt x="3952" y="1217"/>
                      <a:pt x="4122" y="1373"/>
                    </a:cubicBezTo>
                    <a:lnTo>
                      <a:pt x="3281" y="1919"/>
                    </a:lnTo>
                    <a:cubicBezTo>
                      <a:pt x="3218" y="1604"/>
                      <a:pt x="3175" y="1352"/>
                      <a:pt x="3386" y="1226"/>
                    </a:cubicBezTo>
                    <a:cubicBezTo>
                      <a:pt x="3466" y="1170"/>
                      <a:pt x="3552" y="1141"/>
                      <a:pt x="3643" y="1141"/>
                    </a:cubicBezTo>
                    <a:close/>
                    <a:moveTo>
                      <a:pt x="2650" y="3181"/>
                    </a:moveTo>
                    <a:lnTo>
                      <a:pt x="2650" y="3181"/>
                    </a:lnTo>
                    <a:cubicBezTo>
                      <a:pt x="2734" y="3475"/>
                      <a:pt x="2734" y="3749"/>
                      <a:pt x="2524" y="3875"/>
                    </a:cubicBezTo>
                    <a:cubicBezTo>
                      <a:pt x="2444" y="3922"/>
                      <a:pt x="2362" y="3949"/>
                      <a:pt x="2278" y="3949"/>
                    </a:cubicBezTo>
                    <a:cubicBezTo>
                      <a:pt x="2139" y="3949"/>
                      <a:pt x="1995" y="3877"/>
                      <a:pt x="1851" y="3706"/>
                    </a:cubicBezTo>
                    <a:lnTo>
                      <a:pt x="2650" y="3181"/>
                    </a:lnTo>
                    <a:close/>
                    <a:moveTo>
                      <a:pt x="3514" y="0"/>
                    </a:moveTo>
                    <a:cubicBezTo>
                      <a:pt x="3244" y="0"/>
                      <a:pt x="2985" y="84"/>
                      <a:pt x="2755" y="237"/>
                    </a:cubicBezTo>
                    <a:cubicBezTo>
                      <a:pt x="1914" y="805"/>
                      <a:pt x="2187" y="1688"/>
                      <a:pt x="2440" y="2445"/>
                    </a:cubicBezTo>
                    <a:lnTo>
                      <a:pt x="1451" y="3118"/>
                    </a:lnTo>
                    <a:cubicBezTo>
                      <a:pt x="1178" y="2655"/>
                      <a:pt x="1073" y="2130"/>
                      <a:pt x="1115" y="1688"/>
                    </a:cubicBezTo>
                    <a:lnTo>
                      <a:pt x="1115" y="1688"/>
                    </a:lnTo>
                    <a:lnTo>
                      <a:pt x="169" y="1856"/>
                    </a:lnTo>
                    <a:cubicBezTo>
                      <a:pt x="127" y="2340"/>
                      <a:pt x="316" y="3034"/>
                      <a:pt x="653" y="3643"/>
                    </a:cubicBezTo>
                    <a:lnTo>
                      <a:pt x="1" y="4064"/>
                    </a:lnTo>
                    <a:lnTo>
                      <a:pt x="400" y="4653"/>
                    </a:lnTo>
                    <a:lnTo>
                      <a:pt x="1052" y="4211"/>
                    </a:lnTo>
                    <a:cubicBezTo>
                      <a:pt x="1513" y="4767"/>
                      <a:pt x="2026" y="5008"/>
                      <a:pt x="2501" y="5008"/>
                    </a:cubicBezTo>
                    <a:cubicBezTo>
                      <a:pt x="2763" y="5008"/>
                      <a:pt x="3014" y="4934"/>
                      <a:pt x="3239" y="4800"/>
                    </a:cubicBezTo>
                    <a:cubicBezTo>
                      <a:pt x="4080" y="4232"/>
                      <a:pt x="3806" y="3370"/>
                      <a:pt x="3554" y="2613"/>
                    </a:cubicBezTo>
                    <a:lnTo>
                      <a:pt x="4542" y="1961"/>
                    </a:lnTo>
                    <a:cubicBezTo>
                      <a:pt x="4710" y="2277"/>
                      <a:pt x="4815" y="2634"/>
                      <a:pt x="4836" y="3055"/>
                    </a:cubicBezTo>
                    <a:lnTo>
                      <a:pt x="5761" y="2865"/>
                    </a:lnTo>
                    <a:cubicBezTo>
                      <a:pt x="5761" y="2403"/>
                      <a:pt x="5593" y="1898"/>
                      <a:pt x="5341" y="1436"/>
                    </a:cubicBezTo>
                    <a:lnTo>
                      <a:pt x="5993" y="1015"/>
                    </a:lnTo>
                    <a:lnTo>
                      <a:pt x="5593" y="406"/>
                    </a:lnTo>
                    <a:lnTo>
                      <a:pt x="4942" y="826"/>
                    </a:lnTo>
                    <a:cubicBezTo>
                      <a:pt x="4488" y="252"/>
                      <a:pt x="3983" y="0"/>
                      <a:pt x="351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56"/>
              <p:cNvSpPr/>
              <p:nvPr/>
            </p:nvSpPr>
            <p:spPr>
              <a:xfrm>
                <a:off x="442150" y="3195200"/>
                <a:ext cx="2919775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16791" h="169" extrusionOk="0">
                    <a:moveTo>
                      <a:pt x="58385" y="0"/>
                    </a:moveTo>
                    <a:cubicBezTo>
                      <a:pt x="26134" y="0"/>
                      <a:pt x="0" y="42"/>
                      <a:pt x="0" y="84"/>
                    </a:cubicBezTo>
                    <a:cubicBezTo>
                      <a:pt x="0" y="147"/>
                      <a:pt x="26134" y="168"/>
                      <a:pt x="58385" y="168"/>
                    </a:cubicBezTo>
                    <a:cubicBezTo>
                      <a:pt x="90636" y="168"/>
                      <a:pt x="116791" y="105"/>
                      <a:pt x="116791" y="84"/>
                    </a:cubicBezTo>
                    <a:cubicBezTo>
                      <a:pt x="116791" y="63"/>
                      <a:pt x="90636" y="42"/>
                      <a:pt x="5838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56"/>
              <p:cNvSpPr/>
              <p:nvPr/>
            </p:nvSpPr>
            <p:spPr>
              <a:xfrm>
                <a:off x="528350" y="2418350"/>
                <a:ext cx="363750" cy="780550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31222" extrusionOk="0">
                    <a:moveTo>
                      <a:pt x="169" y="0"/>
                    </a:moveTo>
                    <a:lnTo>
                      <a:pt x="169" y="0"/>
                    </a:lnTo>
                    <a:cubicBezTo>
                      <a:pt x="0" y="2628"/>
                      <a:pt x="610" y="5277"/>
                      <a:pt x="1830" y="7611"/>
                    </a:cubicBezTo>
                    <a:cubicBezTo>
                      <a:pt x="2313" y="8557"/>
                      <a:pt x="2923" y="9461"/>
                      <a:pt x="3091" y="10512"/>
                    </a:cubicBezTo>
                    <a:cubicBezTo>
                      <a:pt x="3343" y="12215"/>
                      <a:pt x="2397" y="13939"/>
                      <a:pt x="2818" y="15621"/>
                    </a:cubicBezTo>
                    <a:cubicBezTo>
                      <a:pt x="3301" y="17555"/>
                      <a:pt x="5446" y="18817"/>
                      <a:pt x="5551" y="20772"/>
                    </a:cubicBezTo>
                    <a:cubicBezTo>
                      <a:pt x="5635" y="22433"/>
                      <a:pt x="4184" y="23905"/>
                      <a:pt x="4289" y="25566"/>
                    </a:cubicBezTo>
                    <a:cubicBezTo>
                      <a:pt x="4353" y="26281"/>
                      <a:pt x="4668" y="26932"/>
                      <a:pt x="5025" y="27542"/>
                    </a:cubicBezTo>
                    <a:cubicBezTo>
                      <a:pt x="6281" y="29622"/>
                      <a:pt x="8122" y="31076"/>
                      <a:pt x="10863" y="31076"/>
                    </a:cubicBezTo>
                    <a:cubicBezTo>
                      <a:pt x="10921" y="31076"/>
                      <a:pt x="10980" y="31075"/>
                      <a:pt x="11038" y="31074"/>
                    </a:cubicBezTo>
                    <a:lnTo>
                      <a:pt x="14549" y="31221"/>
                    </a:lnTo>
                    <a:lnTo>
                      <a:pt x="12174" y="23085"/>
                    </a:lnTo>
                    <a:cubicBezTo>
                      <a:pt x="12468" y="21929"/>
                      <a:pt x="11732" y="20772"/>
                      <a:pt x="10870" y="19973"/>
                    </a:cubicBezTo>
                    <a:cubicBezTo>
                      <a:pt x="10029" y="19132"/>
                      <a:pt x="8999" y="18396"/>
                      <a:pt x="8578" y="17282"/>
                    </a:cubicBezTo>
                    <a:cubicBezTo>
                      <a:pt x="7864" y="15495"/>
                      <a:pt x="8810" y="13182"/>
                      <a:pt x="7611" y="11690"/>
                    </a:cubicBezTo>
                    <a:cubicBezTo>
                      <a:pt x="6896" y="10828"/>
                      <a:pt x="5614" y="10512"/>
                      <a:pt x="4983" y="9587"/>
                    </a:cubicBezTo>
                    <a:cubicBezTo>
                      <a:pt x="4626" y="9083"/>
                      <a:pt x="4521" y="8473"/>
                      <a:pt x="4395" y="7905"/>
                    </a:cubicBezTo>
                    <a:cubicBezTo>
                      <a:pt x="3743" y="4962"/>
                      <a:pt x="2250" y="2166"/>
                      <a:pt x="169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56"/>
              <p:cNvSpPr/>
              <p:nvPr/>
            </p:nvSpPr>
            <p:spPr>
              <a:xfrm>
                <a:off x="528350" y="2418350"/>
                <a:ext cx="363750" cy="780550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31222" extrusionOk="0">
                    <a:moveTo>
                      <a:pt x="169" y="0"/>
                    </a:moveTo>
                    <a:lnTo>
                      <a:pt x="169" y="0"/>
                    </a:lnTo>
                    <a:cubicBezTo>
                      <a:pt x="0" y="2628"/>
                      <a:pt x="610" y="5277"/>
                      <a:pt x="1830" y="7611"/>
                    </a:cubicBezTo>
                    <a:cubicBezTo>
                      <a:pt x="2313" y="8557"/>
                      <a:pt x="2923" y="9461"/>
                      <a:pt x="3091" y="10512"/>
                    </a:cubicBezTo>
                    <a:cubicBezTo>
                      <a:pt x="3343" y="12215"/>
                      <a:pt x="2397" y="13939"/>
                      <a:pt x="2818" y="15621"/>
                    </a:cubicBezTo>
                    <a:cubicBezTo>
                      <a:pt x="3301" y="17555"/>
                      <a:pt x="5446" y="18817"/>
                      <a:pt x="5551" y="20772"/>
                    </a:cubicBezTo>
                    <a:cubicBezTo>
                      <a:pt x="5635" y="22433"/>
                      <a:pt x="4184" y="23905"/>
                      <a:pt x="4289" y="25566"/>
                    </a:cubicBezTo>
                    <a:cubicBezTo>
                      <a:pt x="4353" y="26281"/>
                      <a:pt x="4668" y="26932"/>
                      <a:pt x="5025" y="27542"/>
                    </a:cubicBezTo>
                    <a:cubicBezTo>
                      <a:pt x="6281" y="29622"/>
                      <a:pt x="8122" y="31076"/>
                      <a:pt x="10863" y="31076"/>
                    </a:cubicBezTo>
                    <a:cubicBezTo>
                      <a:pt x="10921" y="31076"/>
                      <a:pt x="10980" y="31075"/>
                      <a:pt x="11038" y="31074"/>
                    </a:cubicBezTo>
                    <a:lnTo>
                      <a:pt x="14549" y="31221"/>
                    </a:lnTo>
                    <a:lnTo>
                      <a:pt x="12174" y="23085"/>
                    </a:lnTo>
                    <a:cubicBezTo>
                      <a:pt x="12468" y="21929"/>
                      <a:pt x="11732" y="20772"/>
                      <a:pt x="10870" y="19973"/>
                    </a:cubicBezTo>
                    <a:cubicBezTo>
                      <a:pt x="10029" y="19132"/>
                      <a:pt x="8999" y="18396"/>
                      <a:pt x="8578" y="17282"/>
                    </a:cubicBezTo>
                    <a:cubicBezTo>
                      <a:pt x="7864" y="15495"/>
                      <a:pt x="8810" y="13182"/>
                      <a:pt x="7611" y="11690"/>
                    </a:cubicBezTo>
                    <a:cubicBezTo>
                      <a:pt x="6896" y="10828"/>
                      <a:pt x="5614" y="10512"/>
                      <a:pt x="4983" y="9587"/>
                    </a:cubicBezTo>
                    <a:cubicBezTo>
                      <a:pt x="4626" y="9083"/>
                      <a:pt x="4521" y="8473"/>
                      <a:pt x="4395" y="7905"/>
                    </a:cubicBezTo>
                    <a:cubicBezTo>
                      <a:pt x="3743" y="4962"/>
                      <a:pt x="2250" y="2166"/>
                      <a:pt x="1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56"/>
              <p:cNvSpPr/>
              <p:nvPr/>
            </p:nvSpPr>
            <p:spPr>
              <a:xfrm>
                <a:off x="863150" y="2115075"/>
                <a:ext cx="350625" cy="1083575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43343" extrusionOk="0">
                    <a:moveTo>
                      <a:pt x="13520" y="0"/>
                    </a:moveTo>
                    <a:lnTo>
                      <a:pt x="13393" y="84"/>
                    </a:lnTo>
                    <a:cubicBezTo>
                      <a:pt x="12637" y="442"/>
                      <a:pt x="12006" y="1030"/>
                      <a:pt x="11501" y="1682"/>
                    </a:cubicBezTo>
                    <a:cubicBezTo>
                      <a:pt x="10997" y="2334"/>
                      <a:pt x="10639" y="3070"/>
                      <a:pt x="10345" y="3827"/>
                    </a:cubicBezTo>
                    <a:cubicBezTo>
                      <a:pt x="9777" y="5319"/>
                      <a:pt x="9567" y="6896"/>
                      <a:pt x="9273" y="8389"/>
                    </a:cubicBezTo>
                    <a:cubicBezTo>
                      <a:pt x="8978" y="9882"/>
                      <a:pt x="8621" y="11374"/>
                      <a:pt x="7822" y="12615"/>
                    </a:cubicBezTo>
                    <a:cubicBezTo>
                      <a:pt x="7423" y="13245"/>
                      <a:pt x="6981" y="13813"/>
                      <a:pt x="6561" y="14444"/>
                    </a:cubicBezTo>
                    <a:cubicBezTo>
                      <a:pt x="6182" y="15032"/>
                      <a:pt x="5804" y="15705"/>
                      <a:pt x="5699" y="16441"/>
                    </a:cubicBezTo>
                    <a:cubicBezTo>
                      <a:pt x="5488" y="17913"/>
                      <a:pt x="6308" y="19216"/>
                      <a:pt x="6140" y="20541"/>
                    </a:cubicBezTo>
                    <a:cubicBezTo>
                      <a:pt x="6098" y="21193"/>
                      <a:pt x="5825" y="21802"/>
                      <a:pt x="5509" y="22349"/>
                    </a:cubicBezTo>
                    <a:cubicBezTo>
                      <a:pt x="5194" y="22896"/>
                      <a:pt x="4837" y="23421"/>
                      <a:pt x="4458" y="23947"/>
                    </a:cubicBezTo>
                    <a:cubicBezTo>
                      <a:pt x="4122" y="24472"/>
                      <a:pt x="3785" y="24998"/>
                      <a:pt x="3512" y="25545"/>
                    </a:cubicBezTo>
                    <a:cubicBezTo>
                      <a:pt x="3260" y="26112"/>
                      <a:pt x="3134" y="26701"/>
                      <a:pt x="3092" y="27311"/>
                    </a:cubicBezTo>
                    <a:cubicBezTo>
                      <a:pt x="3028" y="28488"/>
                      <a:pt x="3176" y="29623"/>
                      <a:pt x="3092" y="30675"/>
                    </a:cubicBezTo>
                    <a:cubicBezTo>
                      <a:pt x="3028" y="31726"/>
                      <a:pt x="2650" y="32693"/>
                      <a:pt x="2230" y="33534"/>
                    </a:cubicBezTo>
                    <a:cubicBezTo>
                      <a:pt x="1809" y="34417"/>
                      <a:pt x="1347" y="35174"/>
                      <a:pt x="947" y="35931"/>
                    </a:cubicBezTo>
                    <a:cubicBezTo>
                      <a:pt x="737" y="36309"/>
                      <a:pt x="548" y="36667"/>
                      <a:pt x="421" y="37045"/>
                    </a:cubicBezTo>
                    <a:cubicBezTo>
                      <a:pt x="253" y="37402"/>
                      <a:pt x="190" y="37781"/>
                      <a:pt x="106" y="38138"/>
                    </a:cubicBezTo>
                    <a:cubicBezTo>
                      <a:pt x="1" y="38874"/>
                      <a:pt x="1" y="39526"/>
                      <a:pt x="85" y="40136"/>
                    </a:cubicBezTo>
                    <a:cubicBezTo>
                      <a:pt x="232" y="41355"/>
                      <a:pt x="674" y="42196"/>
                      <a:pt x="1073" y="42680"/>
                    </a:cubicBezTo>
                    <a:cubicBezTo>
                      <a:pt x="1178" y="42827"/>
                      <a:pt x="1283" y="42890"/>
                      <a:pt x="1368" y="42995"/>
                    </a:cubicBezTo>
                    <a:cubicBezTo>
                      <a:pt x="1452" y="43079"/>
                      <a:pt x="1515" y="43163"/>
                      <a:pt x="1599" y="43184"/>
                    </a:cubicBezTo>
                    <a:cubicBezTo>
                      <a:pt x="1809" y="43268"/>
                      <a:pt x="1872" y="43310"/>
                      <a:pt x="1872" y="43310"/>
                    </a:cubicBezTo>
                    <a:cubicBezTo>
                      <a:pt x="1893" y="43289"/>
                      <a:pt x="1578" y="43142"/>
                      <a:pt x="1178" y="42638"/>
                    </a:cubicBezTo>
                    <a:cubicBezTo>
                      <a:pt x="779" y="42133"/>
                      <a:pt x="358" y="41292"/>
                      <a:pt x="232" y="40115"/>
                    </a:cubicBezTo>
                    <a:cubicBezTo>
                      <a:pt x="148" y="39526"/>
                      <a:pt x="148" y="38853"/>
                      <a:pt x="295" y="38138"/>
                    </a:cubicBezTo>
                    <a:cubicBezTo>
                      <a:pt x="358" y="37802"/>
                      <a:pt x="442" y="37423"/>
                      <a:pt x="611" y="37066"/>
                    </a:cubicBezTo>
                    <a:cubicBezTo>
                      <a:pt x="758" y="36688"/>
                      <a:pt x="947" y="36330"/>
                      <a:pt x="1136" y="35952"/>
                    </a:cubicBezTo>
                    <a:cubicBezTo>
                      <a:pt x="1515" y="35216"/>
                      <a:pt x="1998" y="34438"/>
                      <a:pt x="2440" y="33555"/>
                    </a:cubicBezTo>
                    <a:cubicBezTo>
                      <a:pt x="2860" y="32693"/>
                      <a:pt x="3260" y="31726"/>
                      <a:pt x="3344" y="30654"/>
                    </a:cubicBezTo>
                    <a:cubicBezTo>
                      <a:pt x="3407" y="29560"/>
                      <a:pt x="3260" y="28446"/>
                      <a:pt x="3365" y="27290"/>
                    </a:cubicBezTo>
                    <a:cubicBezTo>
                      <a:pt x="3407" y="26701"/>
                      <a:pt x="3554" y="26133"/>
                      <a:pt x="3785" y="25566"/>
                    </a:cubicBezTo>
                    <a:cubicBezTo>
                      <a:pt x="4017" y="25019"/>
                      <a:pt x="4353" y="24493"/>
                      <a:pt x="4710" y="23989"/>
                    </a:cubicBezTo>
                    <a:cubicBezTo>
                      <a:pt x="5047" y="23463"/>
                      <a:pt x="5446" y="22938"/>
                      <a:pt x="5762" y="22391"/>
                    </a:cubicBezTo>
                    <a:cubicBezTo>
                      <a:pt x="6077" y="21823"/>
                      <a:pt x="6350" y="21193"/>
                      <a:pt x="6413" y="20499"/>
                    </a:cubicBezTo>
                    <a:cubicBezTo>
                      <a:pt x="6561" y="19111"/>
                      <a:pt x="5783" y="17787"/>
                      <a:pt x="5993" y="16420"/>
                    </a:cubicBezTo>
                    <a:cubicBezTo>
                      <a:pt x="6098" y="15747"/>
                      <a:pt x="6434" y="15117"/>
                      <a:pt x="6834" y="14507"/>
                    </a:cubicBezTo>
                    <a:cubicBezTo>
                      <a:pt x="7233" y="13897"/>
                      <a:pt x="7696" y="13351"/>
                      <a:pt x="8095" y="12699"/>
                    </a:cubicBezTo>
                    <a:cubicBezTo>
                      <a:pt x="8873" y="11416"/>
                      <a:pt x="9273" y="9903"/>
                      <a:pt x="9567" y="8389"/>
                    </a:cubicBezTo>
                    <a:cubicBezTo>
                      <a:pt x="9861" y="6854"/>
                      <a:pt x="10072" y="5319"/>
                      <a:pt x="10639" y="3848"/>
                    </a:cubicBezTo>
                    <a:cubicBezTo>
                      <a:pt x="10934" y="3112"/>
                      <a:pt x="11270" y="2397"/>
                      <a:pt x="11775" y="1766"/>
                    </a:cubicBezTo>
                    <a:cubicBezTo>
                      <a:pt x="12210" y="1173"/>
                      <a:pt x="12794" y="672"/>
                      <a:pt x="13457" y="300"/>
                    </a:cubicBezTo>
                    <a:lnTo>
                      <a:pt x="13457" y="300"/>
                    </a:lnTo>
                    <a:cubicBezTo>
                      <a:pt x="13541" y="1118"/>
                      <a:pt x="13688" y="1915"/>
                      <a:pt x="13772" y="2712"/>
                    </a:cubicBezTo>
                    <a:cubicBezTo>
                      <a:pt x="13877" y="3490"/>
                      <a:pt x="13898" y="4310"/>
                      <a:pt x="13877" y="5109"/>
                    </a:cubicBezTo>
                    <a:cubicBezTo>
                      <a:pt x="13856" y="5487"/>
                      <a:pt x="13814" y="5887"/>
                      <a:pt x="13772" y="6265"/>
                    </a:cubicBezTo>
                    <a:cubicBezTo>
                      <a:pt x="13688" y="6623"/>
                      <a:pt x="13541" y="7001"/>
                      <a:pt x="13372" y="7359"/>
                    </a:cubicBezTo>
                    <a:cubicBezTo>
                      <a:pt x="13057" y="8073"/>
                      <a:pt x="12742" y="8809"/>
                      <a:pt x="12531" y="9545"/>
                    </a:cubicBezTo>
                    <a:cubicBezTo>
                      <a:pt x="12300" y="10281"/>
                      <a:pt x="12216" y="11059"/>
                      <a:pt x="12132" y="11837"/>
                    </a:cubicBezTo>
                    <a:cubicBezTo>
                      <a:pt x="12069" y="12594"/>
                      <a:pt x="11985" y="13330"/>
                      <a:pt x="11901" y="14065"/>
                    </a:cubicBezTo>
                    <a:cubicBezTo>
                      <a:pt x="11754" y="15537"/>
                      <a:pt x="11606" y="17009"/>
                      <a:pt x="11039" y="18270"/>
                    </a:cubicBezTo>
                    <a:cubicBezTo>
                      <a:pt x="10744" y="18901"/>
                      <a:pt x="10345" y="19469"/>
                      <a:pt x="10072" y="20141"/>
                    </a:cubicBezTo>
                    <a:cubicBezTo>
                      <a:pt x="9777" y="20772"/>
                      <a:pt x="9609" y="21466"/>
                      <a:pt x="9588" y="22160"/>
                    </a:cubicBezTo>
                    <a:cubicBezTo>
                      <a:pt x="9504" y="23505"/>
                      <a:pt x="9693" y="24830"/>
                      <a:pt x="9336" y="26028"/>
                    </a:cubicBezTo>
                    <a:cubicBezTo>
                      <a:pt x="8957" y="27206"/>
                      <a:pt x="8200" y="28194"/>
                      <a:pt x="7801" y="29329"/>
                    </a:cubicBezTo>
                    <a:cubicBezTo>
                      <a:pt x="7381" y="30464"/>
                      <a:pt x="7570" y="31642"/>
                      <a:pt x="7717" y="32693"/>
                    </a:cubicBezTo>
                    <a:cubicBezTo>
                      <a:pt x="7885" y="33744"/>
                      <a:pt x="8074" y="34774"/>
                      <a:pt x="7822" y="35720"/>
                    </a:cubicBezTo>
                    <a:cubicBezTo>
                      <a:pt x="7612" y="36667"/>
                      <a:pt x="6960" y="37339"/>
                      <a:pt x="6540" y="38075"/>
                    </a:cubicBezTo>
                    <a:cubicBezTo>
                      <a:pt x="6329" y="38454"/>
                      <a:pt x="6182" y="38853"/>
                      <a:pt x="6098" y="39274"/>
                    </a:cubicBezTo>
                    <a:cubicBezTo>
                      <a:pt x="6035" y="39652"/>
                      <a:pt x="6035" y="40052"/>
                      <a:pt x="6014" y="40430"/>
                    </a:cubicBezTo>
                    <a:cubicBezTo>
                      <a:pt x="5993" y="40787"/>
                      <a:pt x="5993" y="41124"/>
                      <a:pt x="5867" y="41439"/>
                    </a:cubicBezTo>
                    <a:cubicBezTo>
                      <a:pt x="5762" y="41754"/>
                      <a:pt x="5551" y="42007"/>
                      <a:pt x="5299" y="42175"/>
                    </a:cubicBezTo>
                    <a:cubicBezTo>
                      <a:pt x="4858" y="42553"/>
                      <a:pt x="4353" y="42785"/>
                      <a:pt x="3933" y="42953"/>
                    </a:cubicBezTo>
                    <a:cubicBezTo>
                      <a:pt x="3512" y="43100"/>
                      <a:pt x="3134" y="43205"/>
                      <a:pt x="2818" y="43268"/>
                    </a:cubicBezTo>
                    <a:cubicBezTo>
                      <a:pt x="2503" y="43310"/>
                      <a:pt x="2251" y="43310"/>
                      <a:pt x="2103" y="43331"/>
                    </a:cubicBezTo>
                    <a:cubicBezTo>
                      <a:pt x="1977" y="43310"/>
                      <a:pt x="1872" y="43310"/>
                      <a:pt x="1872" y="43310"/>
                    </a:cubicBezTo>
                    <a:lnTo>
                      <a:pt x="1872" y="43310"/>
                    </a:lnTo>
                    <a:cubicBezTo>
                      <a:pt x="1872" y="43310"/>
                      <a:pt x="2000" y="43342"/>
                      <a:pt x="2245" y="43342"/>
                    </a:cubicBezTo>
                    <a:cubicBezTo>
                      <a:pt x="2398" y="43342"/>
                      <a:pt x="2597" y="43330"/>
                      <a:pt x="2839" y="43289"/>
                    </a:cubicBezTo>
                    <a:cubicBezTo>
                      <a:pt x="3155" y="43247"/>
                      <a:pt x="3554" y="43163"/>
                      <a:pt x="3975" y="42995"/>
                    </a:cubicBezTo>
                    <a:cubicBezTo>
                      <a:pt x="4416" y="42848"/>
                      <a:pt x="4879" y="42595"/>
                      <a:pt x="5362" y="42238"/>
                    </a:cubicBezTo>
                    <a:cubicBezTo>
                      <a:pt x="5593" y="42028"/>
                      <a:pt x="5804" y="41797"/>
                      <a:pt x="5930" y="41481"/>
                    </a:cubicBezTo>
                    <a:cubicBezTo>
                      <a:pt x="6077" y="41166"/>
                      <a:pt x="6077" y="40787"/>
                      <a:pt x="6098" y="40430"/>
                    </a:cubicBezTo>
                    <a:cubicBezTo>
                      <a:pt x="6119" y="40052"/>
                      <a:pt x="6119" y="39694"/>
                      <a:pt x="6182" y="39295"/>
                    </a:cubicBezTo>
                    <a:cubicBezTo>
                      <a:pt x="6224" y="38895"/>
                      <a:pt x="6371" y="38538"/>
                      <a:pt x="6582" y="38159"/>
                    </a:cubicBezTo>
                    <a:cubicBezTo>
                      <a:pt x="7002" y="37423"/>
                      <a:pt x="7696" y="36751"/>
                      <a:pt x="7906" y="35763"/>
                    </a:cubicBezTo>
                    <a:cubicBezTo>
                      <a:pt x="8137" y="34795"/>
                      <a:pt x="7990" y="33744"/>
                      <a:pt x="7801" y="32693"/>
                    </a:cubicBezTo>
                    <a:cubicBezTo>
                      <a:pt x="7633" y="31642"/>
                      <a:pt x="7486" y="30506"/>
                      <a:pt x="7885" y="29413"/>
                    </a:cubicBezTo>
                    <a:cubicBezTo>
                      <a:pt x="8243" y="28320"/>
                      <a:pt x="8999" y="27332"/>
                      <a:pt x="9399" y="26091"/>
                    </a:cubicBezTo>
                    <a:cubicBezTo>
                      <a:pt x="9798" y="24872"/>
                      <a:pt x="9609" y="23526"/>
                      <a:pt x="9693" y="22181"/>
                    </a:cubicBezTo>
                    <a:cubicBezTo>
                      <a:pt x="9714" y="21529"/>
                      <a:pt x="9840" y="20835"/>
                      <a:pt x="10135" y="20247"/>
                    </a:cubicBezTo>
                    <a:cubicBezTo>
                      <a:pt x="10429" y="19616"/>
                      <a:pt x="10829" y="19027"/>
                      <a:pt x="11102" y="18375"/>
                    </a:cubicBezTo>
                    <a:cubicBezTo>
                      <a:pt x="11733" y="17072"/>
                      <a:pt x="11838" y="15558"/>
                      <a:pt x="12006" y="14086"/>
                    </a:cubicBezTo>
                    <a:cubicBezTo>
                      <a:pt x="12090" y="13351"/>
                      <a:pt x="12153" y="12615"/>
                      <a:pt x="12258" y="11858"/>
                    </a:cubicBezTo>
                    <a:cubicBezTo>
                      <a:pt x="12342" y="11101"/>
                      <a:pt x="12426" y="10365"/>
                      <a:pt x="12658" y="9629"/>
                    </a:cubicBezTo>
                    <a:cubicBezTo>
                      <a:pt x="12868" y="8893"/>
                      <a:pt x="13183" y="8179"/>
                      <a:pt x="13499" y="7464"/>
                    </a:cubicBezTo>
                    <a:cubicBezTo>
                      <a:pt x="13667" y="7106"/>
                      <a:pt x="13814" y="6728"/>
                      <a:pt x="13898" y="6328"/>
                    </a:cubicBezTo>
                    <a:cubicBezTo>
                      <a:pt x="13982" y="5908"/>
                      <a:pt x="13982" y="5551"/>
                      <a:pt x="14003" y="5130"/>
                    </a:cubicBezTo>
                    <a:cubicBezTo>
                      <a:pt x="14024" y="4310"/>
                      <a:pt x="14003" y="3532"/>
                      <a:pt x="13898" y="2712"/>
                    </a:cubicBezTo>
                    <a:cubicBezTo>
                      <a:pt x="13793" y="1892"/>
                      <a:pt x="13667" y="1114"/>
                      <a:pt x="13583" y="294"/>
                    </a:cubicBezTo>
                    <a:cubicBezTo>
                      <a:pt x="13583" y="271"/>
                      <a:pt x="13583" y="250"/>
                      <a:pt x="13582" y="232"/>
                    </a:cubicBezTo>
                    <a:lnTo>
                      <a:pt x="13582" y="232"/>
                    </a:lnTo>
                    <a:cubicBezTo>
                      <a:pt x="13582" y="232"/>
                      <a:pt x="13582" y="232"/>
                      <a:pt x="13583" y="231"/>
                    </a:cubicBezTo>
                    <a:lnTo>
                      <a:pt x="13582" y="231"/>
                    </a:lnTo>
                    <a:lnTo>
                      <a:pt x="13582" y="231"/>
                    </a:lnTo>
                    <a:cubicBezTo>
                      <a:pt x="13580" y="202"/>
                      <a:pt x="13575" y="181"/>
                      <a:pt x="13562" y="168"/>
                    </a:cubicBezTo>
                    <a:lnTo>
                      <a:pt x="13520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56"/>
              <p:cNvSpPr/>
              <p:nvPr/>
            </p:nvSpPr>
            <p:spPr>
              <a:xfrm>
                <a:off x="908375" y="2167100"/>
                <a:ext cx="278050" cy="1029700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41188" extrusionOk="0">
                    <a:moveTo>
                      <a:pt x="11122" y="0"/>
                    </a:moveTo>
                    <a:cubicBezTo>
                      <a:pt x="11122" y="0"/>
                      <a:pt x="11121" y="2"/>
                      <a:pt x="11119" y="4"/>
                    </a:cubicBezTo>
                    <a:lnTo>
                      <a:pt x="11119" y="4"/>
                    </a:lnTo>
                    <a:cubicBezTo>
                      <a:pt x="11122" y="2"/>
                      <a:pt x="11122" y="0"/>
                      <a:pt x="11122" y="0"/>
                    </a:cubicBezTo>
                    <a:close/>
                    <a:moveTo>
                      <a:pt x="11119" y="4"/>
                    </a:moveTo>
                    <a:cubicBezTo>
                      <a:pt x="11112" y="10"/>
                      <a:pt x="11083" y="22"/>
                      <a:pt x="10975" y="22"/>
                    </a:cubicBezTo>
                    <a:cubicBezTo>
                      <a:pt x="10975" y="106"/>
                      <a:pt x="10954" y="211"/>
                      <a:pt x="10933" y="337"/>
                    </a:cubicBezTo>
                    <a:cubicBezTo>
                      <a:pt x="10870" y="631"/>
                      <a:pt x="10828" y="1052"/>
                      <a:pt x="10701" y="1577"/>
                    </a:cubicBezTo>
                    <a:cubicBezTo>
                      <a:pt x="10565" y="2064"/>
                      <a:pt x="10321" y="2623"/>
                      <a:pt x="10068" y="3270"/>
                    </a:cubicBezTo>
                    <a:lnTo>
                      <a:pt x="10068" y="3270"/>
                    </a:lnTo>
                    <a:cubicBezTo>
                      <a:pt x="10337" y="2630"/>
                      <a:pt x="10608" y="2118"/>
                      <a:pt x="10722" y="1640"/>
                    </a:cubicBezTo>
                    <a:cubicBezTo>
                      <a:pt x="10849" y="1115"/>
                      <a:pt x="10933" y="694"/>
                      <a:pt x="11017" y="421"/>
                    </a:cubicBezTo>
                    <a:cubicBezTo>
                      <a:pt x="11038" y="295"/>
                      <a:pt x="11059" y="190"/>
                      <a:pt x="11101" y="106"/>
                    </a:cubicBezTo>
                    <a:cubicBezTo>
                      <a:pt x="11101" y="40"/>
                      <a:pt x="11114" y="13"/>
                      <a:pt x="11119" y="4"/>
                    </a:cubicBezTo>
                    <a:close/>
                    <a:moveTo>
                      <a:pt x="10068" y="3270"/>
                    </a:moveTo>
                    <a:cubicBezTo>
                      <a:pt x="10041" y="3335"/>
                      <a:pt x="10014" y="3402"/>
                      <a:pt x="9987" y="3470"/>
                    </a:cubicBezTo>
                    <a:cubicBezTo>
                      <a:pt x="9692" y="4184"/>
                      <a:pt x="9419" y="5025"/>
                      <a:pt x="9146" y="5950"/>
                    </a:cubicBezTo>
                    <a:cubicBezTo>
                      <a:pt x="8893" y="6896"/>
                      <a:pt x="8641" y="7906"/>
                      <a:pt x="8389" y="9020"/>
                    </a:cubicBezTo>
                    <a:cubicBezTo>
                      <a:pt x="8115" y="10113"/>
                      <a:pt x="7884" y="11312"/>
                      <a:pt x="7253" y="12426"/>
                    </a:cubicBezTo>
                    <a:cubicBezTo>
                      <a:pt x="6959" y="13015"/>
                      <a:pt x="6644" y="13582"/>
                      <a:pt x="6391" y="14192"/>
                    </a:cubicBezTo>
                    <a:cubicBezTo>
                      <a:pt x="6118" y="14823"/>
                      <a:pt x="5992" y="15516"/>
                      <a:pt x="5887" y="16189"/>
                    </a:cubicBezTo>
                    <a:cubicBezTo>
                      <a:pt x="5740" y="17577"/>
                      <a:pt x="5466" y="18985"/>
                      <a:pt x="5130" y="20415"/>
                    </a:cubicBezTo>
                    <a:cubicBezTo>
                      <a:pt x="4415" y="23295"/>
                      <a:pt x="3763" y="26029"/>
                      <a:pt x="3154" y="28510"/>
                    </a:cubicBezTo>
                    <a:cubicBezTo>
                      <a:pt x="2523" y="30990"/>
                      <a:pt x="1976" y="33219"/>
                      <a:pt x="1493" y="35111"/>
                    </a:cubicBezTo>
                    <a:cubicBezTo>
                      <a:pt x="1030" y="36982"/>
                      <a:pt x="652" y="38496"/>
                      <a:pt x="400" y="39547"/>
                    </a:cubicBezTo>
                    <a:cubicBezTo>
                      <a:pt x="252" y="40073"/>
                      <a:pt x="189" y="40472"/>
                      <a:pt x="105" y="40767"/>
                    </a:cubicBezTo>
                    <a:cubicBezTo>
                      <a:pt x="189" y="40472"/>
                      <a:pt x="294" y="40073"/>
                      <a:pt x="442" y="39547"/>
                    </a:cubicBezTo>
                    <a:cubicBezTo>
                      <a:pt x="736" y="38475"/>
                      <a:pt x="1135" y="36982"/>
                      <a:pt x="1598" y="35111"/>
                    </a:cubicBezTo>
                    <a:cubicBezTo>
                      <a:pt x="2103" y="33219"/>
                      <a:pt x="2670" y="31011"/>
                      <a:pt x="3322" y="28510"/>
                    </a:cubicBezTo>
                    <a:cubicBezTo>
                      <a:pt x="3911" y="26029"/>
                      <a:pt x="4604" y="23295"/>
                      <a:pt x="5298" y="20415"/>
                    </a:cubicBezTo>
                    <a:cubicBezTo>
                      <a:pt x="5656" y="18985"/>
                      <a:pt x="5887" y="17556"/>
                      <a:pt x="6076" y="16168"/>
                    </a:cubicBezTo>
                    <a:cubicBezTo>
                      <a:pt x="6181" y="15474"/>
                      <a:pt x="6307" y="14823"/>
                      <a:pt x="6539" y="14192"/>
                    </a:cubicBezTo>
                    <a:cubicBezTo>
                      <a:pt x="6791" y="13582"/>
                      <a:pt x="7127" y="13015"/>
                      <a:pt x="7380" y="12426"/>
                    </a:cubicBezTo>
                    <a:cubicBezTo>
                      <a:pt x="7989" y="11312"/>
                      <a:pt x="8242" y="10071"/>
                      <a:pt x="8515" y="8957"/>
                    </a:cubicBezTo>
                    <a:cubicBezTo>
                      <a:pt x="8746" y="7864"/>
                      <a:pt x="8998" y="6812"/>
                      <a:pt x="9230" y="5887"/>
                    </a:cubicBezTo>
                    <a:cubicBezTo>
                      <a:pt x="9482" y="4962"/>
                      <a:pt x="9755" y="4121"/>
                      <a:pt x="10008" y="3427"/>
                    </a:cubicBezTo>
                    <a:cubicBezTo>
                      <a:pt x="10028" y="3375"/>
                      <a:pt x="10048" y="3322"/>
                      <a:pt x="10068" y="3270"/>
                    </a:cubicBezTo>
                    <a:close/>
                    <a:moveTo>
                      <a:pt x="21" y="41082"/>
                    </a:moveTo>
                    <a:cubicBezTo>
                      <a:pt x="0" y="41166"/>
                      <a:pt x="0" y="41187"/>
                      <a:pt x="0" y="41187"/>
                    </a:cubicBezTo>
                    <a:cubicBezTo>
                      <a:pt x="0" y="41187"/>
                      <a:pt x="21" y="41166"/>
                      <a:pt x="21" y="41082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56"/>
              <p:cNvSpPr/>
              <p:nvPr/>
            </p:nvSpPr>
            <p:spPr>
              <a:xfrm>
                <a:off x="604550" y="1840175"/>
                <a:ext cx="394775" cy="1358775"/>
              </a:xfrm>
              <a:custGeom>
                <a:avLst/>
                <a:gdLst/>
                <a:ahLst/>
                <a:cxnLst/>
                <a:rect l="l" t="t" r="r" b="b"/>
                <a:pathLst>
                  <a:path w="15791" h="54351" extrusionOk="0">
                    <a:moveTo>
                      <a:pt x="1031" y="0"/>
                    </a:moveTo>
                    <a:cubicBezTo>
                      <a:pt x="674" y="2439"/>
                      <a:pt x="1" y="4100"/>
                      <a:pt x="211" y="7401"/>
                    </a:cubicBezTo>
                    <a:cubicBezTo>
                      <a:pt x="295" y="8578"/>
                      <a:pt x="1662" y="10849"/>
                      <a:pt x="1851" y="13456"/>
                    </a:cubicBezTo>
                    <a:cubicBezTo>
                      <a:pt x="1956" y="14991"/>
                      <a:pt x="2040" y="16547"/>
                      <a:pt x="2145" y="18102"/>
                    </a:cubicBezTo>
                    <a:cubicBezTo>
                      <a:pt x="2251" y="19616"/>
                      <a:pt x="2335" y="21151"/>
                      <a:pt x="2881" y="22559"/>
                    </a:cubicBezTo>
                    <a:cubicBezTo>
                      <a:pt x="3302" y="23653"/>
                      <a:pt x="3954" y="24641"/>
                      <a:pt x="4269" y="25755"/>
                    </a:cubicBezTo>
                    <a:cubicBezTo>
                      <a:pt x="4858" y="27858"/>
                      <a:pt x="4080" y="30128"/>
                      <a:pt x="4563" y="32273"/>
                    </a:cubicBezTo>
                    <a:cubicBezTo>
                      <a:pt x="4942" y="34081"/>
                      <a:pt x="6203" y="35637"/>
                      <a:pt x="6455" y="37466"/>
                    </a:cubicBezTo>
                    <a:cubicBezTo>
                      <a:pt x="6813" y="40052"/>
                      <a:pt x="5131" y="42722"/>
                      <a:pt x="5993" y="45161"/>
                    </a:cubicBezTo>
                    <a:cubicBezTo>
                      <a:pt x="6413" y="46380"/>
                      <a:pt x="7423" y="47368"/>
                      <a:pt x="7717" y="48609"/>
                    </a:cubicBezTo>
                    <a:cubicBezTo>
                      <a:pt x="7927" y="49576"/>
                      <a:pt x="7696" y="50606"/>
                      <a:pt x="7906" y="51615"/>
                    </a:cubicBezTo>
                    <a:cubicBezTo>
                      <a:pt x="8214" y="53173"/>
                      <a:pt x="11078" y="54351"/>
                      <a:pt x="12722" y="54351"/>
                    </a:cubicBezTo>
                    <a:cubicBezTo>
                      <a:pt x="12764" y="54351"/>
                      <a:pt x="12806" y="54350"/>
                      <a:pt x="12847" y="54348"/>
                    </a:cubicBezTo>
                    <a:cubicBezTo>
                      <a:pt x="15118" y="52982"/>
                      <a:pt x="15790" y="48945"/>
                      <a:pt x="14844" y="46485"/>
                    </a:cubicBezTo>
                    <a:cubicBezTo>
                      <a:pt x="13898" y="44004"/>
                      <a:pt x="12216" y="41734"/>
                      <a:pt x="11943" y="39064"/>
                    </a:cubicBezTo>
                    <a:cubicBezTo>
                      <a:pt x="11733" y="37045"/>
                      <a:pt x="12426" y="34943"/>
                      <a:pt x="11943" y="32946"/>
                    </a:cubicBezTo>
                    <a:cubicBezTo>
                      <a:pt x="11312" y="30275"/>
                      <a:pt x="8684" y="28194"/>
                      <a:pt x="8705" y="25440"/>
                    </a:cubicBezTo>
                    <a:cubicBezTo>
                      <a:pt x="8747" y="23884"/>
                      <a:pt x="9609" y="22433"/>
                      <a:pt x="9525" y="20878"/>
                    </a:cubicBezTo>
                    <a:cubicBezTo>
                      <a:pt x="9441" y="18985"/>
                      <a:pt x="7969" y="17493"/>
                      <a:pt x="7086" y="15811"/>
                    </a:cubicBezTo>
                    <a:cubicBezTo>
                      <a:pt x="5699" y="13267"/>
                      <a:pt x="5615" y="10239"/>
                      <a:pt x="5131" y="7359"/>
                    </a:cubicBezTo>
                    <a:cubicBezTo>
                      <a:pt x="4668" y="4479"/>
                      <a:pt x="3554" y="1409"/>
                      <a:pt x="1031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56"/>
              <p:cNvSpPr/>
              <p:nvPr/>
            </p:nvSpPr>
            <p:spPr>
              <a:xfrm>
                <a:off x="645550" y="1901150"/>
                <a:ext cx="278600" cy="1293025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51721" extrusionOk="0">
                    <a:moveTo>
                      <a:pt x="22" y="0"/>
                    </a:moveTo>
                    <a:lnTo>
                      <a:pt x="22" y="73"/>
                    </a:lnTo>
                    <a:lnTo>
                      <a:pt x="22" y="73"/>
                    </a:lnTo>
                    <a:cubicBezTo>
                      <a:pt x="53" y="16"/>
                      <a:pt x="22" y="0"/>
                      <a:pt x="22" y="0"/>
                    </a:cubicBezTo>
                    <a:close/>
                    <a:moveTo>
                      <a:pt x="22" y="73"/>
                    </a:moveTo>
                    <a:lnTo>
                      <a:pt x="22" y="73"/>
                    </a:lnTo>
                    <a:cubicBezTo>
                      <a:pt x="17" y="83"/>
                      <a:pt x="10" y="93"/>
                      <a:pt x="1" y="105"/>
                    </a:cubicBezTo>
                    <a:cubicBezTo>
                      <a:pt x="21" y="203"/>
                      <a:pt x="40" y="320"/>
                      <a:pt x="77" y="455"/>
                    </a:cubicBezTo>
                    <a:lnTo>
                      <a:pt x="77" y="455"/>
                    </a:lnTo>
                    <a:cubicBezTo>
                      <a:pt x="63" y="321"/>
                      <a:pt x="58" y="216"/>
                      <a:pt x="22" y="126"/>
                    </a:cubicBezTo>
                    <a:lnTo>
                      <a:pt x="22" y="73"/>
                    </a:lnTo>
                    <a:close/>
                    <a:moveTo>
                      <a:pt x="77" y="455"/>
                    </a:moveTo>
                    <a:lnTo>
                      <a:pt x="77" y="455"/>
                    </a:lnTo>
                    <a:cubicBezTo>
                      <a:pt x="79" y="478"/>
                      <a:pt x="82" y="501"/>
                      <a:pt x="85" y="526"/>
                    </a:cubicBezTo>
                    <a:cubicBezTo>
                      <a:pt x="127" y="862"/>
                      <a:pt x="190" y="1388"/>
                      <a:pt x="316" y="2040"/>
                    </a:cubicBezTo>
                    <a:cubicBezTo>
                      <a:pt x="442" y="2733"/>
                      <a:pt x="800" y="3469"/>
                      <a:pt x="1073" y="4373"/>
                    </a:cubicBezTo>
                    <a:cubicBezTo>
                      <a:pt x="1367" y="5298"/>
                      <a:pt x="1662" y="6328"/>
                      <a:pt x="1914" y="7506"/>
                    </a:cubicBezTo>
                    <a:cubicBezTo>
                      <a:pt x="2187" y="8683"/>
                      <a:pt x="2398" y="9987"/>
                      <a:pt x="2629" y="11374"/>
                    </a:cubicBezTo>
                    <a:cubicBezTo>
                      <a:pt x="2860" y="12762"/>
                      <a:pt x="3091" y="14297"/>
                      <a:pt x="3806" y="15726"/>
                    </a:cubicBezTo>
                    <a:cubicBezTo>
                      <a:pt x="4122" y="16462"/>
                      <a:pt x="4500" y="17198"/>
                      <a:pt x="4752" y="17976"/>
                    </a:cubicBezTo>
                    <a:cubicBezTo>
                      <a:pt x="5047" y="18754"/>
                      <a:pt x="5152" y="19574"/>
                      <a:pt x="5236" y="20436"/>
                    </a:cubicBezTo>
                    <a:cubicBezTo>
                      <a:pt x="5341" y="22181"/>
                      <a:pt x="5572" y="23968"/>
                      <a:pt x="5909" y="25776"/>
                    </a:cubicBezTo>
                    <a:cubicBezTo>
                      <a:pt x="6624" y="29371"/>
                      <a:pt x="7275" y="32819"/>
                      <a:pt x="7885" y="35952"/>
                    </a:cubicBezTo>
                    <a:cubicBezTo>
                      <a:pt x="8516" y="39063"/>
                      <a:pt x="9083" y="41860"/>
                      <a:pt x="9588" y="44214"/>
                    </a:cubicBezTo>
                    <a:cubicBezTo>
                      <a:pt x="10093" y="46569"/>
                      <a:pt x="10492" y="48482"/>
                      <a:pt x="10744" y="49786"/>
                    </a:cubicBezTo>
                    <a:cubicBezTo>
                      <a:pt x="10832" y="50254"/>
                      <a:pt x="10930" y="50631"/>
                      <a:pt x="10996" y="50944"/>
                    </a:cubicBezTo>
                    <a:lnTo>
                      <a:pt x="10996" y="50944"/>
                    </a:lnTo>
                    <a:cubicBezTo>
                      <a:pt x="10942" y="50631"/>
                      <a:pt x="10874" y="50254"/>
                      <a:pt x="10786" y="49786"/>
                    </a:cubicBezTo>
                    <a:cubicBezTo>
                      <a:pt x="10513" y="48461"/>
                      <a:pt x="10156" y="46569"/>
                      <a:pt x="9672" y="44193"/>
                    </a:cubicBezTo>
                    <a:cubicBezTo>
                      <a:pt x="9210" y="41839"/>
                      <a:pt x="8642" y="39021"/>
                      <a:pt x="8011" y="35889"/>
                    </a:cubicBezTo>
                    <a:cubicBezTo>
                      <a:pt x="7422" y="32756"/>
                      <a:pt x="6750" y="29329"/>
                      <a:pt x="6077" y="25713"/>
                    </a:cubicBezTo>
                    <a:cubicBezTo>
                      <a:pt x="5762" y="23905"/>
                      <a:pt x="5530" y="22139"/>
                      <a:pt x="5383" y="20415"/>
                    </a:cubicBezTo>
                    <a:cubicBezTo>
                      <a:pt x="5320" y="19553"/>
                      <a:pt x="5173" y="18670"/>
                      <a:pt x="4879" y="17892"/>
                    </a:cubicBezTo>
                    <a:cubicBezTo>
                      <a:pt x="4605" y="17093"/>
                      <a:pt x="4248" y="16357"/>
                      <a:pt x="3911" y="15621"/>
                    </a:cubicBezTo>
                    <a:cubicBezTo>
                      <a:pt x="3239" y="14192"/>
                      <a:pt x="2986" y="12720"/>
                      <a:pt x="2734" y="11311"/>
                    </a:cubicBezTo>
                    <a:cubicBezTo>
                      <a:pt x="2503" y="9924"/>
                      <a:pt x="2251" y="8620"/>
                      <a:pt x="1998" y="7464"/>
                    </a:cubicBezTo>
                    <a:cubicBezTo>
                      <a:pt x="1725" y="6265"/>
                      <a:pt x="1410" y="5214"/>
                      <a:pt x="1136" y="4331"/>
                    </a:cubicBezTo>
                    <a:cubicBezTo>
                      <a:pt x="842" y="3406"/>
                      <a:pt x="463" y="2670"/>
                      <a:pt x="337" y="2018"/>
                    </a:cubicBezTo>
                    <a:cubicBezTo>
                      <a:pt x="211" y="1367"/>
                      <a:pt x="127" y="841"/>
                      <a:pt x="85" y="484"/>
                    </a:cubicBezTo>
                    <a:cubicBezTo>
                      <a:pt x="82" y="474"/>
                      <a:pt x="80" y="464"/>
                      <a:pt x="77" y="455"/>
                    </a:cubicBezTo>
                    <a:close/>
                    <a:moveTo>
                      <a:pt x="10996" y="50944"/>
                    </a:moveTo>
                    <a:cubicBezTo>
                      <a:pt x="11019" y="51081"/>
                      <a:pt x="11041" y="51206"/>
                      <a:pt x="11060" y="51321"/>
                    </a:cubicBezTo>
                    <a:cubicBezTo>
                      <a:pt x="11047" y="51206"/>
                      <a:pt x="11024" y="51081"/>
                      <a:pt x="10996" y="50944"/>
                    </a:cubicBezTo>
                    <a:close/>
                    <a:moveTo>
                      <a:pt x="11060" y="51321"/>
                    </a:moveTo>
                    <a:lnTo>
                      <a:pt x="11060" y="51321"/>
                    </a:lnTo>
                    <a:cubicBezTo>
                      <a:pt x="11081" y="51468"/>
                      <a:pt x="11123" y="51615"/>
                      <a:pt x="11144" y="51720"/>
                    </a:cubicBezTo>
                    <a:cubicBezTo>
                      <a:pt x="11144" y="51615"/>
                      <a:pt x="11081" y="51468"/>
                      <a:pt x="11060" y="5132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56"/>
              <p:cNvSpPr/>
              <p:nvPr/>
            </p:nvSpPr>
            <p:spPr>
              <a:xfrm>
                <a:off x="3086650" y="2806900"/>
                <a:ext cx="95525" cy="206975"/>
              </a:xfrm>
              <a:custGeom>
                <a:avLst/>
                <a:gdLst/>
                <a:ahLst/>
                <a:cxnLst/>
                <a:rect l="l" t="t" r="r" b="b"/>
                <a:pathLst>
                  <a:path w="3821" h="8279" extrusionOk="0">
                    <a:moveTo>
                      <a:pt x="1855" y="1"/>
                    </a:moveTo>
                    <a:cubicBezTo>
                      <a:pt x="652" y="1"/>
                      <a:pt x="0" y="2750"/>
                      <a:pt x="141" y="4242"/>
                    </a:cubicBezTo>
                    <a:cubicBezTo>
                      <a:pt x="246" y="5230"/>
                      <a:pt x="541" y="7185"/>
                      <a:pt x="1802" y="8279"/>
                    </a:cubicBezTo>
                    <a:cubicBezTo>
                      <a:pt x="2727" y="7080"/>
                      <a:pt x="3568" y="5546"/>
                      <a:pt x="3757" y="4053"/>
                    </a:cubicBezTo>
                    <a:cubicBezTo>
                      <a:pt x="3820" y="3275"/>
                      <a:pt x="3799" y="2455"/>
                      <a:pt x="3547" y="1719"/>
                    </a:cubicBezTo>
                    <a:cubicBezTo>
                      <a:pt x="3274" y="983"/>
                      <a:pt x="2727" y="332"/>
                      <a:pt x="2012" y="16"/>
                    </a:cubicBezTo>
                    <a:cubicBezTo>
                      <a:pt x="1959" y="6"/>
                      <a:pt x="1907" y="1"/>
                      <a:pt x="1855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56"/>
              <p:cNvSpPr/>
              <p:nvPr/>
            </p:nvSpPr>
            <p:spPr>
              <a:xfrm>
                <a:off x="3162700" y="2997850"/>
                <a:ext cx="11882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276" extrusionOk="0">
                    <a:moveTo>
                      <a:pt x="3210" y="1"/>
                    </a:moveTo>
                    <a:cubicBezTo>
                      <a:pt x="2426" y="1"/>
                      <a:pt x="1618" y="258"/>
                      <a:pt x="1031" y="788"/>
                    </a:cubicBezTo>
                    <a:cubicBezTo>
                      <a:pt x="358" y="1356"/>
                      <a:pt x="1" y="2302"/>
                      <a:pt x="211" y="3143"/>
                    </a:cubicBezTo>
                    <a:cubicBezTo>
                      <a:pt x="517" y="3234"/>
                      <a:pt x="818" y="3275"/>
                      <a:pt x="1114" y="3275"/>
                    </a:cubicBezTo>
                    <a:cubicBezTo>
                      <a:pt x="2041" y="3275"/>
                      <a:pt x="2925" y="2874"/>
                      <a:pt x="3785" y="2365"/>
                    </a:cubicBezTo>
                    <a:cubicBezTo>
                      <a:pt x="4100" y="2155"/>
                      <a:pt x="4395" y="1902"/>
                      <a:pt x="4563" y="1566"/>
                    </a:cubicBezTo>
                    <a:cubicBezTo>
                      <a:pt x="4731" y="1229"/>
                      <a:pt x="4752" y="809"/>
                      <a:pt x="4542" y="494"/>
                    </a:cubicBezTo>
                    <a:cubicBezTo>
                      <a:pt x="4311" y="178"/>
                      <a:pt x="3869" y="52"/>
                      <a:pt x="3470" y="10"/>
                    </a:cubicBezTo>
                    <a:cubicBezTo>
                      <a:pt x="3384" y="4"/>
                      <a:pt x="3297" y="1"/>
                      <a:pt x="321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56"/>
              <p:cNvSpPr/>
              <p:nvPr/>
            </p:nvSpPr>
            <p:spPr>
              <a:xfrm>
                <a:off x="3126950" y="3034650"/>
                <a:ext cx="102525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6297" extrusionOk="0">
                    <a:moveTo>
                      <a:pt x="4094" y="0"/>
                    </a:moveTo>
                    <a:cubicBezTo>
                      <a:pt x="4084" y="0"/>
                      <a:pt x="4066" y="10"/>
                      <a:pt x="4038" y="10"/>
                    </a:cubicBezTo>
                    <a:cubicBezTo>
                      <a:pt x="3974" y="10"/>
                      <a:pt x="3890" y="52"/>
                      <a:pt x="3785" y="73"/>
                    </a:cubicBezTo>
                    <a:cubicBezTo>
                      <a:pt x="3575" y="115"/>
                      <a:pt x="3323" y="220"/>
                      <a:pt x="3007" y="409"/>
                    </a:cubicBezTo>
                    <a:cubicBezTo>
                      <a:pt x="2377" y="788"/>
                      <a:pt x="1620" y="1481"/>
                      <a:pt x="1094" y="2470"/>
                    </a:cubicBezTo>
                    <a:cubicBezTo>
                      <a:pt x="526" y="3437"/>
                      <a:pt x="358" y="4425"/>
                      <a:pt x="211" y="5140"/>
                    </a:cubicBezTo>
                    <a:cubicBezTo>
                      <a:pt x="148" y="5476"/>
                      <a:pt x="106" y="5770"/>
                      <a:pt x="64" y="5981"/>
                    </a:cubicBezTo>
                    <a:cubicBezTo>
                      <a:pt x="1" y="6191"/>
                      <a:pt x="1" y="6296"/>
                      <a:pt x="1" y="6296"/>
                    </a:cubicBezTo>
                    <a:cubicBezTo>
                      <a:pt x="1" y="6296"/>
                      <a:pt x="64" y="6191"/>
                      <a:pt x="106" y="5981"/>
                    </a:cubicBezTo>
                    <a:cubicBezTo>
                      <a:pt x="169" y="5770"/>
                      <a:pt x="211" y="5476"/>
                      <a:pt x="295" y="5140"/>
                    </a:cubicBezTo>
                    <a:cubicBezTo>
                      <a:pt x="463" y="4467"/>
                      <a:pt x="674" y="3458"/>
                      <a:pt x="1199" y="2512"/>
                    </a:cubicBezTo>
                    <a:cubicBezTo>
                      <a:pt x="1725" y="1566"/>
                      <a:pt x="2461" y="851"/>
                      <a:pt x="3049" y="493"/>
                    </a:cubicBezTo>
                    <a:cubicBezTo>
                      <a:pt x="3659" y="115"/>
                      <a:pt x="4101" y="52"/>
                      <a:pt x="4101" y="10"/>
                    </a:cubicBezTo>
                    <a:cubicBezTo>
                      <a:pt x="4101" y="3"/>
                      <a:pt x="4098" y="0"/>
                      <a:pt x="4094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56"/>
              <p:cNvSpPr/>
              <p:nvPr/>
            </p:nvSpPr>
            <p:spPr>
              <a:xfrm>
                <a:off x="3126425" y="2863525"/>
                <a:ext cx="6875" cy="3338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3352" extrusionOk="0">
                    <a:moveTo>
                      <a:pt x="85" y="1"/>
                    </a:moveTo>
                    <a:cubicBezTo>
                      <a:pt x="85" y="1"/>
                      <a:pt x="85" y="64"/>
                      <a:pt x="64" y="106"/>
                    </a:cubicBezTo>
                    <a:lnTo>
                      <a:pt x="64" y="505"/>
                    </a:lnTo>
                    <a:cubicBezTo>
                      <a:pt x="64" y="863"/>
                      <a:pt x="85" y="1346"/>
                      <a:pt x="85" y="1956"/>
                    </a:cubicBezTo>
                    <a:cubicBezTo>
                      <a:pt x="106" y="3154"/>
                      <a:pt x="106" y="4836"/>
                      <a:pt x="106" y="6687"/>
                    </a:cubicBezTo>
                    <a:cubicBezTo>
                      <a:pt x="85" y="8516"/>
                      <a:pt x="64" y="10198"/>
                      <a:pt x="22" y="11417"/>
                    </a:cubicBezTo>
                    <a:cubicBezTo>
                      <a:pt x="22" y="11985"/>
                      <a:pt x="1" y="12489"/>
                      <a:pt x="1" y="12826"/>
                    </a:cubicBezTo>
                    <a:lnTo>
                      <a:pt x="1" y="13225"/>
                    </a:lnTo>
                    <a:lnTo>
                      <a:pt x="1" y="13351"/>
                    </a:lnTo>
                    <a:cubicBezTo>
                      <a:pt x="22" y="13351"/>
                      <a:pt x="22" y="13309"/>
                      <a:pt x="22" y="13225"/>
                    </a:cubicBezTo>
                    <a:cubicBezTo>
                      <a:pt x="22" y="13120"/>
                      <a:pt x="64" y="12994"/>
                      <a:pt x="64" y="12826"/>
                    </a:cubicBezTo>
                    <a:cubicBezTo>
                      <a:pt x="85" y="12510"/>
                      <a:pt x="106" y="12006"/>
                      <a:pt x="127" y="11417"/>
                    </a:cubicBezTo>
                    <a:cubicBezTo>
                      <a:pt x="190" y="10198"/>
                      <a:pt x="232" y="8516"/>
                      <a:pt x="232" y="6687"/>
                    </a:cubicBezTo>
                    <a:cubicBezTo>
                      <a:pt x="274" y="4836"/>
                      <a:pt x="211" y="3154"/>
                      <a:pt x="190" y="1956"/>
                    </a:cubicBezTo>
                    <a:cubicBezTo>
                      <a:pt x="169" y="1346"/>
                      <a:pt x="169" y="863"/>
                      <a:pt x="127" y="526"/>
                    </a:cubicBezTo>
                    <a:cubicBezTo>
                      <a:pt x="127" y="379"/>
                      <a:pt x="106" y="232"/>
                      <a:pt x="106" y="127"/>
                    </a:cubicBezTo>
                    <a:cubicBezTo>
                      <a:pt x="85" y="64"/>
                      <a:pt x="85" y="1"/>
                      <a:pt x="8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56"/>
              <p:cNvSpPr/>
              <p:nvPr/>
            </p:nvSpPr>
            <p:spPr>
              <a:xfrm>
                <a:off x="2991875" y="2987025"/>
                <a:ext cx="121450" cy="115175"/>
              </a:xfrm>
              <a:custGeom>
                <a:avLst/>
                <a:gdLst/>
                <a:ahLst/>
                <a:cxnLst/>
                <a:rect l="l" t="t" r="r" b="b"/>
                <a:pathLst>
                  <a:path w="4858" h="4607" extrusionOk="0">
                    <a:moveTo>
                      <a:pt x="899" y="0"/>
                    </a:moveTo>
                    <a:cubicBezTo>
                      <a:pt x="696" y="0"/>
                      <a:pt x="501" y="54"/>
                      <a:pt x="337" y="191"/>
                    </a:cubicBezTo>
                    <a:cubicBezTo>
                      <a:pt x="1" y="506"/>
                      <a:pt x="64" y="1074"/>
                      <a:pt x="232" y="1494"/>
                    </a:cubicBezTo>
                    <a:cubicBezTo>
                      <a:pt x="941" y="3329"/>
                      <a:pt x="2829" y="4606"/>
                      <a:pt x="4788" y="4606"/>
                    </a:cubicBezTo>
                    <a:cubicBezTo>
                      <a:pt x="4804" y="4606"/>
                      <a:pt x="4820" y="4606"/>
                      <a:pt x="4836" y="4606"/>
                    </a:cubicBezTo>
                    <a:lnTo>
                      <a:pt x="4857" y="4501"/>
                    </a:lnTo>
                    <a:cubicBezTo>
                      <a:pt x="4563" y="2651"/>
                      <a:pt x="3343" y="1032"/>
                      <a:pt x="1683" y="212"/>
                    </a:cubicBezTo>
                    <a:cubicBezTo>
                      <a:pt x="1444" y="93"/>
                      <a:pt x="1165" y="0"/>
                      <a:pt x="899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56"/>
              <p:cNvSpPr/>
              <p:nvPr/>
            </p:nvSpPr>
            <p:spPr>
              <a:xfrm>
                <a:off x="3038650" y="3028050"/>
                <a:ext cx="90950" cy="15035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6014" extrusionOk="0">
                    <a:moveTo>
                      <a:pt x="1" y="0"/>
                    </a:moveTo>
                    <a:cubicBezTo>
                      <a:pt x="1" y="21"/>
                      <a:pt x="358" y="211"/>
                      <a:pt x="1010" y="568"/>
                    </a:cubicBezTo>
                    <a:cubicBezTo>
                      <a:pt x="1157" y="673"/>
                      <a:pt x="1283" y="778"/>
                      <a:pt x="1430" y="904"/>
                    </a:cubicBezTo>
                    <a:cubicBezTo>
                      <a:pt x="1578" y="1010"/>
                      <a:pt x="1725" y="1178"/>
                      <a:pt x="1893" y="1325"/>
                    </a:cubicBezTo>
                    <a:cubicBezTo>
                      <a:pt x="2166" y="1640"/>
                      <a:pt x="2482" y="2019"/>
                      <a:pt x="2755" y="2460"/>
                    </a:cubicBezTo>
                    <a:cubicBezTo>
                      <a:pt x="2986" y="2902"/>
                      <a:pt x="3196" y="3364"/>
                      <a:pt x="3323" y="3785"/>
                    </a:cubicBezTo>
                    <a:cubicBezTo>
                      <a:pt x="3386" y="3995"/>
                      <a:pt x="3470" y="4205"/>
                      <a:pt x="3491" y="4373"/>
                    </a:cubicBezTo>
                    <a:cubicBezTo>
                      <a:pt x="3512" y="4584"/>
                      <a:pt x="3533" y="4773"/>
                      <a:pt x="3575" y="4941"/>
                    </a:cubicBezTo>
                    <a:cubicBezTo>
                      <a:pt x="3638" y="5593"/>
                      <a:pt x="3596" y="6013"/>
                      <a:pt x="3617" y="6013"/>
                    </a:cubicBezTo>
                    <a:cubicBezTo>
                      <a:pt x="3617" y="6013"/>
                      <a:pt x="3617" y="5908"/>
                      <a:pt x="3638" y="5719"/>
                    </a:cubicBezTo>
                    <a:lnTo>
                      <a:pt x="3638" y="5383"/>
                    </a:lnTo>
                    <a:cubicBezTo>
                      <a:pt x="3638" y="5257"/>
                      <a:pt x="3638" y="5088"/>
                      <a:pt x="3617" y="4941"/>
                    </a:cubicBezTo>
                    <a:cubicBezTo>
                      <a:pt x="3596" y="4773"/>
                      <a:pt x="3596" y="4563"/>
                      <a:pt x="3533" y="4373"/>
                    </a:cubicBezTo>
                    <a:cubicBezTo>
                      <a:pt x="3512" y="4163"/>
                      <a:pt x="3428" y="3953"/>
                      <a:pt x="3386" y="3743"/>
                    </a:cubicBezTo>
                    <a:cubicBezTo>
                      <a:pt x="3217" y="3322"/>
                      <a:pt x="3049" y="2860"/>
                      <a:pt x="2776" y="2418"/>
                    </a:cubicBezTo>
                    <a:cubicBezTo>
                      <a:pt x="2524" y="1956"/>
                      <a:pt x="2208" y="1577"/>
                      <a:pt x="1893" y="1262"/>
                    </a:cubicBezTo>
                    <a:cubicBezTo>
                      <a:pt x="1725" y="1094"/>
                      <a:pt x="1578" y="968"/>
                      <a:pt x="1409" y="841"/>
                    </a:cubicBezTo>
                    <a:cubicBezTo>
                      <a:pt x="1262" y="694"/>
                      <a:pt x="1094" y="589"/>
                      <a:pt x="968" y="484"/>
                    </a:cubicBezTo>
                    <a:cubicBezTo>
                      <a:pt x="842" y="379"/>
                      <a:pt x="674" y="337"/>
                      <a:pt x="568" y="253"/>
                    </a:cubicBezTo>
                    <a:cubicBezTo>
                      <a:pt x="442" y="169"/>
                      <a:pt x="337" y="148"/>
                      <a:pt x="253" y="106"/>
                    </a:cubicBezTo>
                    <a:cubicBezTo>
                      <a:pt x="106" y="2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56"/>
              <p:cNvSpPr/>
              <p:nvPr/>
            </p:nvSpPr>
            <p:spPr>
              <a:xfrm>
                <a:off x="1017175" y="1435450"/>
                <a:ext cx="1654625" cy="1761875"/>
              </a:xfrm>
              <a:custGeom>
                <a:avLst/>
                <a:gdLst/>
                <a:ahLst/>
                <a:cxnLst/>
                <a:rect l="l" t="t" r="r" b="b"/>
                <a:pathLst>
                  <a:path w="66185" h="70475" extrusionOk="0">
                    <a:moveTo>
                      <a:pt x="37360" y="1"/>
                    </a:moveTo>
                    <a:lnTo>
                      <a:pt x="24493" y="379"/>
                    </a:lnTo>
                    <a:lnTo>
                      <a:pt x="20814" y="2587"/>
                    </a:lnTo>
                    <a:lnTo>
                      <a:pt x="11500" y="6876"/>
                    </a:lnTo>
                    <a:cubicBezTo>
                      <a:pt x="8935" y="8053"/>
                      <a:pt x="6938" y="10134"/>
                      <a:pt x="5887" y="12741"/>
                    </a:cubicBezTo>
                    <a:lnTo>
                      <a:pt x="0" y="27122"/>
                    </a:lnTo>
                    <a:lnTo>
                      <a:pt x="14612" y="31432"/>
                    </a:lnTo>
                    <a:lnTo>
                      <a:pt x="15075" y="46591"/>
                    </a:lnTo>
                    <a:lnTo>
                      <a:pt x="11627" y="70474"/>
                    </a:lnTo>
                    <a:lnTo>
                      <a:pt x="54390" y="70474"/>
                    </a:lnTo>
                    <a:lnTo>
                      <a:pt x="52225" y="24662"/>
                    </a:lnTo>
                    <a:lnTo>
                      <a:pt x="56661" y="25629"/>
                    </a:lnTo>
                    <a:lnTo>
                      <a:pt x="66185" y="12867"/>
                    </a:lnTo>
                    <a:cubicBezTo>
                      <a:pt x="66185" y="12867"/>
                      <a:pt x="53907" y="4163"/>
                      <a:pt x="52351" y="3322"/>
                    </a:cubicBezTo>
                    <a:cubicBezTo>
                      <a:pt x="50879" y="2523"/>
                      <a:pt x="46191" y="1914"/>
                      <a:pt x="45770" y="1830"/>
                    </a:cubicBezTo>
                    <a:lnTo>
                      <a:pt x="3736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56"/>
              <p:cNvSpPr/>
              <p:nvPr/>
            </p:nvSpPr>
            <p:spPr>
              <a:xfrm>
                <a:off x="1073400" y="1995750"/>
                <a:ext cx="315925" cy="93175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3727" extrusionOk="0">
                    <a:moveTo>
                      <a:pt x="1" y="1"/>
                    </a:moveTo>
                    <a:cubicBezTo>
                      <a:pt x="1" y="1"/>
                      <a:pt x="190" y="1"/>
                      <a:pt x="526" y="22"/>
                    </a:cubicBezTo>
                    <a:cubicBezTo>
                      <a:pt x="337" y="1"/>
                      <a:pt x="211" y="1"/>
                      <a:pt x="127" y="1"/>
                    </a:cubicBezTo>
                    <a:close/>
                    <a:moveTo>
                      <a:pt x="12636" y="2923"/>
                    </a:moveTo>
                    <a:lnTo>
                      <a:pt x="12636" y="2923"/>
                    </a:lnTo>
                    <a:cubicBezTo>
                      <a:pt x="12636" y="2923"/>
                      <a:pt x="12594" y="2944"/>
                      <a:pt x="12531" y="2986"/>
                    </a:cubicBezTo>
                    <a:cubicBezTo>
                      <a:pt x="12486" y="3020"/>
                      <a:pt x="12434" y="3054"/>
                      <a:pt x="12373" y="3092"/>
                    </a:cubicBezTo>
                    <a:lnTo>
                      <a:pt x="12373" y="3092"/>
                    </a:lnTo>
                    <a:cubicBezTo>
                      <a:pt x="12549" y="2986"/>
                      <a:pt x="12636" y="2923"/>
                      <a:pt x="12636" y="2923"/>
                    </a:cubicBezTo>
                    <a:close/>
                    <a:moveTo>
                      <a:pt x="12373" y="3092"/>
                    </a:moveTo>
                    <a:cubicBezTo>
                      <a:pt x="12321" y="3123"/>
                      <a:pt x="12262" y="3158"/>
                      <a:pt x="12195" y="3196"/>
                    </a:cubicBezTo>
                    <a:cubicBezTo>
                      <a:pt x="12262" y="3158"/>
                      <a:pt x="12321" y="3123"/>
                      <a:pt x="12373" y="3092"/>
                    </a:cubicBezTo>
                    <a:close/>
                    <a:moveTo>
                      <a:pt x="529" y="22"/>
                    </a:moveTo>
                    <a:lnTo>
                      <a:pt x="529" y="22"/>
                    </a:lnTo>
                    <a:cubicBezTo>
                      <a:pt x="865" y="43"/>
                      <a:pt x="1369" y="127"/>
                      <a:pt x="1935" y="316"/>
                    </a:cubicBezTo>
                    <a:cubicBezTo>
                      <a:pt x="2524" y="463"/>
                      <a:pt x="3196" y="736"/>
                      <a:pt x="3932" y="1094"/>
                    </a:cubicBezTo>
                    <a:cubicBezTo>
                      <a:pt x="4668" y="1472"/>
                      <a:pt x="5446" y="1893"/>
                      <a:pt x="6287" y="2334"/>
                    </a:cubicBezTo>
                    <a:cubicBezTo>
                      <a:pt x="7086" y="2755"/>
                      <a:pt x="7906" y="3154"/>
                      <a:pt x="8705" y="3385"/>
                    </a:cubicBezTo>
                    <a:cubicBezTo>
                      <a:pt x="9305" y="3602"/>
                      <a:pt x="9893" y="3727"/>
                      <a:pt x="10425" y="3727"/>
                    </a:cubicBezTo>
                    <a:cubicBezTo>
                      <a:pt x="10563" y="3727"/>
                      <a:pt x="10698" y="3718"/>
                      <a:pt x="10828" y="3701"/>
                    </a:cubicBezTo>
                    <a:cubicBezTo>
                      <a:pt x="11459" y="3617"/>
                      <a:pt x="11901" y="3364"/>
                      <a:pt x="12195" y="3196"/>
                    </a:cubicBezTo>
                    <a:lnTo>
                      <a:pt x="12195" y="3196"/>
                    </a:lnTo>
                    <a:cubicBezTo>
                      <a:pt x="11879" y="3364"/>
                      <a:pt x="11438" y="3596"/>
                      <a:pt x="10828" y="3680"/>
                    </a:cubicBezTo>
                    <a:cubicBezTo>
                      <a:pt x="10719" y="3695"/>
                      <a:pt x="10606" y="3702"/>
                      <a:pt x="10490" y="3702"/>
                    </a:cubicBezTo>
                    <a:cubicBezTo>
                      <a:pt x="9955" y="3702"/>
                      <a:pt x="9348" y="3554"/>
                      <a:pt x="8726" y="3364"/>
                    </a:cubicBezTo>
                    <a:cubicBezTo>
                      <a:pt x="7969" y="3133"/>
                      <a:pt x="7149" y="2734"/>
                      <a:pt x="6308" y="2313"/>
                    </a:cubicBezTo>
                    <a:cubicBezTo>
                      <a:pt x="5488" y="1872"/>
                      <a:pt x="4710" y="1409"/>
                      <a:pt x="3974" y="1073"/>
                    </a:cubicBezTo>
                    <a:cubicBezTo>
                      <a:pt x="3238" y="736"/>
                      <a:pt x="2545" y="442"/>
                      <a:pt x="1935" y="295"/>
                    </a:cubicBezTo>
                    <a:cubicBezTo>
                      <a:pt x="1369" y="127"/>
                      <a:pt x="865" y="43"/>
                      <a:pt x="529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56"/>
              <p:cNvSpPr/>
              <p:nvPr/>
            </p:nvSpPr>
            <p:spPr>
              <a:xfrm>
                <a:off x="1141725" y="1837550"/>
                <a:ext cx="23182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9273" h="2145" extrusionOk="0">
                    <a:moveTo>
                      <a:pt x="1" y="0"/>
                    </a:moveTo>
                    <a:cubicBezTo>
                      <a:pt x="1" y="0"/>
                      <a:pt x="22" y="21"/>
                      <a:pt x="85" y="42"/>
                    </a:cubicBezTo>
                    <a:cubicBezTo>
                      <a:pt x="148" y="63"/>
                      <a:pt x="232" y="105"/>
                      <a:pt x="337" y="147"/>
                    </a:cubicBezTo>
                    <a:cubicBezTo>
                      <a:pt x="548" y="231"/>
                      <a:pt x="884" y="358"/>
                      <a:pt x="1283" y="526"/>
                    </a:cubicBezTo>
                    <a:cubicBezTo>
                      <a:pt x="2103" y="841"/>
                      <a:pt x="3239" y="1199"/>
                      <a:pt x="4521" y="1493"/>
                    </a:cubicBezTo>
                    <a:cubicBezTo>
                      <a:pt x="5804" y="1787"/>
                      <a:pt x="6981" y="1955"/>
                      <a:pt x="7864" y="2040"/>
                    </a:cubicBezTo>
                    <a:cubicBezTo>
                      <a:pt x="8306" y="2103"/>
                      <a:pt x="8642" y="2124"/>
                      <a:pt x="8873" y="2124"/>
                    </a:cubicBezTo>
                    <a:cubicBezTo>
                      <a:pt x="8978" y="2145"/>
                      <a:pt x="9083" y="2145"/>
                      <a:pt x="9168" y="2145"/>
                    </a:cubicBezTo>
                    <a:lnTo>
                      <a:pt x="9273" y="2145"/>
                    </a:lnTo>
                    <a:cubicBezTo>
                      <a:pt x="9273" y="2145"/>
                      <a:pt x="9252" y="2145"/>
                      <a:pt x="9210" y="2124"/>
                    </a:cubicBezTo>
                    <a:cubicBezTo>
                      <a:pt x="9146" y="2124"/>
                      <a:pt x="9041" y="2103"/>
                      <a:pt x="8936" y="2103"/>
                    </a:cubicBezTo>
                    <a:cubicBezTo>
                      <a:pt x="8684" y="2061"/>
                      <a:pt x="8327" y="2040"/>
                      <a:pt x="7906" y="1998"/>
                    </a:cubicBezTo>
                    <a:cubicBezTo>
                      <a:pt x="7044" y="1913"/>
                      <a:pt x="5867" y="1724"/>
                      <a:pt x="4563" y="1430"/>
                    </a:cubicBezTo>
                    <a:cubicBezTo>
                      <a:pt x="3281" y="1157"/>
                      <a:pt x="2145" y="778"/>
                      <a:pt x="1325" y="484"/>
                    </a:cubicBezTo>
                    <a:cubicBezTo>
                      <a:pt x="905" y="337"/>
                      <a:pt x="611" y="210"/>
                      <a:pt x="358" y="126"/>
                    </a:cubicBezTo>
                    <a:cubicBezTo>
                      <a:pt x="253" y="63"/>
                      <a:pt x="190" y="42"/>
                      <a:pt x="106" y="21"/>
                    </a:cubicBezTo>
                    <a:cubicBezTo>
                      <a:pt x="2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56"/>
              <p:cNvSpPr/>
              <p:nvPr/>
            </p:nvSpPr>
            <p:spPr>
              <a:xfrm>
                <a:off x="1276300" y="1518500"/>
                <a:ext cx="327475" cy="167175"/>
              </a:xfrm>
              <a:custGeom>
                <a:avLst/>
                <a:gdLst/>
                <a:ahLst/>
                <a:cxnLst/>
                <a:rect l="l" t="t" r="r" b="b"/>
                <a:pathLst>
                  <a:path w="13099" h="6687" extrusionOk="0">
                    <a:moveTo>
                      <a:pt x="13098" y="0"/>
                    </a:moveTo>
                    <a:cubicBezTo>
                      <a:pt x="13098" y="0"/>
                      <a:pt x="13056" y="42"/>
                      <a:pt x="12972" y="84"/>
                    </a:cubicBezTo>
                    <a:cubicBezTo>
                      <a:pt x="12930" y="169"/>
                      <a:pt x="12846" y="295"/>
                      <a:pt x="12720" y="421"/>
                    </a:cubicBezTo>
                    <a:cubicBezTo>
                      <a:pt x="12489" y="715"/>
                      <a:pt x="12089" y="1115"/>
                      <a:pt x="11564" y="1535"/>
                    </a:cubicBezTo>
                    <a:cubicBezTo>
                      <a:pt x="11038" y="1956"/>
                      <a:pt x="10344" y="2376"/>
                      <a:pt x="9545" y="2734"/>
                    </a:cubicBezTo>
                    <a:cubicBezTo>
                      <a:pt x="8725" y="3112"/>
                      <a:pt x="7800" y="3448"/>
                      <a:pt x="6812" y="3743"/>
                    </a:cubicBezTo>
                    <a:cubicBezTo>
                      <a:pt x="5803" y="4037"/>
                      <a:pt x="4857" y="4289"/>
                      <a:pt x="4016" y="4584"/>
                    </a:cubicBezTo>
                    <a:cubicBezTo>
                      <a:pt x="3175" y="4878"/>
                      <a:pt x="2418" y="5151"/>
                      <a:pt x="1808" y="5467"/>
                    </a:cubicBezTo>
                    <a:cubicBezTo>
                      <a:pt x="1199" y="5782"/>
                      <a:pt x="736" y="6076"/>
                      <a:pt x="442" y="6308"/>
                    </a:cubicBezTo>
                    <a:cubicBezTo>
                      <a:pt x="147" y="6560"/>
                      <a:pt x="0" y="6686"/>
                      <a:pt x="0" y="6686"/>
                    </a:cubicBezTo>
                    <a:cubicBezTo>
                      <a:pt x="0" y="6686"/>
                      <a:pt x="42" y="6665"/>
                      <a:pt x="126" y="6602"/>
                    </a:cubicBezTo>
                    <a:cubicBezTo>
                      <a:pt x="210" y="6560"/>
                      <a:pt x="315" y="6455"/>
                      <a:pt x="463" y="6350"/>
                    </a:cubicBezTo>
                    <a:cubicBezTo>
                      <a:pt x="757" y="6140"/>
                      <a:pt x="1241" y="5824"/>
                      <a:pt x="1829" y="5530"/>
                    </a:cubicBezTo>
                    <a:cubicBezTo>
                      <a:pt x="2439" y="5235"/>
                      <a:pt x="3196" y="4941"/>
                      <a:pt x="4037" y="4668"/>
                    </a:cubicBezTo>
                    <a:cubicBezTo>
                      <a:pt x="4878" y="4373"/>
                      <a:pt x="5824" y="4100"/>
                      <a:pt x="6833" y="3827"/>
                    </a:cubicBezTo>
                    <a:cubicBezTo>
                      <a:pt x="7821" y="3532"/>
                      <a:pt x="8746" y="3196"/>
                      <a:pt x="9566" y="2818"/>
                    </a:cubicBezTo>
                    <a:cubicBezTo>
                      <a:pt x="10386" y="2460"/>
                      <a:pt x="11080" y="2040"/>
                      <a:pt x="11606" y="1619"/>
                    </a:cubicBezTo>
                    <a:cubicBezTo>
                      <a:pt x="12131" y="1199"/>
                      <a:pt x="12510" y="778"/>
                      <a:pt x="12741" y="484"/>
                    </a:cubicBezTo>
                    <a:cubicBezTo>
                      <a:pt x="12993" y="190"/>
                      <a:pt x="13098" y="0"/>
                      <a:pt x="130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56"/>
              <p:cNvSpPr/>
              <p:nvPr/>
            </p:nvSpPr>
            <p:spPr>
              <a:xfrm>
                <a:off x="1957475" y="1504825"/>
                <a:ext cx="3033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12132" h="2503" extrusionOk="0">
                    <a:moveTo>
                      <a:pt x="1" y="1"/>
                    </a:moveTo>
                    <a:cubicBezTo>
                      <a:pt x="1" y="1"/>
                      <a:pt x="64" y="1"/>
                      <a:pt x="148" y="22"/>
                    </a:cubicBezTo>
                    <a:cubicBezTo>
                      <a:pt x="232" y="22"/>
                      <a:pt x="379" y="64"/>
                      <a:pt x="505" y="85"/>
                    </a:cubicBezTo>
                    <a:cubicBezTo>
                      <a:pt x="821" y="127"/>
                      <a:pt x="1262" y="190"/>
                      <a:pt x="1809" y="274"/>
                    </a:cubicBezTo>
                    <a:cubicBezTo>
                      <a:pt x="2944" y="421"/>
                      <a:pt x="4500" y="631"/>
                      <a:pt x="6182" y="863"/>
                    </a:cubicBezTo>
                    <a:cubicBezTo>
                      <a:pt x="7023" y="1010"/>
                      <a:pt x="7843" y="1115"/>
                      <a:pt x="8579" y="1241"/>
                    </a:cubicBezTo>
                    <a:cubicBezTo>
                      <a:pt x="9314" y="1388"/>
                      <a:pt x="9966" y="1557"/>
                      <a:pt x="10492" y="1746"/>
                    </a:cubicBezTo>
                    <a:cubicBezTo>
                      <a:pt x="11017" y="1914"/>
                      <a:pt x="11417" y="2103"/>
                      <a:pt x="11711" y="2271"/>
                    </a:cubicBezTo>
                    <a:cubicBezTo>
                      <a:pt x="11438" y="2103"/>
                      <a:pt x="11017" y="1893"/>
                      <a:pt x="10492" y="1704"/>
                    </a:cubicBezTo>
                    <a:cubicBezTo>
                      <a:pt x="9966" y="1536"/>
                      <a:pt x="9314" y="1346"/>
                      <a:pt x="8579" y="1220"/>
                    </a:cubicBezTo>
                    <a:cubicBezTo>
                      <a:pt x="7843" y="1073"/>
                      <a:pt x="7023" y="968"/>
                      <a:pt x="6182" y="842"/>
                    </a:cubicBezTo>
                    <a:cubicBezTo>
                      <a:pt x="4500" y="610"/>
                      <a:pt x="2944" y="400"/>
                      <a:pt x="1809" y="232"/>
                    </a:cubicBezTo>
                    <a:cubicBezTo>
                      <a:pt x="1283" y="169"/>
                      <a:pt x="842" y="106"/>
                      <a:pt x="505" y="64"/>
                    </a:cubicBezTo>
                    <a:cubicBezTo>
                      <a:pt x="358" y="22"/>
                      <a:pt x="232" y="1"/>
                      <a:pt x="148" y="1"/>
                    </a:cubicBezTo>
                    <a:close/>
                    <a:moveTo>
                      <a:pt x="11711" y="2271"/>
                    </a:moveTo>
                    <a:lnTo>
                      <a:pt x="11711" y="2271"/>
                    </a:lnTo>
                    <a:cubicBezTo>
                      <a:pt x="11837" y="2334"/>
                      <a:pt x="11943" y="2398"/>
                      <a:pt x="12027" y="2440"/>
                    </a:cubicBezTo>
                    <a:cubicBezTo>
                      <a:pt x="12090" y="2482"/>
                      <a:pt x="12132" y="2503"/>
                      <a:pt x="12132" y="2503"/>
                    </a:cubicBezTo>
                    <a:cubicBezTo>
                      <a:pt x="12132" y="2503"/>
                      <a:pt x="11985" y="2398"/>
                      <a:pt x="11711" y="22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56"/>
              <p:cNvSpPr/>
              <p:nvPr/>
            </p:nvSpPr>
            <p:spPr>
              <a:xfrm>
                <a:off x="1373000" y="1640450"/>
                <a:ext cx="739025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29561" h="5803" extrusionOk="0">
                    <a:moveTo>
                      <a:pt x="29561" y="0"/>
                    </a:moveTo>
                    <a:cubicBezTo>
                      <a:pt x="29561" y="0"/>
                      <a:pt x="29456" y="21"/>
                      <a:pt x="29330" y="63"/>
                    </a:cubicBezTo>
                    <a:cubicBezTo>
                      <a:pt x="29119" y="147"/>
                      <a:pt x="28846" y="273"/>
                      <a:pt x="28489" y="421"/>
                    </a:cubicBezTo>
                    <a:cubicBezTo>
                      <a:pt x="27753" y="694"/>
                      <a:pt x="26702" y="1072"/>
                      <a:pt x="25356" y="1472"/>
                    </a:cubicBezTo>
                    <a:cubicBezTo>
                      <a:pt x="24010" y="1850"/>
                      <a:pt x="22413" y="2250"/>
                      <a:pt x="20604" y="2523"/>
                    </a:cubicBezTo>
                    <a:cubicBezTo>
                      <a:pt x="19369" y="2708"/>
                      <a:pt x="18047" y="2768"/>
                      <a:pt x="16665" y="2768"/>
                    </a:cubicBezTo>
                    <a:cubicBezTo>
                      <a:pt x="16001" y="2768"/>
                      <a:pt x="15323" y="2754"/>
                      <a:pt x="14634" y="2733"/>
                    </a:cubicBezTo>
                    <a:cubicBezTo>
                      <a:pt x="13232" y="2677"/>
                      <a:pt x="11868" y="2612"/>
                      <a:pt x="10566" y="2612"/>
                    </a:cubicBezTo>
                    <a:cubicBezTo>
                      <a:pt x="9915" y="2612"/>
                      <a:pt x="9279" y="2628"/>
                      <a:pt x="8663" y="2670"/>
                    </a:cubicBezTo>
                    <a:cubicBezTo>
                      <a:pt x="6834" y="2775"/>
                      <a:pt x="5194" y="3112"/>
                      <a:pt x="3890" y="3574"/>
                    </a:cubicBezTo>
                    <a:cubicBezTo>
                      <a:pt x="2566" y="4016"/>
                      <a:pt x="1577" y="4583"/>
                      <a:pt x="947" y="5046"/>
                    </a:cubicBezTo>
                    <a:cubicBezTo>
                      <a:pt x="631" y="5277"/>
                      <a:pt x="400" y="5466"/>
                      <a:pt x="232" y="5593"/>
                    </a:cubicBezTo>
                    <a:cubicBezTo>
                      <a:pt x="85" y="5719"/>
                      <a:pt x="1" y="5803"/>
                      <a:pt x="1" y="5803"/>
                    </a:cubicBezTo>
                    <a:cubicBezTo>
                      <a:pt x="1" y="5803"/>
                      <a:pt x="85" y="5740"/>
                      <a:pt x="232" y="5614"/>
                    </a:cubicBezTo>
                    <a:cubicBezTo>
                      <a:pt x="400" y="5466"/>
                      <a:pt x="631" y="5298"/>
                      <a:pt x="947" y="5067"/>
                    </a:cubicBezTo>
                    <a:cubicBezTo>
                      <a:pt x="1577" y="4625"/>
                      <a:pt x="2566" y="4058"/>
                      <a:pt x="3890" y="3616"/>
                    </a:cubicBezTo>
                    <a:cubicBezTo>
                      <a:pt x="5194" y="3175"/>
                      <a:pt x="6834" y="2859"/>
                      <a:pt x="8663" y="2754"/>
                    </a:cubicBezTo>
                    <a:cubicBezTo>
                      <a:pt x="9283" y="2718"/>
                      <a:pt x="9931" y="2704"/>
                      <a:pt x="10600" y="2704"/>
                    </a:cubicBezTo>
                    <a:cubicBezTo>
                      <a:pt x="11881" y="2704"/>
                      <a:pt x="13239" y="2755"/>
                      <a:pt x="14634" y="2796"/>
                    </a:cubicBezTo>
                    <a:cubicBezTo>
                      <a:pt x="15366" y="2826"/>
                      <a:pt x="16091" y="2845"/>
                      <a:pt x="16801" y="2845"/>
                    </a:cubicBezTo>
                    <a:cubicBezTo>
                      <a:pt x="18131" y="2845"/>
                      <a:pt x="19412" y="2778"/>
                      <a:pt x="20604" y="2586"/>
                    </a:cubicBezTo>
                    <a:cubicBezTo>
                      <a:pt x="22413" y="2334"/>
                      <a:pt x="24010" y="1934"/>
                      <a:pt x="25356" y="1535"/>
                    </a:cubicBezTo>
                    <a:cubicBezTo>
                      <a:pt x="26659" y="1156"/>
                      <a:pt x="27753" y="757"/>
                      <a:pt x="28447" y="463"/>
                    </a:cubicBezTo>
                    <a:cubicBezTo>
                      <a:pt x="28804" y="336"/>
                      <a:pt x="29098" y="210"/>
                      <a:pt x="29266" y="126"/>
                    </a:cubicBezTo>
                    <a:cubicBezTo>
                      <a:pt x="29456" y="42"/>
                      <a:pt x="29561" y="0"/>
                      <a:pt x="295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56"/>
              <p:cNvSpPr/>
              <p:nvPr/>
            </p:nvSpPr>
            <p:spPr>
              <a:xfrm>
                <a:off x="2088875" y="1702450"/>
                <a:ext cx="123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548" extrusionOk="0">
                    <a:moveTo>
                      <a:pt x="4899" y="1"/>
                    </a:moveTo>
                    <a:cubicBezTo>
                      <a:pt x="4878" y="43"/>
                      <a:pt x="4815" y="43"/>
                      <a:pt x="4773" y="64"/>
                    </a:cubicBezTo>
                    <a:cubicBezTo>
                      <a:pt x="4626" y="106"/>
                      <a:pt x="4458" y="169"/>
                      <a:pt x="4248" y="211"/>
                    </a:cubicBezTo>
                    <a:cubicBezTo>
                      <a:pt x="3785" y="358"/>
                      <a:pt x="3154" y="484"/>
                      <a:pt x="2482" y="484"/>
                    </a:cubicBezTo>
                    <a:cubicBezTo>
                      <a:pt x="1767" y="484"/>
                      <a:pt x="1157" y="379"/>
                      <a:pt x="716" y="253"/>
                    </a:cubicBezTo>
                    <a:cubicBezTo>
                      <a:pt x="484" y="190"/>
                      <a:pt x="316" y="127"/>
                      <a:pt x="190" y="85"/>
                    </a:cubicBezTo>
                    <a:cubicBezTo>
                      <a:pt x="148" y="64"/>
                      <a:pt x="106" y="64"/>
                      <a:pt x="64" y="43"/>
                    </a:cubicBezTo>
                    <a:lnTo>
                      <a:pt x="1" y="43"/>
                    </a:lnTo>
                    <a:cubicBezTo>
                      <a:pt x="1" y="43"/>
                      <a:pt x="43" y="64"/>
                      <a:pt x="64" y="64"/>
                    </a:cubicBezTo>
                    <a:cubicBezTo>
                      <a:pt x="85" y="85"/>
                      <a:pt x="148" y="85"/>
                      <a:pt x="190" y="106"/>
                    </a:cubicBezTo>
                    <a:cubicBezTo>
                      <a:pt x="316" y="169"/>
                      <a:pt x="505" y="211"/>
                      <a:pt x="716" y="295"/>
                    </a:cubicBezTo>
                    <a:cubicBezTo>
                      <a:pt x="1136" y="421"/>
                      <a:pt x="1767" y="548"/>
                      <a:pt x="2482" y="548"/>
                    </a:cubicBezTo>
                    <a:cubicBezTo>
                      <a:pt x="3154" y="548"/>
                      <a:pt x="3785" y="421"/>
                      <a:pt x="4248" y="295"/>
                    </a:cubicBezTo>
                    <a:cubicBezTo>
                      <a:pt x="4479" y="253"/>
                      <a:pt x="4626" y="190"/>
                      <a:pt x="4773" y="127"/>
                    </a:cubicBezTo>
                    <a:cubicBezTo>
                      <a:pt x="4815" y="106"/>
                      <a:pt x="4836" y="106"/>
                      <a:pt x="4899" y="85"/>
                    </a:cubicBezTo>
                    <a:cubicBezTo>
                      <a:pt x="4911" y="73"/>
                      <a:pt x="4923" y="68"/>
                      <a:pt x="4932" y="66"/>
                    </a:cubicBezTo>
                    <a:lnTo>
                      <a:pt x="4932" y="66"/>
                    </a:lnTo>
                    <a:cubicBezTo>
                      <a:pt x="4933" y="66"/>
                      <a:pt x="4934" y="66"/>
                      <a:pt x="4935" y="66"/>
                    </a:cubicBezTo>
                    <a:cubicBezTo>
                      <a:pt x="4939" y="66"/>
                      <a:pt x="4941" y="64"/>
                      <a:pt x="4941" y="64"/>
                    </a:cubicBezTo>
                    <a:lnTo>
                      <a:pt x="4941" y="64"/>
                    </a:lnTo>
                    <a:cubicBezTo>
                      <a:pt x="4941" y="64"/>
                      <a:pt x="4938" y="64"/>
                      <a:pt x="4932" y="66"/>
                    </a:cubicBezTo>
                    <a:lnTo>
                      <a:pt x="4932" y="66"/>
                    </a:lnTo>
                    <a:cubicBezTo>
                      <a:pt x="4923" y="63"/>
                      <a:pt x="4911" y="49"/>
                      <a:pt x="4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56"/>
              <p:cNvSpPr/>
              <p:nvPr/>
            </p:nvSpPr>
            <p:spPr>
              <a:xfrm>
                <a:off x="1433450" y="1890100"/>
                <a:ext cx="572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2896" h="1339" extrusionOk="0">
                    <a:moveTo>
                      <a:pt x="22896" y="1"/>
                    </a:moveTo>
                    <a:cubicBezTo>
                      <a:pt x="22896" y="1"/>
                      <a:pt x="22859" y="8"/>
                      <a:pt x="22788" y="22"/>
                    </a:cubicBezTo>
                    <a:lnTo>
                      <a:pt x="22788" y="22"/>
                    </a:lnTo>
                    <a:cubicBezTo>
                      <a:pt x="22860" y="10"/>
                      <a:pt x="22896" y="1"/>
                      <a:pt x="22896" y="1"/>
                    </a:cubicBezTo>
                    <a:close/>
                    <a:moveTo>
                      <a:pt x="0" y="800"/>
                    </a:moveTo>
                    <a:cubicBezTo>
                      <a:pt x="0" y="800"/>
                      <a:pt x="50" y="807"/>
                      <a:pt x="146" y="820"/>
                    </a:cubicBezTo>
                    <a:lnTo>
                      <a:pt x="146" y="820"/>
                    </a:lnTo>
                    <a:cubicBezTo>
                      <a:pt x="52" y="800"/>
                      <a:pt x="0" y="800"/>
                      <a:pt x="0" y="800"/>
                    </a:cubicBezTo>
                    <a:close/>
                    <a:moveTo>
                      <a:pt x="146" y="820"/>
                    </a:moveTo>
                    <a:lnTo>
                      <a:pt x="146" y="820"/>
                    </a:lnTo>
                    <a:cubicBezTo>
                      <a:pt x="172" y="826"/>
                      <a:pt x="200" y="833"/>
                      <a:pt x="232" y="842"/>
                    </a:cubicBezTo>
                    <a:cubicBezTo>
                      <a:pt x="296" y="850"/>
                      <a:pt x="370" y="855"/>
                      <a:pt x="451" y="860"/>
                    </a:cubicBezTo>
                    <a:lnTo>
                      <a:pt x="451" y="860"/>
                    </a:lnTo>
                    <a:cubicBezTo>
                      <a:pt x="323" y="844"/>
                      <a:pt x="221" y="830"/>
                      <a:pt x="146" y="820"/>
                    </a:cubicBezTo>
                    <a:close/>
                    <a:moveTo>
                      <a:pt x="22788" y="22"/>
                    </a:moveTo>
                    <a:cubicBezTo>
                      <a:pt x="22750" y="28"/>
                      <a:pt x="22702" y="35"/>
                      <a:pt x="22644" y="43"/>
                    </a:cubicBezTo>
                    <a:cubicBezTo>
                      <a:pt x="22496" y="64"/>
                      <a:pt x="22286" y="106"/>
                      <a:pt x="21992" y="148"/>
                    </a:cubicBezTo>
                    <a:cubicBezTo>
                      <a:pt x="21424" y="253"/>
                      <a:pt x="20583" y="379"/>
                      <a:pt x="19553" y="547"/>
                    </a:cubicBezTo>
                    <a:cubicBezTo>
                      <a:pt x="18523" y="673"/>
                      <a:pt x="17282" y="842"/>
                      <a:pt x="15916" y="968"/>
                    </a:cubicBezTo>
                    <a:cubicBezTo>
                      <a:pt x="14549" y="1094"/>
                      <a:pt x="13036" y="1199"/>
                      <a:pt x="11459" y="1262"/>
                    </a:cubicBezTo>
                    <a:cubicBezTo>
                      <a:pt x="10535" y="1287"/>
                      <a:pt x="9626" y="1297"/>
                      <a:pt x="8756" y="1297"/>
                    </a:cubicBezTo>
                    <a:cubicBezTo>
                      <a:pt x="8141" y="1297"/>
                      <a:pt x="7547" y="1292"/>
                      <a:pt x="6980" y="1283"/>
                    </a:cubicBezTo>
                    <a:cubicBezTo>
                      <a:pt x="5614" y="1262"/>
                      <a:pt x="4352" y="1199"/>
                      <a:pt x="3343" y="1115"/>
                    </a:cubicBezTo>
                    <a:cubicBezTo>
                      <a:pt x="2313" y="1052"/>
                      <a:pt x="1472" y="968"/>
                      <a:pt x="883" y="905"/>
                    </a:cubicBezTo>
                    <a:cubicBezTo>
                      <a:pt x="728" y="879"/>
                      <a:pt x="581" y="869"/>
                      <a:pt x="451" y="860"/>
                    </a:cubicBezTo>
                    <a:lnTo>
                      <a:pt x="451" y="860"/>
                    </a:lnTo>
                    <a:cubicBezTo>
                      <a:pt x="996" y="929"/>
                      <a:pt x="2012" y="1048"/>
                      <a:pt x="3364" y="1157"/>
                    </a:cubicBezTo>
                    <a:cubicBezTo>
                      <a:pt x="4416" y="1220"/>
                      <a:pt x="5656" y="1304"/>
                      <a:pt x="7023" y="1325"/>
                    </a:cubicBezTo>
                    <a:cubicBezTo>
                      <a:pt x="7589" y="1334"/>
                      <a:pt x="8180" y="1339"/>
                      <a:pt x="8790" y="1339"/>
                    </a:cubicBezTo>
                    <a:cubicBezTo>
                      <a:pt x="9654" y="1339"/>
                      <a:pt x="10556" y="1329"/>
                      <a:pt x="11480" y="1304"/>
                    </a:cubicBezTo>
                    <a:cubicBezTo>
                      <a:pt x="13057" y="1262"/>
                      <a:pt x="14591" y="1157"/>
                      <a:pt x="15958" y="1010"/>
                    </a:cubicBezTo>
                    <a:cubicBezTo>
                      <a:pt x="17324" y="884"/>
                      <a:pt x="18544" y="736"/>
                      <a:pt x="19574" y="568"/>
                    </a:cubicBezTo>
                    <a:cubicBezTo>
                      <a:pt x="21283" y="307"/>
                      <a:pt x="22443" y="88"/>
                      <a:pt x="22788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56"/>
              <p:cNvSpPr/>
              <p:nvPr/>
            </p:nvSpPr>
            <p:spPr>
              <a:xfrm>
                <a:off x="2028950" y="1850675"/>
                <a:ext cx="1992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7970" h="842" extrusionOk="0">
                    <a:moveTo>
                      <a:pt x="1" y="1"/>
                    </a:moveTo>
                    <a:cubicBezTo>
                      <a:pt x="1" y="1"/>
                      <a:pt x="43" y="1"/>
                      <a:pt x="106" y="22"/>
                    </a:cubicBezTo>
                    <a:cubicBezTo>
                      <a:pt x="64" y="1"/>
                      <a:pt x="1" y="1"/>
                      <a:pt x="1" y="1"/>
                    </a:cubicBezTo>
                    <a:close/>
                    <a:moveTo>
                      <a:pt x="106" y="22"/>
                    </a:moveTo>
                    <a:cubicBezTo>
                      <a:pt x="190" y="43"/>
                      <a:pt x="274" y="43"/>
                      <a:pt x="379" y="64"/>
                    </a:cubicBezTo>
                    <a:cubicBezTo>
                      <a:pt x="274" y="43"/>
                      <a:pt x="190" y="22"/>
                      <a:pt x="106" y="22"/>
                    </a:cubicBezTo>
                    <a:close/>
                    <a:moveTo>
                      <a:pt x="379" y="64"/>
                    </a:moveTo>
                    <a:cubicBezTo>
                      <a:pt x="611" y="127"/>
                      <a:pt x="947" y="169"/>
                      <a:pt x="1368" y="253"/>
                    </a:cubicBezTo>
                    <a:cubicBezTo>
                      <a:pt x="989" y="169"/>
                      <a:pt x="632" y="127"/>
                      <a:pt x="379" y="64"/>
                    </a:cubicBezTo>
                    <a:close/>
                    <a:moveTo>
                      <a:pt x="1368" y="253"/>
                    </a:moveTo>
                    <a:lnTo>
                      <a:pt x="1368" y="253"/>
                    </a:lnTo>
                    <a:cubicBezTo>
                      <a:pt x="2188" y="421"/>
                      <a:pt x="3386" y="589"/>
                      <a:pt x="4668" y="695"/>
                    </a:cubicBezTo>
                    <a:cubicBezTo>
                      <a:pt x="5951" y="800"/>
                      <a:pt x="7128" y="842"/>
                      <a:pt x="7969" y="842"/>
                    </a:cubicBezTo>
                    <a:cubicBezTo>
                      <a:pt x="7128" y="842"/>
                      <a:pt x="5951" y="779"/>
                      <a:pt x="4668" y="674"/>
                    </a:cubicBezTo>
                    <a:cubicBezTo>
                      <a:pt x="3386" y="568"/>
                      <a:pt x="2209" y="379"/>
                      <a:pt x="1368" y="2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56"/>
              <p:cNvSpPr/>
              <p:nvPr/>
            </p:nvSpPr>
            <p:spPr>
              <a:xfrm>
                <a:off x="1404550" y="2129450"/>
                <a:ext cx="5303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214" h="842" extrusionOk="0">
                    <a:moveTo>
                      <a:pt x="3575" y="0"/>
                    </a:moveTo>
                    <a:cubicBezTo>
                      <a:pt x="3343" y="0"/>
                      <a:pt x="3118" y="5"/>
                      <a:pt x="2901" y="14"/>
                    </a:cubicBezTo>
                    <a:lnTo>
                      <a:pt x="2229" y="14"/>
                    </a:lnTo>
                    <a:cubicBezTo>
                      <a:pt x="2018" y="14"/>
                      <a:pt x="1808" y="35"/>
                      <a:pt x="1619" y="35"/>
                    </a:cubicBezTo>
                    <a:cubicBezTo>
                      <a:pt x="1219" y="56"/>
                      <a:pt x="883" y="98"/>
                      <a:pt x="631" y="119"/>
                    </a:cubicBezTo>
                    <a:cubicBezTo>
                      <a:pt x="357" y="140"/>
                      <a:pt x="147" y="161"/>
                      <a:pt x="0" y="203"/>
                    </a:cubicBezTo>
                    <a:cubicBezTo>
                      <a:pt x="147" y="203"/>
                      <a:pt x="357" y="161"/>
                      <a:pt x="631" y="140"/>
                    </a:cubicBezTo>
                    <a:cubicBezTo>
                      <a:pt x="925" y="98"/>
                      <a:pt x="1219" y="98"/>
                      <a:pt x="1619" y="56"/>
                    </a:cubicBezTo>
                    <a:cubicBezTo>
                      <a:pt x="1808" y="56"/>
                      <a:pt x="2018" y="35"/>
                      <a:pt x="2229" y="35"/>
                    </a:cubicBezTo>
                    <a:lnTo>
                      <a:pt x="2901" y="35"/>
                    </a:lnTo>
                    <a:cubicBezTo>
                      <a:pt x="3890" y="35"/>
                      <a:pt x="5046" y="98"/>
                      <a:pt x="6328" y="161"/>
                    </a:cubicBezTo>
                    <a:cubicBezTo>
                      <a:pt x="7590" y="245"/>
                      <a:pt x="9020" y="371"/>
                      <a:pt x="10491" y="518"/>
                    </a:cubicBezTo>
                    <a:cubicBezTo>
                      <a:pt x="11984" y="644"/>
                      <a:pt x="13372" y="750"/>
                      <a:pt x="14654" y="792"/>
                    </a:cubicBezTo>
                    <a:cubicBezTo>
                      <a:pt x="14990" y="792"/>
                      <a:pt x="15285" y="834"/>
                      <a:pt x="15600" y="834"/>
                    </a:cubicBezTo>
                    <a:lnTo>
                      <a:pt x="16504" y="834"/>
                    </a:lnTo>
                    <a:cubicBezTo>
                      <a:pt x="16651" y="839"/>
                      <a:pt x="16797" y="842"/>
                      <a:pt x="16942" y="842"/>
                    </a:cubicBezTo>
                    <a:cubicBezTo>
                      <a:pt x="17339" y="842"/>
                      <a:pt x="17727" y="822"/>
                      <a:pt x="18081" y="792"/>
                    </a:cubicBezTo>
                    <a:cubicBezTo>
                      <a:pt x="18586" y="792"/>
                      <a:pt x="19006" y="750"/>
                      <a:pt x="19385" y="729"/>
                    </a:cubicBezTo>
                    <a:cubicBezTo>
                      <a:pt x="19763" y="687"/>
                      <a:pt x="20099" y="644"/>
                      <a:pt x="20373" y="623"/>
                    </a:cubicBezTo>
                    <a:cubicBezTo>
                      <a:pt x="20625" y="581"/>
                      <a:pt x="20835" y="560"/>
                      <a:pt x="21003" y="539"/>
                    </a:cubicBezTo>
                    <a:cubicBezTo>
                      <a:pt x="21130" y="539"/>
                      <a:pt x="21214" y="518"/>
                      <a:pt x="21214" y="518"/>
                    </a:cubicBezTo>
                    <a:cubicBezTo>
                      <a:pt x="21214" y="518"/>
                      <a:pt x="21130" y="518"/>
                      <a:pt x="21024" y="476"/>
                    </a:cubicBezTo>
                    <a:cubicBezTo>
                      <a:pt x="20856" y="518"/>
                      <a:pt x="20646" y="539"/>
                      <a:pt x="20394" y="560"/>
                    </a:cubicBezTo>
                    <a:cubicBezTo>
                      <a:pt x="20120" y="623"/>
                      <a:pt x="19805" y="644"/>
                      <a:pt x="19427" y="666"/>
                    </a:cubicBezTo>
                    <a:cubicBezTo>
                      <a:pt x="19027" y="687"/>
                      <a:pt x="18586" y="750"/>
                      <a:pt x="18102" y="750"/>
                    </a:cubicBezTo>
                    <a:cubicBezTo>
                      <a:pt x="17618" y="771"/>
                      <a:pt x="17093" y="771"/>
                      <a:pt x="16525" y="771"/>
                    </a:cubicBezTo>
                    <a:lnTo>
                      <a:pt x="15642" y="771"/>
                    </a:lnTo>
                    <a:cubicBezTo>
                      <a:pt x="15327" y="771"/>
                      <a:pt x="14990" y="750"/>
                      <a:pt x="14696" y="750"/>
                    </a:cubicBezTo>
                    <a:cubicBezTo>
                      <a:pt x="13393" y="687"/>
                      <a:pt x="11984" y="581"/>
                      <a:pt x="10512" y="455"/>
                    </a:cubicBezTo>
                    <a:cubicBezTo>
                      <a:pt x="8998" y="329"/>
                      <a:pt x="7611" y="182"/>
                      <a:pt x="6328" y="119"/>
                    </a:cubicBezTo>
                    <a:cubicBezTo>
                      <a:pt x="5327" y="53"/>
                      <a:pt x="4403" y="0"/>
                      <a:pt x="3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56"/>
              <p:cNvSpPr/>
              <p:nvPr/>
            </p:nvSpPr>
            <p:spPr>
              <a:xfrm>
                <a:off x="2033175" y="2058300"/>
                <a:ext cx="2880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543" extrusionOk="0">
                    <a:moveTo>
                      <a:pt x="11522" y="274"/>
                    </a:moveTo>
                    <a:cubicBezTo>
                      <a:pt x="11521" y="274"/>
                      <a:pt x="11458" y="274"/>
                      <a:pt x="11416" y="316"/>
                    </a:cubicBezTo>
                    <a:cubicBezTo>
                      <a:pt x="11311" y="316"/>
                      <a:pt x="11206" y="337"/>
                      <a:pt x="11059" y="337"/>
                    </a:cubicBezTo>
                    <a:cubicBezTo>
                      <a:pt x="10786" y="358"/>
                      <a:pt x="10365" y="421"/>
                      <a:pt x="9840" y="442"/>
                    </a:cubicBezTo>
                    <a:cubicBezTo>
                      <a:pt x="10365" y="421"/>
                      <a:pt x="10786" y="379"/>
                      <a:pt x="11059" y="358"/>
                    </a:cubicBezTo>
                    <a:cubicBezTo>
                      <a:pt x="11206" y="358"/>
                      <a:pt x="11311" y="337"/>
                      <a:pt x="11416" y="337"/>
                    </a:cubicBezTo>
                    <a:cubicBezTo>
                      <a:pt x="11479" y="274"/>
                      <a:pt x="11522" y="274"/>
                      <a:pt x="11522" y="274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21" y="21"/>
                      <a:pt x="105" y="21"/>
                    </a:cubicBezTo>
                    <a:cubicBezTo>
                      <a:pt x="210" y="42"/>
                      <a:pt x="316" y="42"/>
                      <a:pt x="442" y="64"/>
                    </a:cubicBezTo>
                    <a:cubicBezTo>
                      <a:pt x="736" y="106"/>
                      <a:pt x="1157" y="169"/>
                      <a:pt x="1682" y="232"/>
                    </a:cubicBezTo>
                    <a:cubicBezTo>
                      <a:pt x="2712" y="358"/>
                      <a:pt x="4163" y="463"/>
                      <a:pt x="5761" y="526"/>
                    </a:cubicBezTo>
                    <a:cubicBezTo>
                      <a:pt x="6183" y="537"/>
                      <a:pt x="6597" y="543"/>
                      <a:pt x="6996" y="543"/>
                    </a:cubicBezTo>
                    <a:cubicBezTo>
                      <a:pt x="8086" y="543"/>
                      <a:pt x="9070" y="504"/>
                      <a:pt x="9840" y="442"/>
                    </a:cubicBezTo>
                    <a:lnTo>
                      <a:pt x="9840" y="442"/>
                    </a:lnTo>
                    <a:cubicBezTo>
                      <a:pt x="9122" y="471"/>
                      <a:pt x="8201" y="511"/>
                      <a:pt x="7169" y="511"/>
                    </a:cubicBezTo>
                    <a:cubicBezTo>
                      <a:pt x="6718" y="511"/>
                      <a:pt x="6246" y="503"/>
                      <a:pt x="5761" y="484"/>
                    </a:cubicBezTo>
                    <a:cubicBezTo>
                      <a:pt x="4163" y="442"/>
                      <a:pt x="2733" y="316"/>
                      <a:pt x="1682" y="211"/>
                    </a:cubicBezTo>
                    <a:cubicBezTo>
                      <a:pt x="1157" y="127"/>
                      <a:pt x="736" y="85"/>
                      <a:pt x="442" y="42"/>
                    </a:cubicBezTo>
                    <a:cubicBezTo>
                      <a:pt x="316" y="21"/>
                      <a:pt x="210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56"/>
              <p:cNvSpPr/>
              <p:nvPr/>
            </p:nvSpPr>
            <p:spPr>
              <a:xfrm>
                <a:off x="1388250" y="2299225"/>
                <a:ext cx="938225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37529" h="2266" extrusionOk="0">
                    <a:moveTo>
                      <a:pt x="0" y="287"/>
                    </a:moveTo>
                    <a:lnTo>
                      <a:pt x="0" y="287"/>
                    </a:lnTo>
                    <a:cubicBezTo>
                      <a:pt x="0" y="287"/>
                      <a:pt x="126" y="350"/>
                      <a:pt x="358" y="413"/>
                    </a:cubicBezTo>
                    <a:cubicBezTo>
                      <a:pt x="126" y="308"/>
                      <a:pt x="0" y="287"/>
                      <a:pt x="0" y="287"/>
                    </a:cubicBezTo>
                    <a:close/>
                    <a:moveTo>
                      <a:pt x="358" y="413"/>
                    </a:moveTo>
                    <a:cubicBezTo>
                      <a:pt x="425" y="447"/>
                      <a:pt x="498" y="474"/>
                      <a:pt x="578" y="503"/>
                    </a:cubicBezTo>
                    <a:lnTo>
                      <a:pt x="578" y="503"/>
                    </a:lnTo>
                    <a:cubicBezTo>
                      <a:pt x="499" y="473"/>
                      <a:pt x="423" y="446"/>
                      <a:pt x="358" y="413"/>
                    </a:cubicBezTo>
                    <a:close/>
                    <a:moveTo>
                      <a:pt x="34115" y="0"/>
                    </a:moveTo>
                    <a:cubicBezTo>
                      <a:pt x="33472" y="0"/>
                      <a:pt x="32749" y="17"/>
                      <a:pt x="31957" y="56"/>
                    </a:cubicBezTo>
                    <a:cubicBezTo>
                      <a:pt x="30233" y="140"/>
                      <a:pt x="28194" y="350"/>
                      <a:pt x="25965" y="623"/>
                    </a:cubicBezTo>
                    <a:cubicBezTo>
                      <a:pt x="23695" y="918"/>
                      <a:pt x="21256" y="1296"/>
                      <a:pt x="18649" y="1633"/>
                    </a:cubicBezTo>
                    <a:cubicBezTo>
                      <a:pt x="16084" y="1948"/>
                      <a:pt x="13582" y="2158"/>
                      <a:pt x="11311" y="2179"/>
                    </a:cubicBezTo>
                    <a:cubicBezTo>
                      <a:pt x="11170" y="2180"/>
                      <a:pt x="11030" y="2181"/>
                      <a:pt x="10890" y="2181"/>
                    </a:cubicBezTo>
                    <a:cubicBezTo>
                      <a:pt x="8805" y="2181"/>
                      <a:pt x="6896" y="2035"/>
                      <a:pt x="5319" y="1759"/>
                    </a:cubicBezTo>
                    <a:cubicBezTo>
                      <a:pt x="3638" y="1464"/>
                      <a:pt x="2313" y="1107"/>
                      <a:pt x="1409" y="792"/>
                    </a:cubicBezTo>
                    <a:cubicBezTo>
                      <a:pt x="1178" y="707"/>
                      <a:pt x="988" y="665"/>
                      <a:pt x="799" y="581"/>
                    </a:cubicBezTo>
                    <a:cubicBezTo>
                      <a:pt x="721" y="552"/>
                      <a:pt x="647" y="527"/>
                      <a:pt x="578" y="503"/>
                    </a:cubicBezTo>
                    <a:lnTo>
                      <a:pt x="578" y="503"/>
                    </a:lnTo>
                    <a:cubicBezTo>
                      <a:pt x="652" y="531"/>
                      <a:pt x="728" y="562"/>
                      <a:pt x="799" y="602"/>
                    </a:cubicBezTo>
                    <a:cubicBezTo>
                      <a:pt x="988" y="665"/>
                      <a:pt x="1178" y="728"/>
                      <a:pt x="1409" y="813"/>
                    </a:cubicBezTo>
                    <a:cubicBezTo>
                      <a:pt x="2334" y="1149"/>
                      <a:pt x="3680" y="1527"/>
                      <a:pt x="5362" y="1822"/>
                    </a:cubicBezTo>
                    <a:cubicBezTo>
                      <a:pt x="6938" y="2117"/>
                      <a:pt x="8829" y="2265"/>
                      <a:pt x="10930" y="2265"/>
                    </a:cubicBezTo>
                    <a:cubicBezTo>
                      <a:pt x="11071" y="2265"/>
                      <a:pt x="11212" y="2265"/>
                      <a:pt x="11353" y="2263"/>
                    </a:cubicBezTo>
                    <a:cubicBezTo>
                      <a:pt x="13603" y="2263"/>
                      <a:pt x="16084" y="2053"/>
                      <a:pt x="18670" y="1717"/>
                    </a:cubicBezTo>
                    <a:cubicBezTo>
                      <a:pt x="21277" y="1401"/>
                      <a:pt x="23758" y="1002"/>
                      <a:pt x="25986" y="707"/>
                    </a:cubicBezTo>
                    <a:cubicBezTo>
                      <a:pt x="28236" y="413"/>
                      <a:pt x="30275" y="203"/>
                      <a:pt x="31978" y="140"/>
                    </a:cubicBezTo>
                    <a:cubicBezTo>
                      <a:pt x="32976" y="91"/>
                      <a:pt x="33865" y="70"/>
                      <a:pt x="34621" y="70"/>
                    </a:cubicBezTo>
                    <a:cubicBezTo>
                      <a:pt x="35155" y="70"/>
                      <a:pt x="35623" y="80"/>
                      <a:pt x="36015" y="98"/>
                    </a:cubicBezTo>
                    <a:cubicBezTo>
                      <a:pt x="36499" y="98"/>
                      <a:pt x="36856" y="161"/>
                      <a:pt x="37129" y="161"/>
                    </a:cubicBezTo>
                    <a:cubicBezTo>
                      <a:pt x="37382" y="182"/>
                      <a:pt x="37529" y="182"/>
                      <a:pt x="37529" y="182"/>
                    </a:cubicBezTo>
                    <a:cubicBezTo>
                      <a:pt x="37529" y="182"/>
                      <a:pt x="37003" y="140"/>
                      <a:pt x="35994" y="56"/>
                    </a:cubicBezTo>
                    <a:cubicBezTo>
                      <a:pt x="35488" y="22"/>
                      <a:pt x="34855" y="0"/>
                      <a:pt x="341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56"/>
              <p:cNvSpPr/>
              <p:nvPr/>
            </p:nvSpPr>
            <p:spPr>
              <a:xfrm>
                <a:off x="1396125" y="2546075"/>
                <a:ext cx="568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2750" h="989" extrusionOk="0">
                    <a:moveTo>
                      <a:pt x="22749" y="147"/>
                    </a:moveTo>
                    <a:cubicBezTo>
                      <a:pt x="22749" y="147"/>
                      <a:pt x="22723" y="147"/>
                      <a:pt x="22681" y="158"/>
                    </a:cubicBezTo>
                    <a:lnTo>
                      <a:pt x="22681" y="158"/>
                    </a:lnTo>
                    <a:cubicBezTo>
                      <a:pt x="22726" y="151"/>
                      <a:pt x="22749" y="147"/>
                      <a:pt x="22749" y="147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262" y="252"/>
                      <a:pt x="3301" y="484"/>
                    </a:cubicBezTo>
                    <a:cubicBezTo>
                      <a:pt x="4332" y="610"/>
                      <a:pt x="5572" y="715"/>
                      <a:pt x="6939" y="820"/>
                    </a:cubicBezTo>
                    <a:cubicBezTo>
                      <a:pt x="7083" y="829"/>
                      <a:pt x="7229" y="837"/>
                      <a:pt x="7376" y="845"/>
                    </a:cubicBezTo>
                    <a:lnTo>
                      <a:pt x="7376" y="845"/>
                    </a:lnTo>
                    <a:cubicBezTo>
                      <a:pt x="7236" y="837"/>
                      <a:pt x="7097" y="828"/>
                      <a:pt x="6960" y="820"/>
                    </a:cubicBezTo>
                    <a:cubicBezTo>
                      <a:pt x="5593" y="715"/>
                      <a:pt x="4353" y="610"/>
                      <a:pt x="3323" y="484"/>
                    </a:cubicBezTo>
                    <a:cubicBezTo>
                      <a:pt x="2797" y="421"/>
                      <a:pt x="2355" y="357"/>
                      <a:pt x="1935" y="294"/>
                    </a:cubicBezTo>
                    <a:cubicBezTo>
                      <a:pt x="1514" y="231"/>
                      <a:pt x="1178" y="189"/>
                      <a:pt x="884" y="126"/>
                    </a:cubicBezTo>
                    <a:cubicBezTo>
                      <a:pt x="631" y="84"/>
                      <a:pt x="379" y="63"/>
                      <a:pt x="232" y="42"/>
                    </a:cubicBezTo>
                    <a:cubicBezTo>
                      <a:pt x="64" y="0"/>
                      <a:pt x="1" y="0"/>
                      <a:pt x="1" y="0"/>
                    </a:cubicBezTo>
                    <a:close/>
                    <a:moveTo>
                      <a:pt x="7376" y="845"/>
                    </a:moveTo>
                    <a:cubicBezTo>
                      <a:pt x="8621" y="920"/>
                      <a:pt x="9964" y="988"/>
                      <a:pt x="11375" y="988"/>
                    </a:cubicBezTo>
                    <a:lnTo>
                      <a:pt x="11375" y="988"/>
                    </a:lnTo>
                    <a:cubicBezTo>
                      <a:pt x="9964" y="951"/>
                      <a:pt x="8621" y="913"/>
                      <a:pt x="7376" y="845"/>
                    </a:cubicBezTo>
                    <a:close/>
                    <a:moveTo>
                      <a:pt x="22681" y="158"/>
                    </a:moveTo>
                    <a:cubicBezTo>
                      <a:pt x="22394" y="204"/>
                      <a:pt x="21212" y="389"/>
                      <a:pt x="19448" y="589"/>
                    </a:cubicBezTo>
                    <a:cubicBezTo>
                      <a:pt x="18418" y="694"/>
                      <a:pt x="17178" y="799"/>
                      <a:pt x="15811" y="883"/>
                    </a:cubicBezTo>
                    <a:cubicBezTo>
                      <a:pt x="14448" y="946"/>
                      <a:pt x="12959" y="988"/>
                      <a:pt x="11387" y="988"/>
                    </a:cubicBezTo>
                    <a:lnTo>
                      <a:pt x="11387" y="988"/>
                    </a:lnTo>
                    <a:cubicBezTo>
                      <a:pt x="11383" y="988"/>
                      <a:pt x="11379" y="988"/>
                      <a:pt x="11375" y="988"/>
                    </a:cubicBezTo>
                    <a:lnTo>
                      <a:pt x="11375" y="988"/>
                    </a:lnTo>
                    <a:cubicBezTo>
                      <a:pt x="11375" y="988"/>
                      <a:pt x="11375" y="988"/>
                      <a:pt x="11375" y="988"/>
                    </a:cubicBezTo>
                    <a:cubicBezTo>
                      <a:pt x="11379" y="988"/>
                      <a:pt x="11383" y="988"/>
                      <a:pt x="11387" y="988"/>
                    </a:cubicBezTo>
                    <a:lnTo>
                      <a:pt x="11387" y="988"/>
                    </a:lnTo>
                    <a:cubicBezTo>
                      <a:pt x="11390" y="988"/>
                      <a:pt x="11393" y="988"/>
                      <a:pt x="11396" y="988"/>
                    </a:cubicBezTo>
                    <a:cubicBezTo>
                      <a:pt x="12973" y="988"/>
                      <a:pt x="14465" y="946"/>
                      <a:pt x="15832" y="883"/>
                    </a:cubicBezTo>
                    <a:cubicBezTo>
                      <a:pt x="17199" y="799"/>
                      <a:pt x="18439" y="694"/>
                      <a:pt x="19469" y="589"/>
                    </a:cubicBezTo>
                    <a:cubicBezTo>
                      <a:pt x="19995" y="526"/>
                      <a:pt x="20436" y="484"/>
                      <a:pt x="20857" y="421"/>
                    </a:cubicBezTo>
                    <a:cubicBezTo>
                      <a:pt x="21277" y="378"/>
                      <a:pt x="21614" y="357"/>
                      <a:pt x="21908" y="294"/>
                    </a:cubicBezTo>
                    <a:cubicBezTo>
                      <a:pt x="22202" y="273"/>
                      <a:pt x="22413" y="252"/>
                      <a:pt x="22560" y="210"/>
                    </a:cubicBezTo>
                    <a:cubicBezTo>
                      <a:pt x="22606" y="183"/>
                      <a:pt x="22648" y="167"/>
                      <a:pt x="22681" y="15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56"/>
              <p:cNvSpPr/>
              <p:nvPr/>
            </p:nvSpPr>
            <p:spPr>
              <a:xfrm>
                <a:off x="1966950" y="2502450"/>
                <a:ext cx="35532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14213" h="2629" extrusionOk="0">
                    <a:moveTo>
                      <a:pt x="14213" y="0"/>
                    </a:moveTo>
                    <a:cubicBezTo>
                      <a:pt x="14213" y="0"/>
                      <a:pt x="14189" y="0"/>
                      <a:pt x="14142" y="27"/>
                    </a:cubicBezTo>
                    <a:lnTo>
                      <a:pt x="14142" y="27"/>
                    </a:lnTo>
                    <a:cubicBezTo>
                      <a:pt x="14189" y="12"/>
                      <a:pt x="14213" y="0"/>
                      <a:pt x="14213" y="0"/>
                    </a:cubicBezTo>
                    <a:close/>
                    <a:moveTo>
                      <a:pt x="14142" y="27"/>
                    </a:moveTo>
                    <a:cubicBezTo>
                      <a:pt x="14126" y="32"/>
                      <a:pt x="14107" y="37"/>
                      <a:pt x="14086" y="42"/>
                    </a:cubicBezTo>
                    <a:cubicBezTo>
                      <a:pt x="13981" y="63"/>
                      <a:pt x="13855" y="126"/>
                      <a:pt x="13687" y="168"/>
                    </a:cubicBezTo>
                    <a:cubicBezTo>
                      <a:pt x="13855" y="126"/>
                      <a:pt x="13981" y="105"/>
                      <a:pt x="14086" y="63"/>
                    </a:cubicBezTo>
                    <a:cubicBezTo>
                      <a:pt x="14107" y="47"/>
                      <a:pt x="14126" y="36"/>
                      <a:pt x="14142" y="27"/>
                    </a:cubicBezTo>
                    <a:close/>
                    <a:moveTo>
                      <a:pt x="13687" y="168"/>
                    </a:moveTo>
                    <a:lnTo>
                      <a:pt x="13687" y="168"/>
                    </a:lnTo>
                    <a:cubicBezTo>
                      <a:pt x="13351" y="252"/>
                      <a:pt x="12825" y="421"/>
                      <a:pt x="12194" y="568"/>
                    </a:cubicBezTo>
                    <a:cubicBezTo>
                      <a:pt x="10933" y="883"/>
                      <a:pt x="9167" y="1304"/>
                      <a:pt x="7190" y="1682"/>
                    </a:cubicBezTo>
                    <a:cubicBezTo>
                      <a:pt x="5235" y="2039"/>
                      <a:pt x="3448" y="2271"/>
                      <a:pt x="2124" y="2418"/>
                    </a:cubicBezTo>
                    <a:cubicBezTo>
                      <a:pt x="1472" y="2481"/>
                      <a:pt x="946" y="2544"/>
                      <a:pt x="568" y="2565"/>
                    </a:cubicBezTo>
                    <a:cubicBezTo>
                      <a:pt x="421" y="2565"/>
                      <a:pt x="252" y="2586"/>
                      <a:pt x="147" y="2586"/>
                    </a:cubicBezTo>
                    <a:cubicBezTo>
                      <a:pt x="42" y="2628"/>
                      <a:pt x="0" y="2628"/>
                      <a:pt x="0" y="2628"/>
                    </a:cubicBezTo>
                    <a:lnTo>
                      <a:pt x="147" y="2628"/>
                    </a:lnTo>
                    <a:cubicBezTo>
                      <a:pt x="252" y="2628"/>
                      <a:pt x="421" y="2586"/>
                      <a:pt x="568" y="2586"/>
                    </a:cubicBezTo>
                    <a:cubicBezTo>
                      <a:pt x="946" y="2565"/>
                      <a:pt x="1472" y="2544"/>
                      <a:pt x="2124" y="2460"/>
                    </a:cubicBezTo>
                    <a:cubicBezTo>
                      <a:pt x="3448" y="2334"/>
                      <a:pt x="5235" y="2102"/>
                      <a:pt x="7190" y="1724"/>
                    </a:cubicBezTo>
                    <a:cubicBezTo>
                      <a:pt x="9167" y="1367"/>
                      <a:pt x="10933" y="946"/>
                      <a:pt x="12194" y="589"/>
                    </a:cubicBezTo>
                    <a:cubicBezTo>
                      <a:pt x="12825" y="442"/>
                      <a:pt x="13351" y="273"/>
                      <a:pt x="13687" y="1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56"/>
              <p:cNvSpPr/>
              <p:nvPr/>
            </p:nvSpPr>
            <p:spPr>
              <a:xfrm>
                <a:off x="1373525" y="2766300"/>
                <a:ext cx="340625" cy="62950"/>
              </a:xfrm>
              <a:custGeom>
                <a:avLst/>
                <a:gdLst/>
                <a:ahLst/>
                <a:cxnLst/>
                <a:rect l="l" t="t" r="r" b="b"/>
                <a:pathLst>
                  <a:path w="13625" h="25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694" y="400"/>
                      <a:pt x="1872" y="862"/>
                    </a:cubicBezTo>
                    <a:cubicBezTo>
                      <a:pt x="2439" y="1115"/>
                      <a:pt x="3154" y="1367"/>
                      <a:pt x="3974" y="1598"/>
                    </a:cubicBezTo>
                    <a:cubicBezTo>
                      <a:pt x="4752" y="1850"/>
                      <a:pt x="5677" y="2061"/>
                      <a:pt x="6623" y="2208"/>
                    </a:cubicBezTo>
                    <a:cubicBezTo>
                      <a:pt x="7569" y="2376"/>
                      <a:pt x="8494" y="2439"/>
                      <a:pt x="9335" y="2502"/>
                    </a:cubicBezTo>
                    <a:cubicBezTo>
                      <a:pt x="9756" y="2513"/>
                      <a:pt x="10155" y="2518"/>
                      <a:pt x="10529" y="2518"/>
                    </a:cubicBezTo>
                    <a:cubicBezTo>
                      <a:pt x="10902" y="2518"/>
                      <a:pt x="11249" y="2513"/>
                      <a:pt x="11564" y="2502"/>
                    </a:cubicBezTo>
                    <a:cubicBezTo>
                      <a:pt x="12825" y="2418"/>
                      <a:pt x="13624" y="2292"/>
                      <a:pt x="13624" y="2292"/>
                    </a:cubicBezTo>
                    <a:cubicBezTo>
                      <a:pt x="13624" y="2292"/>
                      <a:pt x="13561" y="2292"/>
                      <a:pt x="13456" y="2271"/>
                    </a:cubicBezTo>
                    <a:cubicBezTo>
                      <a:pt x="13351" y="2292"/>
                      <a:pt x="13225" y="2292"/>
                      <a:pt x="13057" y="2313"/>
                    </a:cubicBezTo>
                    <a:cubicBezTo>
                      <a:pt x="12910" y="2334"/>
                      <a:pt x="12699" y="2334"/>
                      <a:pt x="12426" y="2355"/>
                    </a:cubicBezTo>
                    <a:cubicBezTo>
                      <a:pt x="12174" y="2397"/>
                      <a:pt x="11879" y="2418"/>
                      <a:pt x="11564" y="2418"/>
                    </a:cubicBezTo>
                    <a:cubicBezTo>
                      <a:pt x="11297" y="2436"/>
                      <a:pt x="11008" y="2442"/>
                      <a:pt x="10700" y="2442"/>
                    </a:cubicBezTo>
                    <a:cubicBezTo>
                      <a:pt x="10278" y="2442"/>
                      <a:pt x="9821" y="2430"/>
                      <a:pt x="9335" y="2418"/>
                    </a:cubicBezTo>
                    <a:cubicBezTo>
                      <a:pt x="8494" y="2355"/>
                      <a:pt x="7569" y="2292"/>
                      <a:pt x="6623" y="2124"/>
                    </a:cubicBezTo>
                    <a:cubicBezTo>
                      <a:pt x="5677" y="1977"/>
                      <a:pt x="4794" y="1766"/>
                      <a:pt x="3974" y="1514"/>
                    </a:cubicBezTo>
                    <a:cubicBezTo>
                      <a:pt x="3175" y="1283"/>
                      <a:pt x="2439" y="1051"/>
                      <a:pt x="1872" y="820"/>
                    </a:cubicBezTo>
                    <a:cubicBezTo>
                      <a:pt x="1577" y="715"/>
                      <a:pt x="1325" y="610"/>
                      <a:pt x="1073" y="505"/>
                    </a:cubicBezTo>
                    <a:cubicBezTo>
                      <a:pt x="863" y="400"/>
                      <a:pt x="652" y="316"/>
                      <a:pt x="505" y="232"/>
                    </a:cubicBezTo>
                    <a:lnTo>
                      <a:pt x="127" y="42"/>
                    </a:lnTo>
                    <a:cubicBezTo>
                      <a:pt x="64" y="2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56"/>
              <p:cNvSpPr/>
              <p:nvPr/>
            </p:nvSpPr>
            <p:spPr>
              <a:xfrm>
                <a:off x="1696775" y="2806250"/>
                <a:ext cx="649150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25966" h="2587" extrusionOk="0">
                    <a:moveTo>
                      <a:pt x="25966" y="0"/>
                    </a:moveTo>
                    <a:cubicBezTo>
                      <a:pt x="25966" y="0"/>
                      <a:pt x="25882" y="0"/>
                      <a:pt x="25713" y="21"/>
                    </a:cubicBezTo>
                    <a:cubicBezTo>
                      <a:pt x="25524" y="63"/>
                      <a:pt x="25251" y="84"/>
                      <a:pt x="24935" y="126"/>
                    </a:cubicBezTo>
                    <a:cubicBezTo>
                      <a:pt x="24284" y="231"/>
                      <a:pt x="23338" y="379"/>
                      <a:pt x="22181" y="526"/>
                    </a:cubicBezTo>
                    <a:cubicBezTo>
                      <a:pt x="19848" y="841"/>
                      <a:pt x="16610" y="1241"/>
                      <a:pt x="13015" y="1598"/>
                    </a:cubicBezTo>
                    <a:cubicBezTo>
                      <a:pt x="9441" y="1976"/>
                      <a:pt x="6182" y="2208"/>
                      <a:pt x="3806" y="2334"/>
                    </a:cubicBezTo>
                    <a:cubicBezTo>
                      <a:pt x="2650" y="2418"/>
                      <a:pt x="1704" y="2481"/>
                      <a:pt x="1031" y="2502"/>
                    </a:cubicBezTo>
                    <a:cubicBezTo>
                      <a:pt x="715" y="2523"/>
                      <a:pt x="442" y="2565"/>
                      <a:pt x="274" y="2565"/>
                    </a:cubicBezTo>
                    <a:cubicBezTo>
                      <a:pt x="85" y="2586"/>
                      <a:pt x="1" y="2586"/>
                      <a:pt x="1" y="2586"/>
                    </a:cubicBezTo>
                    <a:lnTo>
                      <a:pt x="274" y="2586"/>
                    </a:lnTo>
                    <a:cubicBezTo>
                      <a:pt x="442" y="2586"/>
                      <a:pt x="715" y="2565"/>
                      <a:pt x="1031" y="2565"/>
                    </a:cubicBezTo>
                    <a:cubicBezTo>
                      <a:pt x="1683" y="2523"/>
                      <a:pt x="2629" y="2502"/>
                      <a:pt x="3806" y="2418"/>
                    </a:cubicBezTo>
                    <a:cubicBezTo>
                      <a:pt x="6161" y="2292"/>
                      <a:pt x="9420" y="2082"/>
                      <a:pt x="13015" y="1724"/>
                    </a:cubicBezTo>
                    <a:cubicBezTo>
                      <a:pt x="16610" y="1346"/>
                      <a:pt x="19848" y="946"/>
                      <a:pt x="22181" y="610"/>
                    </a:cubicBezTo>
                    <a:cubicBezTo>
                      <a:pt x="23338" y="421"/>
                      <a:pt x="24284" y="294"/>
                      <a:pt x="24935" y="189"/>
                    </a:cubicBezTo>
                    <a:cubicBezTo>
                      <a:pt x="25293" y="147"/>
                      <a:pt x="25524" y="84"/>
                      <a:pt x="25713" y="63"/>
                    </a:cubicBezTo>
                    <a:cubicBezTo>
                      <a:pt x="25882" y="42"/>
                      <a:pt x="25966" y="0"/>
                      <a:pt x="25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56"/>
              <p:cNvSpPr/>
              <p:nvPr/>
            </p:nvSpPr>
            <p:spPr>
              <a:xfrm>
                <a:off x="1337775" y="3027175"/>
                <a:ext cx="10428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41714" h="1877" extrusionOk="0">
                    <a:moveTo>
                      <a:pt x="1620" y="582"/>
                    </a:moveTo>
                    <a:cubicBezTo>
                      <a:pt x="1094" y="687"/>
                      <a:pt x="695" y="771"/>
                      <a:pt x="421" y="834"/>
                    </a:cubicBezTo>
                    <a:cubicBezTo>
                      <a:pt x="695" y="771"/>
                      <a:pt x="1115" y="687"/>
                      <a:pt x="1620" y="582"/>
                    </a:cubicBezTo>
                    <a:close/>
                    <a:moveTo>
                      <a:pt x="41713" y="834"/>
                    </a:moveTo>
                    <a:cubicBezTo>
                      <a:pt x="41713" y="834"/>
                      <a:pt x="41702" y="837"/>
                      <a:pt x="41678" y="843"/>
                    </a:cubicBezTo>
                    <a:lnTo>
                      <a:pt x="41678" y="843"/>
                    </a:lnTo>
                    <a:cubicBezTo>
                      <a:pt x="41701" y="838"/>
                      <a:pt x="41713" y="834"/>
                      <a:pt x="41713" y="834"/>
                    </a:cubicBezTo>
                    <a:close/>
                    <a:moveTo>
                      <a:pt x="421" y="834"/>
                    </a:moveTo>
                    <a:lnTo>
                      <a:pt x="421" y="834"/>
                    </a:lnTo>
                    <a:cubicBezTo>
                      <a:pt x="169" y="897"/>
                      <a:pt x="1" y="939"/>
                      <a:pt x="1" y="939"/>
                    </a:cubicBezTo>
                    <a:cubicBezTo>
                      <a:pt x="1" y="939"/>
                      <a:pt x="148" y="918"/>
                      <a:pt x="421" y="834"/>
                    </a:cubicBezTo>
                    <a:close/>
                    <a:moveTo>
                      <a:pt x="8242" y="0"/>
                    </a:moveTo>
                    <a:cubicBezTo>
                      <a:pt x="7477" y="0"/>
                      <a:pt x="6753" y="19"/>
                      <a:pt x="6077" y="56"/>
                    </a:cubicBezTo>
                    <a:cubicBezTo>
                      <a:pt x="4185" y="162"/>
                      <a:pt x="2671" y="372"/>
                      <a:pt x="1620" y="582"/>
                    </a:cubicBezTo>
                    <a:cubicBezTo>
                      <a:pt x="2671" y="393"/>
                      <a:pt x="4185" y="183"/>
                      <a:pt x="6077" y="77"/>
                    </a:cubicBezTo>
                    <a:cubicBezTo>
                      <a:pt x="6676" y="51"/>
                      <a:pt x="7313" y="37"/>
                      <a:pt x="7983" y="37"/>
                    </a:cubicBezTo>
                    <a:cubicBezTo>
                      <a:pt x="9428" y="37"/>
                      <a:pt x="11025" y="102"/>
                      <a:pt x="12721" y="246"/>
                    </a:cubicBezTo>
                    <a:cubicBezTo>
                      <a:pt x="15244" y="414"/>
                      <a:pt x="17977" y="792"/>
                      <a:pt x="20857" y="1129"/>
                    </a:cubicBezTo>
                    <a:cubicBezTo>
                      <a:pt x="23716" y="1465"/>
                      <a:pt x="26471" y="1759"/>
                      <a:pt x="28973" y="1844"/>
                    </a:cubicBezTo>
                    <a:cubicBezTo>
                      <a:pt x="29643" y="1866"/>
                      <a:pt x="30295" y="1877"/>
                      <a:pt x="30927" y="1877"/>
                    </a:cubicBezTo>
                    <a:cubicBezTo>
                      <a:pt x="32654" y="1877"/>
                      <a:pt x="34231" y="1798"/>
                      <a:pt x="35616" y="1675"/>
                    </a:cubicBezTo>
                    <a:cubicBezTo>
                      <a:pt x="37508" y="1528"/>
                      <a:pt x="39043" y="1297"/>
                      <a:pt x="40094" y="1129"/>
                    </a:cubicBezTo>
                    <a:cubicBezTo>
                      <a:pt x="40994" y="1003"/>
                      <a:pt x="41540" y="877"/>
                      <a:pt x="41678" y="843"/>
                    </a:cubicBezTo>
                    <a:lnTo>
                      <a:pt x="41678" y="843"/>
                    </a:lnTo>
                    <a:cubicBezTo>
                      <a:pt x="41620" y="856"/>
                      <a:pt x="41489" y="882"/>
                      <a:pt x="41293" y="897"/>
                    </a:cubicBezTo>
                    <a:cubicBezTo>
                      <a:pt x="41019" y="939"/>
                      <a:pt x="40620" y="1024"/>
                      <a:pt x="40094" y="1108"/>
                    </a:cubicBezTo>
                    <a:cubicBezTo>
                      <a:pt x="39043" y="1255"/>
                      <a:pt x="37508" y="1465"/>
                      <a:pt x="35616" y="1633"/>
                    </a:cubicBezTo>
                    <a:cubicBezTo>
                      <a:pt x="34241" y="1740"/>
                      <a:pt x="32678" y="1814"/>
                      <a:pt x="30966" y="1814"/>
                    </a:cubicBezTo>
                    <a:cubicBezTo>
                      <a:pt x="30321" y="1814"/>
                      <a:pt x="29656" y="1803"/>
                      <a:pt x="28973" y="1780"/>
                    </a:cubicBezTo>
                    <a:cubicBezTo>
                      <a:pt x="26471" y="1717"/>
                      <a:pt x="23716" y="1423"/>
                      <a:pt x="20857" y="1087"/>
                    </a:cubicBezTo>
                    <a:cubicBezTo>
                      <a:pt x="17956" y="729"/>
                      <a:pt x="15223" y="372"/>
                      <a:pt x="12721" y="183"/>
                    </a:cubicBezTo>
                    <a:cubicBezTo>
                      <a:pt x="11126" y="61"/>
                      <a:pt x="9618" y="0"/>
                      <a:pt x="82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56"/>
              <p:cNvSpPr/>
              <p:nvPr/>
            </p:nvSpPr>
            <p:spPr>
              <a:xfrm>
                <a:off x="2367450" y="1698775"/>
                <a:ext cx="206075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8243" h="13163" extrusionOk="0">
                    <a:moveTo>
                      <a:pt x="8242" y="1"/>
                    </a:moveTo>
                    <a:cubicBezTo>
                      <a:pt x="8242" y="1"/>
                      <a:pt x="8200" y="22"/>
                      <a:pt x="8158" y="148"/>
                    </a:cubicBezTo>
                    <a:cubicBezTo>
                      <a:pt x="8137" y="253"/>
                      <a:pt x="8074" y="400"/>
                      <a:pt x="7969" y="568"/>
                    </a:cubicBezTo>
                    <a:cubicBezTo>
                      <a:pt x="7822" y="926"/>
                      <a:pt x="7527" y="1451"/>
                      <a:pt x="7107" y="2019"/>
                    </a:cubicBezTo>
                    <a:cubicBezTo>
                      <a:pt x="6707" y="2608"/>
                      <a:pt x="6161" y="3260"/>
                      <a:pt x="5530" y="3974"/>
                    </a:cubicBezTo>
                    <a:cubicBezTo>
                      <a:pt x="4899" y="4647"/>
                      <a:pt x="4163" y="5383"/>
                      <a:pt x="3428" y="6203"/>
                    </a:cubicBezTo>
                    <a:cubicBezTo>
                      <a:pt x="2692" y="7023"/>
                      <a:pt x="2040" y="7822"/>
                      <a:pt x="1514" y="8621"/>
                    </a:cubicBezTo>
                    <a:cubicBezTo>
                      <a:pt x="989" y="9441"/>
                      <a:pt x="610" y="10198"/>
                      <a:pt x="379" y="10870"/>
                    </a:cubicBezTo>
                    <a:cubicBezTo>
                      <a:pt x="169" y="11564"/>
                      <a:pt x="64" y="12132"/>
                      <a:pt x="43" y="12531"/>
                    </a:cubicBezTo>
                    <a:cubicBezTo>
                      <a:pt x="41" y="12546"/>
                      <a:pt x="40" y="12560"/>
                      <a:pt x="39" y="12573"/>
                    </a:cubicBezTo>
                    <a:lnTo>
                      <a:pt x="39" y="12573"/>
                    </a:lnTo>
                    <a:cubicBezTo>
                      <a:pt x="40" y="12567"/>
                      <a:pt x="41" y="12559"/>
                      <a:pt x="43" y="12552"/>
                    </a:cubicBezTo>
                    <a:cubicBezTo>
                      <a:pt x="64" y="12153"/>
                      <a:pt x="169" y="11585"/>
                      <a:pt x="400" y="10891"/>
                    </a:cubicBezTo>
                    <a:cubicBezTo>
                      <a:pt x="631" y="10219"/>
                      <a:pt x="1010" y="9462"/>
                      <a:pt x="1535" y="8663"/>
                    </a:cubicBezTo>
                    <a:cubicBezTo>
                      <a:pt x="2061" y="7885"/>
                      <a:pt x="2713" y="7086"/>
                      <a:pt x="3449" y="6287"/>
                    </a:cubicBezTo>
                    <a:cubicBezTo>
                      <a:pt x="4185" y="5467"/>
                      <a:pt x="4920" y="4731"/>
                      <a:pt x="5551" y="4016"/>
                    </a:cubicBezTo>
                    <a:cubicBezTo>
                      <a:pt x="6182" y="3302"/>
                      <a:pt x="6728" y="2650"/>
                      <a:pt x="7128" y="2040"/>
                    </a:cubicBezTo>
                    <a:cubicBezTo>
                      <a:pt x="7548" y="1451"/>
                      <a:pt x="7843" y="947"/>
                      <a:pt x="7990" y="568"/>
                    </a:cubicBezTo>
                    <a:cubicBezTo>
                      <a:pt x="8158" y="211"/>
                      <a:pt x="8242" y="1"/>
                      <a:pt x="8242" y="1"/>
                    </a:cubicBezTo>
                    <a:close/>
                    <a:moveTo>
                      <a:pt x="39" y="12573"/>
                    </a:moveTo>
                    <a:lnTo>
                      <a:pt x="39" y="12573"/>
                    </a:lnTo>
                    <a:cubicBezTo>
                      <a:pt x="1" y="12771"/>
                      <a:pt x="1" y="12892"/>
                      <a:pt x="1" y="12994"/>
                    </a:cubicBezTo>
                    <a:lnTo>
                      <a:pt x="1" y="13162"/>
                    </a:lnTo>
                    <a:cubicBezTo>
                      <a:pt x="1" y="13162"/>
                      <a:pt x="1" y="12966"/>
                      <a:pt x="39" y="125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56"/>
              <p:cNvSpPr/>
              <p:nvPr/>
            </p:nvSpPr>
            <p:spPr>
              <a:xfrm>
                <a:off x="2270225" y="1608900"/>
                <a:ext cx="17347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8116" extrusionOk="0">
                    <a:moveTo>
                      <a:pt x="6938" y="1"/>
                    </a:moveTo>
                    <a:lnTo>
                      <a:pt x="6896" y="106"/>
                    </a:lnTo>
                    <a:cubicBezTo>
                      <a:pt x="6875" y="169"/>
                      <a:pt x="6812" y="274"/>
                      <a:pt x="6770" y="379"/>
                    </a:cubicBezTo>
                    <a:cubicBezTo>
                      <a:pt x="6665" y="631"/>
                      <a:pt x="6476" y="989"/>
                      <a:pt x="6244" y="1409"/>
                    </a:cubicBezTo>
                    <a:cubicBezTo>
                      <a:pt x="5992" y="1830"/>
                      <a:pt x="5719" y="2334"/>
                      <a:pt x="5340" y="2881"/>
                    </a:cubicBezTo>
                    <a:cubicBezTo>
                      <a:pt x="5004" y="3407"/>
                      <a:pt x="4562" y="3995"/>
                      <a:pt x="4079" y="4563"/>
                    </a:cubicBezTo>
                    <a:cubicBezTo>
                      <a:pt x="3574" y="5152"/>
                      <a:pt x="3091" y="5635"/>
                      <a:pt x="2607" y="6098"/>
                    </a:cubicBezTo>
                    <a:cubicBezTo>
                      <a:pt x="2145" y="6518"/>
                      <a:pt x="1682" y="6897"/>
                      <a:pt x="1304" y="7191"/>
                    </a:cubicBezTo>
                    <a:cubicBezTo>
                      <a:pt x="904" y="7485"/>
                      <a:pt x="589" y="7717"/>
                      <a:pt x="358" y="7885"/>
                    </a:cubicBezTo>
                    <a:cubicBezTo>
                      <a:pt x="252" y="7948"/>
                      <a:pt x="168" y="8011"/>
                      <a:pt x="84" y="8053"/>
                    </a:cubicBezTo>
                    <a:cubicBezTo>
                      <a:pt x="57" y="8081"/>
                      <a:pt x="29" y="8099"/>
                      <a:pt x="13" y="8109"/>
                    </a:cubicBezTo>
                    <a:lnTo>
                      <a:pt x="13" y="8109"/>
                    </a:lnTo>
                    <a:cubicBezTo>
                      <a:pt x="102" y="8058"/>
                      <a:pt x="635" y="7748"/>
                      <a:pt x="1325" y="7212"/>
                    </a:cubicBezTo>
                    <a:cubicBezTo>
                      <a:pt x="1724" y="6939"/>
                      <a:pt x="2166" y="6560"/>
                      <a:pt x="2628" y="6119"/>
                    </a:cubicBezTo>
                    <a:cubicBezTo>
                      <a:pt x="3112" y="5677"/>
                      <a:pt x="3616" y="5173"/>
                      <a:pt x="4100" y="4584"/>
                    </a:cubicBezTo>
                    <a:cubicBezTo>
                      <a:pt x="4583" y="4016"/>
                      <a:pt x="5004" y="3470"/>
                      <a:pt x="5361" y="2902"/>
                    </a:cubicBezTo>
                    <a:cubicBezTo>
                      <a:pt x="5740" y="2376"/>
                      <a:pt x="6034" y="1893"/>
                      <a:pt x="6265" y="1430"/>
                    </a:cubicBezTo>
                    <a:cubicBezTo>
                      <a:pt x="6728" y="569"/>
                      <a:pt x="6938" y="1"/>
                      <a:pt x="6938" y="1"/>
                    </a:cubicBezTo>
                    <a:close/>
                    <a:moveTo>
                      <a:pt x="13" y="8109"/>
                    </a:moveTo>
                    <a:cubicBezTo>
                      <a:pt x="5" y="8114"/>
                      <a:pt x="0" y="8116"/>
                      <a:pt x="0" y="8116"/>
                    </a:cubicBezTo>
                    <a:cubicBezTo>
                      <a:pt x="0" y="8116"/>
                      <a:pt x="5" y="8114"/>
                      <a:pt x="13" y="8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56"/>
              <p:cNvSpPr/>
              <p:nvPr/>
            </p:nvSpPr>
            <p:spPr>
              <a:xfrm>
                <a:off x="1801375" y="1561075"/>
                <a:ext cx="338525" cy="558225"/>
              </a:xfrm>
              <a:custGeom>
                <a:avLst/>
                <a:gdLst/>
                <a:ahLst/>
                <a:cxnLst/>
                <a:rect l="l" t="t" r="r" b="b"/>
                <a:pathLst>
                  <a:path w="13541" h="22329" extrusionOk="0">
                    <a:moveTo>
                      <a:pt x="13540" y="0"/>
                    </a:moveTo>
                    <a:lnTo>
                      <a:pt x="13498" y="63"/>
                    </a:lnTo>
                    <a:cubicBezTo>
                      <a:pt x="13477" y="105"/>
                      <a:pt x="13456" y="169"/>
                      <a:pt x="13414" y="253"/>
                    </a:cubicBezTo>
                    <a:cubicBezTo>
                      <a:pt x="13351" y="421"/>
                      <a:pt x="13267" y="673"/>
                      <a:pt x="13162" y="989"/>
                    </a:cubicBezTo>
                    <a:cubicBezTo>
                      <a:pt x="12930" y="1619"/>
                      <a:pt x="12615" y="2565"/>
                      <a:pt x="12195" y="3680"/>
                    </a:cubicBezTo>
                    <a:cubicBezTo>
                      <a:pt x="11375" y="5971"/>
                      <a:pt x="10197" y="9104"/>
                      <a:pt x="8515" y="12405"/>
                    </a:cubicBezTo>
                    <a:cubicBezTo>
                      <a:pt x="7674" y="14066"/>
                      <a:pt x="6770" y="15600"/>
                      <a:pt x="5908" y="16925"/>
                    </a:cubicBezTo>
                    <a:cubicBezTo>
                      <a:pt x="5046" y="18271"/>
                      <a:pt x="4142" y="19406"/>
                      <a:pt x="3259" y="20247"/>
                    </a:cubicBezTo>
                    <a:cubicBezTo>
                      <a:pt x="2376" y="21088"/>
                      <a:pt x="1535" y="21613"/>
                      <a:pt x="947" y="21908"/>
                    </a:cubicBezTo>
                    <a:cubicBezTo>
                      <a:pt x="652" y="22055"/>
                      <a:pt x="379" y="22160"/>
                      <a:pt x="232" y="22223"/>
                    </a:cubicBezTo>
                    <a:cubicBezTo>
                      <a:pt x="148" y="22244"/>
                      <a:pt x="106" y="22265"/>
                      <a:pt x="42" y="22307"/>
                    </a:cubicBezTo>
                    <a:cubicBezTo>
                      <a:pt x="106" y="22307"/>
                      <a:pt x="148" y="22265"/>
                      <a:pt x="232" y="22244"/>
                    </a:cubicBezTo>
                    <a:cubicBezTo>
                      <a:pt x="421" y="22181"/>
                      <a:pt x="652" y="22076"/>
                      <a:pt x="968" y="21950"/>
                    </a:cubicBezTo>
                    <a:cubicBezTo>
                      <a:pt x="1577" y="21677"/>
                      <a:pt x="2439" y="21172"/>
                      <a:pt x="3343" y="20331"/>
                    </a:cubicBezTo>
                    <a:cubicBezTo>
                      <a:pt x="4226" y="19490"/>
                      <a:pt x="5151" y="18355"/>
                      <a:pt x="6034" y="17009"/>
                    </a:cubicBezTo>
                    <a:cubicBezTo>
                      <a:pt x="6917" y="15685"/>
                      <a:pt x="7800" y="14150"/>
                      <a:pt x="8641" y="12489"/>
                    </a:cubicBezTo>
                    <a:cubicBezTo>
                      <a:pt x="10323" y="9188"/>
                      <a:pt x="11480" y="6034"/>
                      <a:pt x="12300" y="3743"/>
                    </a:cubicBezTo>
                    <a:cubicBezTo>
                      <a:pt x="12699" y="2586"/>
                      <a:pt x="13015" y="1661"/>
                      <a:pt x="13225" y="1010"/>
                    </a:cubicBezTo>
                    <a:cubicBezTo>
                      <a:pt x="13309" y="694"/>
                      <a:pt x="13393" y="463"/>
                      <a:pt x="13456" y="274"/>
                    </a:cubicBezTo>
                    <a:cubicBezTo>
                      <a:pt x="13477" y="190"/>
                      <a:pt x="13477" y="148"/>
                      <a:pt x="13498" y="84"/>
                    </a:cubicBezTo>
                    <a:cubicBezTo>
                      <a:pt x="13540" y="42"/>
                      <a:pt x="13540" y="0"/>
                      <a:pt x="13540" y="0"/>
                    </a:cubicBezTo>
                    <a:close/>
                    <a:moveTo>
                      <a:pt x="42" y="22307"/>
                    </a:moveTo>
                    <a:cubicBezTo>
                      <a:pt x="21" y="22307"/>
                      <a:pt x="0" y="22328"/>
                      <a:pt x="0" y="22328"/>
                    </a:cubicBezTo>
                    <a:cubicBezTo>
                      <a:pt x="0" y="22328"/>
                      <a:pt x="21" y="22328"/>
                      <a:pt x="42" y="2230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56"/>
              <p:cNvSpPr/>
              <p:nvPr/>
            </p:nvSpPr>
            <p:spPr>
              <a:xfrm>
                <a:off x="1790325" y="1951075"/>
                <a:ext cx="31382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553" h="12258" extrusionOk="0">
                    <a:moveTo>
                      <a:pt x="12552" y="0"/>
                    </a:moveTo>
                    <a:lnTo>
                      <a:pt x="12468" y="148"/>
                    </a:lnTo>
                    <a:cubicBezTo>
                      <a:pt x="12426" y="253"/>
                      <a:pt x="12342" y="421"/>
                      <a:pt x="12237" y="589"/>
                    </a:cubicBezTo>
                    <a:cubicBezTo>
                      <a:pt x="12027" y="989"/>
                      <a:pt x="11690" y="1577"/>
                      <a:pt x="11207" y="2208"/>
                    </a:cubicBezTo>
                    <a:cubicBezTo>
                      <a:pt x="10723" y="2839"/>
                      <a:pt x="10114" y="3575"/>
                      <a:pt x="9357" y="4310"/>
                    </a:cubicBezTo>
                    <a:cubicBezTo>
                      <a:pt x="8579" y="5067"/>
                      <a:pt x="7717" y="5845"/>
                      <a:pt x="6834" y="6665"/>
                    </a:cubicBezTo>
                    <a:cubicBezTo>
                      <a:pt x="5005" y="8326"/>
                      <a:pt x="3365" y="9777"/>
                      <a:pt x="2061" y="10744"/>
                    </a:cubicBezTo>
                    <a:cubicBezTo>
                      <a:pt x="1431" y="11249"/>
                      <a:pt x="905" y="11606"/>
                      <a:pt x="548" y="11879"/>
                    </a:cubicBezTo>
                    <a:cubicBezTo>
                      <a:pt x="395" y="11964"/>
                      <a:pt x="283" y="12049"/>
                      <a:pt x="191" y="12123"/>
                    </a:cubicBezTo>
                    <a:lnTo>
                      <a:pt x="191" y="12123"/>
                    </a:lnTo>
                    <a:cubicBezTo>
                      <a:pt x="296" y="12078"/>
                      <a:pt x="455" y="11997"/>
                      <a:pt x="632" y="11879"/>
                    </a:cubicBezTo>
                    <a:cubicBezTo>
                      <a:pt x="989" y="11627"/>
                      <a:pt x="1536" y="11270"/>
                      <a:pt x="2166" y="10786"/>
                    </a:cubicBezTo>
                    <a:cubicBezTo>
                      <a:pt x="3470" y="9861"/>
                      <a:pt x="5152" y="8410"/>
                      <a:pt x="6960" y="6749"/>
                    </a:cubicBezTo>
                    <a:cubicBezTo>
                      <a:pt x="7885" y="5929"/>
                      <a:pt x="8747" y="5151"/>
                      <a:pt x="9483" y="4374"/>
                    </a:cubicBezTo>
                    <a:cubicBezTo>
                      <a:pt x="10219" y="3638"/>
                      <a:pt x="10850" y="2902"/>
                      <a:pt x="11312" y="2250"/>
                    </a:cubicBezTo>
                    <a:cubicBezTo>
                      <a:pt x="11796" y="1598"/>
                      <a:pt x="12111" y="1010"/>
                      <a:pt x="12300" y="631"/>
                    </a:cubicBezTo>
                    <a:cubicBezTo>
                      <a:pt x="12405" y="421"/>
                      <a:pt x="12447" y="253"/>
                      <a:pt x="12510" y="148"/>
                    </a:cubicBezTo>
                    <a:cubicBezTo>
                      <a:pt x="12531" y="43"/>
                      <a:pt x="12552" y="1"/>
                      <a:pt x="12552" y="0"/>
                    </a:cubicBezTo>
                    <a:close/>
                    <a:moveTo>
                      <a:pt x="191" y="12123"/>
                    </a:moveTo>
                    <a:cubicBezTo>
                      <a:pt x="183" y="12126"/>
                      <a:pt x="176" y="12129"/>
                      <a:pt x="169" y="12132"/>
                    </a:cubicBezTo>
                    <a:cubicBezTo>
                      <a:pt x="142" y="12154"/>
                      <a:pt x="118" y="12173"/>
                      <a:pt x="98" y="12189"/>
                    </a:cubicBezTo>
                    <a:lnTo>
                      <a:pt x="98" y="12189"/>
                    </a:lnTo>
                    <a:cubicBezTo>
                      <a:pt x="107" y="12184"/>
                      <a:pt x="117" y="12179"/>
                      <a:pt x="127" y="12174"/>
                    </a:cubicBezTo>
                    <a:cubicBezTo>
                      <a:pt x="147" y="12157"/>
                      <a:pt x="168" y="12140"/>
                      <a:pt x="191" y="12123"/>
                    </a:cubicBezTo>
                    <a:close/>
                    <a:moveTo>
                      <a:pt x="98" y="12189"/>
                    </a:moveTo>
                    <a:cubicBezTo>
                      <a:pt x="33" y="12225"/>
                      <a:pt x="1" y="12258"/>
                      <a:pt x="1" y="12258"/>
                    </a:cubicBezTo>
                    <a:cubicBezTo>
                      <a:pt x="1" y="12258"/>
                      <a:pt x="27" y="12245"/>
                      <a:pt x="98" y="121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56"/>
              <p:cNvSpPr/>
              <p:nvPr/>
            </p:nvSpPr>
            <p:spPr>
              <a:xfrm>
                <a:off x="1612675" y="2477725"/>
                <a:ext cx="430500" cy="482550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9302" extrusionOk="0">
                    <a:moveTo>
                      <a:pt x="17220" y="1"/>
                    </a:moveTo>
                    <a:lnTo>
                      <a:pt x="17157" y="64"/>
                    </a:lnTo>
                    <a:cubicBezTo>
                      <a:pt x="17220" y="43"/>
                      <a:pt x="17220" y="1"/>
                      <a:pt x="17220" y="1"/>
                    </a:cubicBezTo>
                    <a:close/>
                    <a:moveTo>
                      <a:pt x="17157" y="64"/>
                    </a:moveTo>
                    <a:lnTo>
                      <a:pt x="17030" y="190"/>
                    </a:lnTo>
                    <a:cubicBezTo>
                      <a:pt x="16904" y="316"/>
                      <a:pt x="16715" y="505"/>
                      <a:pt x="16505" y="737"/>
                    </a:cubicBezTo>
                    <a:cubicBezTo>
                      <a:pt x="16042" y="1220"/>
                      <a:pt x="15412" y="1935"/>
                      <a:pt x="14613" y="2776"/>
                    </a:cubicBezTo>
                    <a:cubicBezTo>
                      <a:pt x="13036" y="4500"/>
                      <a:pt x="10849" y="6897"/>
                      <a:pt x="8431" y="9525"/>
                    </a:cubicBezTo>
                    <a:cubicBezTo>
                      <a:pt x="6014" y="12174"/>
                      <a:pt x="3848" y="14550"/>
                      <a:pt x="2292" y="16295"/>
                    </a:cubicBezTo>
                    <a:cubicBezTo>
                      <a:pt x="1535" y="17178"/>
                      <a:pt x="926" y="17935"/>
                      <a:pt x="547" y="18460"/>
                    </a:cubicBezTo>
                    <a:cubicBezTo>
                      <a:pt x="379" y="18713"/>
                      <a:pt x="232" y="18923"/>
                      <a:pt x="127" y="19091"/>
                    </a:cubicBezTo>
                    <a:cubicBezTo>
                      <a:pt x="85" y="19133"/>
                      <a:pt x="64" y="19196"/>
                      <a:pt x="22" y="19238"/>
                    </a:cubicBezTo>
                    <a:cubicBezTo>
                      <a:pt x="1" y="19280"/>
                      <a:pt x="1" y="19301"/>
                      <a:pt x="1" y="19301"/>
                    </a:cubicBezTo>
                    <a:cubicBezTo>
                      <a:pt x="1" y="19301"/>
                      <a:pt x="22" y="19301"/>
                      <a:pt x="64" y="19238"/>
                    </a:cubicBezTo>
                    <a:cubicBezTo>
                      <a:pt x="85" y="19196"/>
                      <a:pt x="106" y="19133"/>
                      <a:pt x="169" y="19091"/>
                    </a:cubicBezTo>
                    <a:cubicBezTo>
                      <a:pt x="274" y="18965"/>
                      <a:pt x="421" y="18755"/>
                      <a:pt x="610" y="18481"/>
                    </a:cubicBezTo>
                    <a:cubicBezTo>
                      <a:pt x="1010" y="17956"/>
                      <a:pt x="1578" y="17220"/>
                      <a:pt x="2376" y="16358"/>
                    </a:cubicBezTo>
                    <a:cubicBezTo>
                      <a:pt x="3974" y="14613"/>
                      <a:pt x="6119" y="12237"/>
                      <a:pt x="8537" y="9609"/>
                    </a:cubicBezTo>
                    <a:cubicBezTo>
                      <a:pt x="10933" y="6939"/>
                      <a:pt x="13120" y="4563"/>
                      <a:pt x="14697" y="2818"/>
                    </a:cubicBezTo>
                    <a:cubicBezTo>
                      <a:pt x="15454" y="1977"/>
                      <a:pt x="16084" y="1262"/>
                      <a:pt x="16526" y="779"/>
                    </a:cubicBezTo>
                    <a:cubicBezTo>
                      <a:pt x="16736" y="526"/>
                      <a:pt x="16904" y="358"/>
                      <a:pt x="17030" y="211"/>
                    </a:cubicBezTo>
                    <a:cubicBezTo>
                      <a:pt x="17093" y="148"/>
                      <a:pt x="17136" y="85"/>
                      <a:pt x="17157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56"/>
              <p:cNvSpPr/>
              <p:nvPr/>
            </p:nvSpPr>
            <p:spPr>
              <a:xfrm>
                <a:off x="2219225" y="1534275"/>
                <a:ext cx="67300" cy="2454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9819" extrusionOk="0">
                    <a:moveTo>
                      <a:pt x="2692" y="0"/>
                    </a:moveTo>
                    <a:cubicBezTo>
                      <a:pt x="2692" y="0"/>
                      <a:pt x="2608" y="105"/>
                      <a:pt x="2440" y="315"/>
                    </a:cubicBezTo>
                    <a:cubicBezTo>
                      <a:pt x="2356" y="421"/>
                      <a:pt x="2250" y="547"/>
                      <a:pt x="2145" y="715"/>
                    </a:cubicBezTo>
                    <a:cubicBezTo>
                      <a:pt x="2040" y="862"/>
                      <a:pt x="1914" y="1030"/>
                      <a:pt x="1788" y="1241"/>
                    </a:cubicBezTo>
                    <a:cubicBezTo>
                      <a:pt x="1641" y="1430"/>
                      <a:pt x="1515" y="1661"/>
                      <a:pt x="1388" y="1892"/>
                    </a:cubicBezTo>
                    <a:cubicBezTo>
                      <a:pt x="1262" y="2124"/>
                      <a:pt x="1115" y="2397"/>
                      <a:pt x="989" y="2691"/>
                    </a:cubicBezTo>
                    <a:cubicBezTo>
                      <a:pt x="758" y="3238"/>
                      <a:pt x="526" y="3890"/>
                      <a:pt x="337" y="4604"/>
                    </a:cubicBezTo>
                    <a:cubicBezTo>
                      <a:pt x="148" y="5319"/>
                      <a:pt x="64" y="5992"/>
                      <a:pt x="22" y="6623"/>
                    </a:cubicBezTo>
                    <a:cubicBezTo>
                      <a:pt x="1" y="6938"/>
                      <a:pt x="1" y="7233"/>
                      <a:pt x="1" y="7527"/>
                    </a:cubicBezTo>
                    <a:cubicBezTo>
                      <a:pt x="1" y="7800"/>
                      <a:pt x="1" y="8073"/>
                      <a:pt x="22" y="8305"/>
                    </a:cubicBezTo>
                    <a:cubicBezTo>
                      <a:pt x="43" y="8557"/>
                      <a:pt x="64" y="8767"/>
                      <a:pt x="106" y="8935"/>
                    </a:cubicBezTo>
                    <a:cubicBezTo>
                      <a:pt x="127" y="9125"/>
                      <a:pt x="148" y="9293"/>
                      <a:pt x="190" y="9419"/>
                    </a:cubicBezTo>
                    <a:cubicBezTo>
                      <a:pt x="232" y="9671"/>
                      <a:pt x="274" y="9819"/>
                      <a:pt x="274" y="9819"/>
                    </a:cubicBezTo>
                    <a:cubicBezTo>
                      <a:pt x="274" y="9819"/>
                      <a:pt x="253" y="9650"/>
                      <a:pt x="211" y="9398"/>
                    </a:cubicBezTo>
                    <a:cubicBezTo>
                      <a:pt x="211" y="9251"/>
                      <a:pt x="190" y="9104"/>
                      <a:pt x="148" y="8914"/>
                    </a:cubicBezTo>
                    <a:cubicBezTo>
                      <a:pt x="127" y="8725"/>
                      <a:pt x="106" y="8515"/>
                      <a:pt x="106" y="8284"/>
                    </a:cubicBezTo>
                    <a:cubicBezTo>
                      <a:pt x="64" y="8052"/>
                      <a:pt x="64" y="7821"/>
                      <a:pt x="64" y="7527"/>
                    </a:cubicBezTo>
                    <a:cubicBezTo>
                      <a:pt x="43" y="7233"/>
                      <a:pt x="64" y="6938"/>
                      <a:pt x="106" y="6623"/>
                    </a:cubicBezTo>
                    <a:cubicBezTo>
                      <a:pt x="148" y="5992"/>
                      <a:pt x="253" y="5340"/>
                      <a:pt x="421" y="4625"/>
                    </a:cubicBezTo>
                    <a:cubicBezTo>
                      <a:pt x="589" y="3932"/>
                      <a:pt x="842" y="3301"/>
                      <a:pt x="1073" y="2712"/>
                    </a:cubicBezTo>
                    <a:cubicBezTo>
                      <a:pt x="1199" y="2460"/>
                      <a:pt x="1325" y="2166"/>
                      <a:pt x="1473" y="1934"/>
                    </a:cubicBezTo>
                    <a:cubicBezTo>
                      <a:pt x="1578" y="1682"/>
                      <a:pt x="1704" y="1472"/>
                      <a:pt x="1830" y="1262"/>
                    </a:cubicBezTo>
                    <a:cubicBezTo>
                      <a:pt x="1935" y="1093"/>
                      <a:pt x="2082" y="904"/>
                      <a:pt x="2166" y="736"/>
                    </a:cubicBezTo>
                    <a:cubicBezTo>
                      <a:pt x="2292" y="589"/>
                      <a:pt x="2377" y="463"/>
                      <a:pt x="2461" y="358"/>
                    </a:cubicBezTo>
                    <a:cubicBezTo>
                      <a:pt x="2629" y="147"/>
                      <a:pt x="2692" y="0"/>
                      <a:pt x="269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56"/>
              <p:cNvSpPr/>
              <p:nvPr/>
            </p:nvSpPr>
            <p:spPr>
              <a:xfrm>
                <a:off x="2271275" y="1896925"/>
                <a:ext cx="51000" cy="118325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4733" extrusionOk="0">
                    <a:moveTo>
                      <a:pt x="22" y="1"/>
                    </a:moveTo>
                    <a:cubicBezTo>
                      <a:pt x="22" y="1"/>
                      <a:pt x="21" y="1"/>
                      <a:pt x="21" y="1"/>
                    </a:cubicBezTo>
                    <a:cubicBezTo>
                      <a:pt x="0" y="43"/>
                      <a:pt x="400" y="1094"/>
                      <a:pt x="967" y="2398"/>
                    </a:cubicBezTo>
                    <a:cubicBezTo>
                      <a:pt x="1503" y="3697"/>
                      <a:pt x="1959" y="4733"/>
                      <a:pt x="2016" y="4733"/>
                    </a:cubicBezTo>
                    <a:cubicBezTo>
                      <a:pt x="2017" y="4733"/>
                      <a:pt x="2018" y="4732"/>
                      <a:pt x="2019" y="4731"/>
                    </a:cubicBezTo>
                    <a:cubicBezTo>
                      <a:pt x="2040" y="4710"/>
                      <a:pt x="1619" y="3659"/>
                      <a:pt x="1072" y="2356"/>
                    </a:cubicBezTo>
                    <a:cubicBezTo>
                      <a:pt x="510" y="1044"/>
                      <a:pt x="51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56"/>
              <p:cNvSpPr/>
              <p:nvPr/>
            </p:nvSpPr>
            <p:spPr>
              <a:xfrm>
                <a:off x="1247375" y="1676175"/>
                <a:ext cx="135650" cy="130900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5236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1" y="43"/>
                      <a:pt x="400" y="211"/>
                      <a:pt x="968" y="589"/>
                    </a:cubicBezTo>
                    <a:cubicBezTo>
                      <a:pt x="1557" y="947"/>
                      <a:pt x="2313" y="1514"/>
                      <a:pt x="3070" y="2250"/>
                    </a:cubicBezTo>
                    <a:cubicBezTo>
                      <a:pt x="3848" y="2986"/>
                      <a:pt x="4416" y="3722"/>
                      <a:pt x="4815" y="4290"/>
                    </a:cubicBezTo>
                    <a:cubicBezTo>
                      <a:pt x="5173" y="4878"/>
                      <a:pt x="5383" y="5236"/>
                      <a:pt x="5425" y="5236"/>
                    </a:cubicBezTo>
                    <a:cubicBezTo>
                      <a:pt x="5425" y="5215"/>
                      <a:pt x="5362" y="5131"/>
                      <a:pt x="5341" y="4983"/>
                    </a:cubicBezTo>
                    <a:cubicBezTo>
                      <a:pt x="5236" y="4794"/>
                      <a:pt x="5110" y="4563"/>
                      <a:pt x="4920" y="4269"/>
                    </a:cubicBezTo>
                    <a:cubicBezTo>
                      <a:pt x="4542" y="3680"/>
                      <a:pt x="3974" y="2902"/>
                      <a:pt x="3218" y="2166"/>
                    </a:cubicBezTo>
                    <a:cubicBezTo>
                      <a:pt x="2440" y="1430"/>
                      <a:pt x="1662" y="842"/>
                      <a:pt x="1052" y="505"/>
                    </a:cubicBezTo>
                    <a:cubicBezTo>
                      <a:pt x="737" y="316"/>
                      <a:pt x="505" y="190"/>
                      <a:pt x="316" y="106"/>
                    </a:cubicBezTo>
                    <a:cubicBezTo>
                      <a:pt x="127" y="43"/>
                      <a:pt x="22" y="1"/>
                      <a:pt x="2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56"/>
              <p:cNvSpPr/>
              <p:nvPr/>
            </p:nvSpPr>
            <p:spPr>
              <a:xfrm>
                <a:off x="1639475" y="1612050"/>
                <a:ext cx="17375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578" extrusionOk="0">
                    <a:moveTo>
                      <a:pt x="653" y="1"/>
                    </a:moveTo>
                    <a:lnTo>
                      <a:pt x="632" y="22"/>
                    </a:lnTo>
                    <a:cubicBezTo>
                      <a:pt x="527" y="127"/>
                      <a:pt x="316" y="358"/>
                      <a:pt x="190" y="674"/>
                    </a:cubicBezTo>
                    <a:cubicBezTo>
                      <a:pt x="85" y="926"/>
                      <a:pt x="64" y="1157"/>
                      <a:pt x="43" y="1304"/>
                    </a:cubicBezTo>
                    <a:cubicBezTo>
                      <a:pt x="1" y="1472"/>
                      <a:pt x="43" y="1578"/>
                      <a:pt x="43" y="1578"/>
                    </a:cubicBezTo>
                    <a:cubicBezTo>
                      <a:pt x="64" y="1578"/>
                      <a:pt x="64" y="1157"/>
                      <a:pt x="274" y="674"/>
                    </a:cubicBezTo>
                    <a:cubicBezTo>
                      <a:pt x="400" y="358"/>
                      <a:pt x="590" y="127"/>
                      <a:pt x="695" y="22"/>
                    </a:cubicBezTo>
                    <a:lnTo>
                      <a:pt x="653" y="22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56"/>
              <p:cNvSpPr/>
              <p:nvPr/>
            </p:nvSpPr>
            <p:spPr>
              <a:xfrm>
                <a:off x="1725675" y="1652000"/>
                <a:ext cx="1002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788" extrusionOk="0">
                    <a:moveTo>
                      <a:pt x="379" y="1"/>
                    </a:moveTo>
                    <a:cubicBezTo>
                      <a:pt x="379" y="1"/>
                      <a:pt x="316" y="85"/>
                      <a:pt x="232" y="232"/>
                    </a:cubicBezTo>
                    <a:cubicBezTo>
                      <a:pt x="169" y="400"/>
                      <a:pt x="85" y="610"/>
                      <a:pt x="64" y="863"/>
                    </a:cubicBezTo>
                    <a:cubicBezTo>
                      <a:pt x="1" y="1136"/>
                      <a:pt x="1" y="1367"/>
                      <a:pt x="22" y="1535"/>
                    </a:cubicBezTo>
                    <a:cubicBezTo>
                      <a:pt x="64" y="1683"/>
                      <a:pt x="85" y="1788"/>
                      <a:pt x="85" y="1788"/>
                    </a:cubicBezTo>
                    <a:cubicBezTo>
                      <a:pt x="106" y="1788"/>
                      <a:pt x="1" y="1367"/>
                      <a:pt x="106" y="863"/>
                    </a:cubicBezTo>
                    <a:cubicBezTo>
                      <a:pt x="190" y="379"/>
                      <a:pt x="400" y="1"/>
                      <a:pt x="37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6"/>
              <p:cNvSpPr/>
              <p:nvPr/>
            </p:nvSpPr>
            <p:spPr>
              <a:xfrm>
                <a:off x="1812400" y="1653575"/>
                <a:ext cx="10550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410" extrusionOk="0">
                    <a:moveTo>
                      <a:pt x="1" y="1"/>
                    </a:moveTo>
                    <a:cubicBezTo>
                      <a:pt x="1" y="1"/>
                      <a:pt x="190" y="274"/>
                      <a:pt x="295" y="673"/>
                    </a:cubicBezTo>
                    <a:cubicBezTo>
                      <a:pt x="400" y="1073"/>
                      <a:pt x="379" y="1409"/>
                      <a:pt x="400" y="1409"/>
                    </a:cubicBezTo>
                    <a:cubicBezTo>
                      <a:pt x="400" y="1409"/>
                      <a:pt x="421" y="1325"/>
                      <a:pt x="421" y="1199"/>
                    </a:cubicBezTo>
                    <a:cubicBezTo>
                      <a:pt x="421" y="1073"/>
                      <a:pt x="400" y="884"/>
                      <a:pt x="337" y="673"/>
                    </a:cubicBezTo>
                    <a:cubicBezTo>
                      <a:pt x="295" y="463"/>
                      <a:pt x="211" y="274"/>
                      <a:pt x="127" y="169"/>
                    </a:cubicBezTo>
                    <a:cubicBezTo>
                      <a:pt x="64" y="4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6"/>
              <p:cNvSpPr/>
              <p:nvPr/>
            </p:nvSpPr>
            <p:spPr>
              <a:xfrm>
                <a:off x="1881275" y="1622575"/>
                <a:ext cx="247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99" extrusionOk="0">
                    <a:moveTo>
                      <a:pt x="0" y="0"/>
                    </a:moveTo>
                    <a:cubicBezTo>
                      <a:pt x="0" y="21"/>
                      <a:pt x="294" y="210"/>
                      <a:pt x="568" y="547"/>
                    </a:cubicBezTo>
                    <a:cubicBezTo>
                      <a:pt x="820" y="862"/>
                      <a:pt x="925" y="1199"/>
                      <a:pt x="946" y="1199"/>
                    </a:cubicBezTo>
                    <a:cubicBezTo>
                      <a:pt x="988" y="1199"/>
                      <a:pt x="946" y="1136"/>
                      <a:pt x="904" y="988"/>
                    </a:cubicBezTo>
                    <a:cubicBezTo>
                      <a:pt x="841" y="862"/>
                      <a:pt x="736" y="715"/>
                      <a:pt x="610" y="526"/>
                    </a:cubicBezTo>
                    <a:cubicBezTo>
                      <a:pt x="484" y="337"/>
                      <a:pt x="316" y="210"/>
                      <a:pt x="210" y="126"/>
                    </a:cubicBezTo>
                    <a:cubicBezTo>
                      <a:pt x="84" y="2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6"/>
              <p:cNvSpPr/>
              <p:nvPr/>
            </p:nvSpPr>
            <p:spPr>
              <a:xfrm>
                <a:off x="1931200" y="1570000"/>
                <a:ext cx="315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052" extrusionOk="0">
                    <a:moveTo>
                      <a:pt x="43" y="1"/>
                    </a:moveTo>
                    <a:cubicBezTo>
                      <a:pt x="0" y="22"/>
                      <a:pt x="421" y="22"/>
                      <a:pt x="799" y="337"/>
                    </a:cubicBezTo>
                    <a:cubicBezTo>
                      <a:pt x="1157" y="653"/>
                      <a:pt x="1220" y="1052"/>
                      <a:pt x="1241" y="1052"/>
                    </a:cubicBezTo>
                    <a:cubicBezTo>
                      <a:pt x="1241" y="1052"/>
                      <a:pt x="1241" y="1031"/>
                      <a:pt x="1262" y="989"/>
                    </a:cubicBezTo>
                    <a:cubicBezTo>
                      <a:pt x="1262" y="947"/>
                      <a:pt x="1241" y="884"/>
                      <a:pt x="1220" y="821"/>
                    </a:cubicBezTo>
                    <a:cubicBezTo>
                      <a:pt x="1157" y="674"/>
                      <a:pt x="1031" y="463"/>
                      <a:pt x="841" y="316"/>
                    </a:cubicBezTo>
                    <a:cubicBezTo>
                      <a:pt x="673" y="148"/>
                      <a:pt x="463" y="43"/>
                      <a:pt x="295" y="22"/>
                    </a:cubicBezTo>
                    <a:cubicBezTo>
                      <a:pt x="211" y="1"/>
                      <a:pt x="169" y="1"/>
                      <a:pt x="1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6"/>
              <p:cNvSpPr/>
              <p:nvPr/>
            </p:nvSpPr>
            <p:spPr>
              <a:xfrm>
                <a:off x="1956525" y="1481550"/>
                <a:ext cx="36725" cy="108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32" extrusionOk="0">
                    <a:moveTo>
                      <a:pt x="542" y="0"/>
                    </a:moveTo>
                    <a:cubicBezTo>
                      <a:pt x="221" y="0"/>
                      <a:pt x="1" y="154"/>
                      <a:pt x="18" y="154"/>
                    </a:cubicBezTo>
                    <a:cubicBezTo>
                      <a:pt x="18" y="155"/>
                      <a:pt x="19" y="156"/>
                      <a:pt x="21" y="156"/>
                    </a:cubicBezTo>
                    <a:cubicBezTo>
                      <a:pt x="50" y="156"/>
                      <a:pt x="254" y="67"/>
                      <a:pt x="531" y="67"/>
                    </a:cubicBezTo>
                    <a:cubicBezTo>
                      <a:pt x="608" y="67"/>
                      <a:pt x="689" y="74"/>
                      <a:pt x="775" y="91"/>
                    </a:cubicBezTo>
                    <a:cubicBezTo>
                      <a:pt x="1167" y="169"/>
                      <a:pt x="1432" y="431"/>
                      <a:pt x="1465" y="431"/>
                    </a:cubicBezTo>
                    <a:cubicBezTo>
                      <a:pt x="1467" y="431"/>
                      <a:pt x="1468" y="430"/>
                      <a:pt x="1468" y="427"/>
                    </a:cubicBezTo>
                    <a:cubicBezTo>
                      <a:pt x="1468" y="427"/>
                      <a:pt x="1237" y="112"/>
                      <a:pt x="775" y="28"/>
                    </a:cubicBezTo>
                    <a:cubicBezTo>
                      <a:pt x="693" y="8"/>
                      <a:pt x="615" y="0"/>
                      <a:pt x="54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6"/>
              <p:cNvSpPr/>
              <p:nvPr/>
            </p:nvSpPr>
            <p:spPr>
              <a:xfrm>
                <a:off x="1583775" y="1553200"/>
                <a:ext cx="2472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36" extrusionOk="0">
                    <a:moveTo>
                      <a:pt x="989" y="0"/>
                    </a:moveTo>
                    <a:cubicBezTo>
                      <a:pt x="988" y="0"/>
                      <a:pt x="925" y="42"/>
                      <a:pt x="778" y="84"/>
                    </a:cubicBezTo>
                    <a:cubicBezTo>
                      <a:pt x="652" y="168"/>
                      <a:pt x="505" y="273"/>
                      <a:pt x="337" y="442"/>
                    </a:cubicBezTo>
                    <a:cubicBezTo>
                      <a:pt x="211" y="589"/>
                      <a:pt x="105" y="778"/>
                      <a:pt x="63" y="904"/>
                    </a:cubicBezTo>
                    <a:cubicBezTo>
                      <a:pt x="0" y="1072"/>
                      <a:pt x="0" y="1135"/>
                      <a:pt x="0" y="1135"/>
                    </a:cubicBezTo>
                    <a:cubicBezTo>
                      <a:pt x="0" y="1135"/>
                      <a:pt x="84" y="778"/>
                      <a:pt x="358" y="463"/>
                    </a:cubicBezTo>
                    <a:cubicBezTo>
                      <a:pt x="652" y="147"/>
                      <a:pt x="989" y="42"/>
                      <a:pt x="9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6"/>
              <p:cNvSpPr/>
              <p:nvPr/>
            </p:nvSpPr>
            <p:spPr>
              <a:xfrm>
                <a:off x="1562750" y="1488550"/>
                <a:ext cx="34175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948" extrusionOk="0">
                    <a:moveTo>
                      <a:pt x="1367" y="0"/>
                    </a:moveTo>
                    <a:cubicBezTo>
                      <a:pt x="1367" y="0"/>
                      <a:pt x="1283" y="0"/>
                      <a:pt x="1136" y="42"/>
                    </a:cubicBezTo>
                    <a:cubicBezTo>
                      <a:pt x="968" y="105"/>
                      <a:pt x="757" y="189"/>
                      <a:pt x="589" y="315"/>
                    </a:cubicBezTo>
                    <a:cubicBezTo>
                      <a:pt x="379" y="442"/>
                      <a:pt x="232" y="610"/>
                      <a:pt x="127" y="736"/>
                    </a:cubicBezTo>
                    <a:cubicBezTo>
                      <a:pt x="21" y="862"/>
                      <a:pt x="0" y="946"/>
                      <a:pt x="0" y="946"/>
                    </a:cubicBezTo>
                    <a:cubicBezTo>
                      <a:pt x="1" y="947"/>
                      <a:pt x="2" y="947"/>
                      <a:pt x="3" y="947"/>
                    </a:cubicBezTo>
                    <a:cubicBezTo>
                      <a:pt x="33" y="947"/>
                      <a:pt x="223" y="622"/>
                      <a:pt x="610" y="336"/>
                    </a:cubicBezTo>
                    <a:cubicBezTo>
                      <a:pt x="1010" y="84"/>
                      <a:pt x="1367" y="21"/>
                      <a:pt x="136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6"/>
              <p:cNvSpPr/>
              <p:nvPr/>
            </p:nvSpPr>
            <p:spPr>
              <a:xfrm>
                <a:off x="1381400" y="1915700"/>
                <a:ext cx="18425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244" extrusionOk="0">
                    <a:moveTo>
                      <a:pt x="707" y="1"/>
                    </a:moveTo>
                    <a:cubicBezTo>
                      <a:pt x="703" y="1"/>
                      <a:pt x="699" y="3"/>
                      <a:pt x="695" y="7"/>
                    </a:cubicBezTo>
                    <a:cubicBezTo>
                      <a:pt x="695" y="7"/>
                      <a:pt x="653" y="49"/>
                      <a:pt x="653" y="91"/>
                    </a:cubicBezTo>
                    <a:cubicBezTo>
                      <a:pt x="632" y="175"/>
                      <a:pt x="611" y="280"/>
                      <a:pt x="590" y="448"/>
                    </a:cubicBezTo>
                    <a:cubicBezTo>
                      <a:pt x="527" y="764"/>
                      <a:pt x="485" y="1205"/>
                      <a:pt x="421" y="1752"/>
                    </a:cubicBezTo>
                    <a:cubicBezTo>
                      <a:pt x="316" y="2866"/>
                      <a:pt x="211" y="4401"/>
                      <a:pt x="127" y="6083"/>
                    </a:cubicBezTo>
                    <a:cubicBezTo>
                      <a:pt x="64" y="7765"/>
                      <a:pt x="1" y="9321"/>
                      <a:pt x="1" y="10435"/>
                    </a:cubicBezTo>
                    <a:lnTo>
                      <a:pt x="1" y="11738"/>
                    </a:lnTo>
                    <a:lnTo>
                      <a:pt x="1" y="12096"/>
                    </a:lnTo>
                    <a:cubicBezTo>
                      <a:pt x="22" y="12180"/>
                      <a:pt x="22" y="12243"/>
                      <a:pt x="22" y="12243"/>
                    </a:cubicBezTo>
                    <a:cubicBezTo>
                      <a:pt x="64" y="12243"/>
                      <a:pt x="64" y="12180"/>
                      <a:pt x="64" y="12096"/>
                    </a:cubicBezTo>
                    <a:cubicBezTo>
                      <a:pt x="85" y="12012"/>
                      <a:pt x="85" y="11865"/>
                      <a:pt x="85" y="11738"/>
                    </a:cubicBezTo>
                    <a:cubicBezTo>
                      <a:pt x="106" y="11402"/>
                      <a:pt x="106" y="10961"/>
                      <a:pt x="127" y="10435"/>
                    </a:cubicBezTo>
                    <a:cubicBezTo>
                      <a:pt x="190" y="9321"/>
                      <a:pt x="232" y="7765"/>
                      <a:pt x="316" y="6083"/>
                    </a:cubicBezTo>
                    <a:cubicBezTo>
                      <a:pt x="400" y="4380"/>
                      <a:pt x="485" y="2866"/>
                      <a:pt x="548" y="1752"/>
                    </a:cubicBezTo>
                    <a:cubicBezTo>
                      <a:pt x="611" y="1205"/>
                      <a:pt x="632" y="764"/>
                      <a:pt x="653" y="448"/>
                    </a:cubicBezTo>
                    <a:cubicBezTo>
                      <a:pt x="695" y="301"/>
                      <a:pt x="695" y="175"/>
                      <a:pt x="716" y="91"/>
                    </a:cubicBezTo>
                    <a:cubicBezTo>
                      <a:pt x="716" y="70"/>
                      <a:pt x="716" y="49"/>
                      <a:pt x="737" y="28"/>
                    </a:cubicBezTo>
                    <a:cubicBezTo>
                      <a:pt x="730" y="15"/>
                      <a:pt x="726" y="10"/>
                      <a:pt x="724" y="9"/>
                    </a:cubicBezTo>
                    <a:lnTo>
                      <a:pt x="724" y="9"/>
                    </a:lnTo>
                    <a:cubicBezTo>
                      <a:pt x="719" y="5"/>
                      <a:pt x="713" y="1"/>
                      <a:pt x="70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56"/>
              <p:cNvSpPr/>
              <p:nvPr/>
            </p:nvSpPr>
            <p:spPr>
              <a:xfrm>
                <a:off x="1464975" y="537150"/>
                <a:ext cx="714325" cy="630200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5208" extrusionOk="0">
                    <a:moveTo>
                      <a:pt x="12575" y="0"/>
                    </a:moveTo>
                    <a:cubicBezTo>
                      <a:pt x="11574" y="0"/>
                      <a:pt x="10582" y="205"/>
                      <a:pt x="9735" y="633"/>
                    </a:cubicBezTo>
                    <a:cubicBezTo>
                      <a:pt x="7885" y="1579"/>
                      <a:pt x="6687" y="2567"/>
                      <a:pt x="6434" y="4648"/>
                    </a:cubicBezTo>
                    <a:cubicBezTo>
                      <a:pt x="6146" y="4482"/>
                      <a:pt x="5824" y="4407"/>
                      <a:pt x="5483" y="4407"/>
                    </a:cubicBezTo>
                    <a:cubicBezTo>
                      <a:pt x="3835" y="4407"/>
                      <a:pt x="1752" y="6158"/>
                      <a:pt x="968" y="7865"/>
                    </a:cubicBezTo>
                    <a:cubicBezTo>
                      <a:pt x="1" y="9904"/>
                      <a:pt x="253" y="12028"/>
                      <a:pt x="779" y="14214"/>
                    </a:cubicBezTo>
                    <a:cubicBezTo>
                      <a:pt x="1725" y="17999"/>
                      <a:pt x="3407" y="21594"/>
                      <a:pt x="5719" y="24727"/>
                    </a:cubicBezTo>
                    <a:cubicBezTo>
                      <a:pt x="5891" y="24967"/>
                      <a:pt x="6133" y="25207"/>
                      <a:pt x="6387" y="25207"/>
                    </a:cubicBezTo>
                    <a:cubicBezTo>
                      <a:pt x="6445" y="25207"/>
                      <a:pt x="6503" y="25195"/>
                      <a:pt x="6560" y="25168"/>
                    </a:cubicBezTo>
                    <a:cubicBezTo>
                      <a:pt x="6771" y="25063"/>
                      <a:pt x="6855" y="24811"/>
                      <a:pt x="6876" y="24579"/>
                    </a:cubicBezTo>
                    <a:cubicBezTo>
                      <a:pt x="7191" y="22540"/>
                      <a:pt x="6960" y="20501"/>
                      <a:pt x="6771" y="18482"/>
                    </a:cubicBezTo>
                    <a:cubicBezTo>
                      <a:pt x="6581" y="16443"/>
                      <a:pt x="6518" y="14341"/>
                      <a:pt x="7170" y="12427"/>
                    </a:cubicBezTo>
                    <a:cubicBezTo>
                      <a:pt x="7801" y="10493"/>
                      <a:pt x="9315" y="8727"/>
                      <a:pt x="11312" y="8328"/>
                    </a:cubicBezTo>
                    <a:cubicBezTo>
                      <a:pt x="11611" y="8268"/>
                      <a:pt x="11912" y="8240"/>
                      <a:pt x="12214" y="8240"/>
                    </a:cubicBezTo>
                    <a:cubicBezTo>
                      <a:pt x="13398" y="8240"/>
                      <a:pt x="14583" y="8666"/>
                      <a:pt x="15622" y="9253"/>
                    </a:cubicBezTo>
                    <a:cubicBezTo>
                      <a:pt x="16946" y="9988"/>
                      <a:pt x="18103" y="10977"/>
                      <a:pt x="19343" y="11797"/>
                    </a:cubicBezTo>
                    <a:cubicBezTo>
                      <a:pt x="20605" y="12638"/>
                      <a:pt x="21992" y="13352"/>
                      <a:pt x="23485" y="13394"/>
                    </a:cubicBezTo>
                    <a:cubicBezTo>
                      <a:pt x="23547" y="13397"/>
                      <a:pt x="23610" y="13398"/>
                      <a:pt x="23673" y="13398"/>
                    </a:cubicBezTo>
                    <a:cubicBezTo>
                      <a:pt x="25113" y="13398"/>
                      <a:pt x="26644" y="12707"/>
                      <a:pt x="27248" y="11397"/>
                    </a:cubicBezTo>
                    <a:cubicBezTo>
                      <a:pt x="27879" y="10031"/>
                      <a:pt x="27164" y="8117"/>
                      <a:pt x="25693" y="7802"/>
                    </a:cubicBezTo>
                    <a:cubicBezTo>
                      <a:pt x="27038" y="7676"/>
                      <a:pt x="28216" y="6519"/>
                      <a:pt x="28384" y="5153"/>
                    </a:cubicBezTo>
                    <a:cubicBezTo>
                      <a:pt x="28573" y="3870"/>
                      <a:pt x="27648" y="2462"/>
                      <a:pt x="26323" y="2083"/>
                    </a:cubicBezTo>
                    <a:cubicBezTo>
                      <a:pt x="25991" y="1978"/>
                      <a:pt x="25657" y="1934"/>
                      <a:pt x="25321" y="1934"/>
                    </a:cubicBezTo>
                    <a:cubicBezTo>
                      <a:pt x="23673" y="1934"/>
                      <a:pt x="21985" y="2989"/>
                      <a:pt x="20292" y="2989"/>
                    </a:cubicBezTo>
                    <a:cubicBezTo>
                      <a:pt x="20060" y="2989"/>
                      <a:pt x="19828" y="2969"/>
                      <a:pt x="19596" y="2924"/>
                    </a:cubicBezTo>
                    <a:cubicBezTo>
                      <a:pt x="18229" y="2651"/>
                      <a:pt x="17199" y="1558"/>
                      <a:pt x="16000" y="864"/>
                    </a:cubicBezTo>
                    <a:cubicBezTo>
                      <a:pt x="15010" y="300"/>
                      <a:pt x="13787" y="0"/>
                      <a:pt x="125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56"/>
              <p:cNvSpPr/>
              <p:nvPr/>
            </p:nvSpPr>
            <p:spPr>
              <a:xfrm>
                <a:off x="1545925" y="609075"/>
                <a:ext cx="546650" cy="1047950"/>
              </a:xfrm>
              <a:custGeom>
                <a:avLst/>
                <a:gdLst/>
                <a:ahLst/>
                <a:cxnLst/>
                <a:rect l="l" t="t" r="r" b="b"/>
                <a:pathLst>
                  <a:path w="21866" h="41918" extrusionOk="0">
                    <a:moveTo>
                      <a:pt x="9729" y="0"/>
                    </a:moveTo>
                    <a:cubicBezTo>
                      <a:pt x="9619" y="0"/>
                      <a:pt x="9509" y="2"/>
                      <a:pt x="9398" y="5"/>
                    </a:cubicBezTo>
                    <a:lnTo>
                      <a:pt x="8852" y="47"/>
                    </a:lnTo>
                    <a:cubicBezTo>
                      <a:pt x="2860" y="594"/>
                      <a:pt x="1" y="5997"/>
                      <a:pt x="736" y="11968"/>
                    </a:cubicBezTo>
                    <a:lnTo>
                      <a:pt x="2124" y="35200"/>
                    </a:lnTo>
                    <a:cubicBezTo>
                      <a:pt x="2348" y="38981"/>
                      <a:pt x="5480" y="41917"/>
                      <a:pt x="9223" y="41917"/>
                    </a:cubicBezTo>
                    <a:cubicBezTo>
                      <a:pt x="9351" y="41917"/>
                      <a:pt x="9479" y="41914"/>
                      <a:pt x="9609" y="41907"/>
                    </a:cubicBezTo>
                    <a:cubicBezTo>
                      <a:pt x="13519" y="41697"/>
                      <a:pt x="16526" y="38354"/>
                      <a:pt x="16337" y="34443"/>
                    </a:cubicBezTo>
                    <a:lnTo>
                      <a:pt x="16126" y="30070"/>
                    </a:lnTo>
                    <a:cubicBezTo>
                      <a:pt x="16126" y="30070"/>
                      <a:pt x="21866" y="28977"/>
                      <a:pt x="21719" y="23216"/>
                    </a:cubicBezTo>
                    <a:cubicBezTo>
                      <a:pt x="21677" y="20441"/>
                      <a:pt x="21067" y="14701"/>
                      <a:pt x="20457" y="9529"/>
                    </a:cubicBezTo>
                    <a:cubicBezTo>
                      <a:pt x="19818" y="4068"/>
                      <a:pt x="15179" y="0"/>
                      <a:pt x="9729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56"/>
              <p:cNvSpPr/>
              <p:nvPr/>
            </p:nvSpPr>
            <p:spPr>
              <a:xfrm>
                <a:off x="1759325" y="1315075"/>
                <a:ext cx="190825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345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612" y="3453"/>
                      <a:pt x="6296" y="3453"/>
                    </a:cubicBezTo>
                    <a:cubicBezTo>
                      <a:pt x="6716" y="3453"/>
                      <a:pt x="7161" y="3425"/>
                      <a:pt x="7632" y="3365"/>
                    </a:cubicBezTo>
                    <a:lnTo>
                      <a:pt x="7590" y="1872"/>
                    </a:lnTo>
                    <a:cubicBezTo>
                      <a:pt x="7590" y="1872"/>
                      <a:pt x="7328" y="1902"/>
                      <a:pt x="6868" y="1902"/>
                    </a:cubicBezTo>
                    <a:cubicBezTo>
                      <a:pt x="5615" y="1902"/>
                      <a:pt x="2892" y="1677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56"/>
              <p:cNvSpPr/>
              <p:nvPr/>
            </p:nvSpPr>
            <p:spPr>
              <a:xfrm>
                <a:off x="1967475" y="927150"/>
                <a:ext cx="42075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587" extrusionOk="0">
                    <a:moveTo>
                      <a:pt x="841" y="1"/>
                    </a:moveTo>
                    <a:cubicBezTo>
                      <a:pt x="827" y="1"/>
                      <a:pt x="813" y="1"/>
                      <a:pt x="799" y="2"/>
                    </a:cubicBezTo>
                    <a:cubicBezTo>
                      <a:pt x="337" y="65"/>
                      <a:pt x="0" y="422"/>
                      <a:pt x="21" y="864"/>
                    </a:cubicBezTo>
                    <a:cubicBezTo>
                      <a:pt x="60" y="1270"/>
                      <a:pt x="382" y="1586"/>
                      <a:pt x="793" y="1586"/>
                    </a:cubicBezTo>
                    <a:cubicBezTo>
                      <a:pt x="829" y="1586"/>
                      <a:pt x="867" y="1584"/>
                      <a:pt x="904" y="1579"/>
                    </a:cubicBezTo>
                    <a:cubicBezTo>
                      <a:pt x="1346" y="1537"/>
                      <a:pt x="1682" y="1158"/>
                      <a:pt x="1661" y="717"/>
                    </a:cubicBezTo>
                    <a:cubicBezTo>
                      <a:pt x="1641" y="310"/>
                      <a:pt x="1265" y="1"/>
                      <a:pt x="84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6"/>
              <p:cNvSpPr/>
              <p:nvPr/>
            </p:nvSpPr>
            <p:spPr>
              <a:xfrm>
                <a:off x="1946450" y="899175"/>
                <a:ext cx="8412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927" extrusionOk="0">
                    <a:moveTo>
                      <a:pt x="1815" y="1"/>
                    </a:moveTo>
                    <a:cubicBezTo>
                      <a:pt x="1764" y="1"/>
                      <a:pt x="1713" y="3"/>
                      <a:pt x="1661" y="7"/>
                    </a:cubicBezTo>
                    <a:cubicBezTo>
                      <a:pt x="1114" y="28"/>
                      <a:pt x="631" y="238"/>
                      <a:pt x="379" y="448"/>
                    </a:cubicBezTo>
                    <a:cubicBezTo>
                      <a:pt x="105" y="679"/>
                      <a:pt x="0" y="869"/>
                      <a:pt x="63" y="911"/>
                    </a:cubicBezTo>
                    <a:cubicBezTo>
                      <a:pt x="72" y="921"/>
                      <a:pt x="86" y="926"/>
                      <a:pt x="106" y="926"/>
                    </a:cubicBezTo>
                    <a:cubicBezTo>
                      <a:pt x="282" y="926"/>
                      <a:pt x="889" y="551"/>
                      <a:pt x="1682" y="532"/>
                    </a:cubicBezTo>
                    <a:cubicBezTo>
                      <a:pt x="1741" y="528"/>
                      <a:pt x="1800" y="526"/>
                      <a:pt x="1857" y="526"/>
                    </a:cubicBezTo>
                    <a:cubicBezTo>
                      <a:pt x="2559" y="526"/>
                      <a:pt x="3088" y="822"/>
                      <a:pt x="3255" y="822"/>
                    </a:cubicBezTo>
                    <a:cubicBezTo>
                      <a:pt x="3276" y="822"/>
                      <a:pt x="3292" y="817"/>
                      <a:pt x="3301" y="806"/>
                    </a:cubicBezTo>
                    <a:cubicBezTo>
                      <a:pt x="3364" y="764"/>
                      <a:pt x="3259" y="553"/>
                      <a:pt x="2944" y="364"/>
                    </a:cubicBezTo>
                    <a:cubicBezTo>
                      <a:pt x="2696" y="174"/>
                      <a:pt x="2294" y="1"/>
                      <a:pt x="181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6"/>
              <p:cNvSpPr/>
              <p:nvPr/>
            </p:nvSpPr>
            <p:spPr>
              <a:xfrm>
                <a:off x="1749875" y="942850"/>
                <a:ext cx="4207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590" extrusionOk="0">
                    <a:moveTo>
                      <a:pt x="878" y="1"/>
                    </a:moveTo>
                    <a:cubicBezTo>
                      <a:pt x="852" y="1"/>
                      <a:pt x="825" y="2"/>
                      <a:pt x="799" y="5"/>
                    </a:cubicBezTo>
                    <a:cubicBezTo>
                      <a:pt x="336" y="68"/>
                      <a:pt x="0" y="425"/>
                      <a:pt x="21" y="888"/>
                    </a:cubicBezTo>
                    <a:cubicBezTo>
                      <a:pt x="60" y="1274"/>
                      <a:pt x="400" y="1589"/>
                      <a:pt x="797" y="1589"/>
                    </a:cubicBezTo>
                    <a:cubicBezTo>
                      <a:pt x="832" y="1589"/>
                      <a:pt x="868" y="1587"/>
                      <a:pt x="904" y="1582"/>
                    </a:cubicBezTo>
                    <a:cubicBezTo>
                      <a:pt x="1346" y="1539"/>
                      <a:pt x="1682" y="1161"/>
                      <a:pt x="1661" y="720"/>
                    </a:cubicBezTo>
                    <a:cubicBezTo>
                      <a:pt x="1641" y="304"/>
                      <a:pt x="1287" y="1"/>
                      <a:pt x="87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6"/>
              <p:cNvSpPr/>
              <p:nvPr/>
            </p:nvSpPr>
            <p:spPr>
              <a:xfrm>
                <a:off x="1728850" y="911375"/>
                <a:ext cx="8357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922" extrusionOk="0">
                    <a:moveTo>
                      <a:pt x="1744" y="1"/>
                    </a:moveTo>
                    <a:cubicBezTo>
                      <a:pt x="1717" y="1"/>
                      <a:pt x="1689" y="1"/>
                      <a:pt x="1661" y="2"/>
                    </a:cubicBezTo>
                    <a:cubicBezTo>
                      <a:pt x="1114" y="44"/>
                      <a:pt x="631" y="255"/>
                      <a:pt x="379" y="465"/>
                    </a:cubicBezTo>
                    <a:cubicBezTo>
                      <a:pt x="105" y="675"/>
                      <a:pt x="0" y="843"/>
                      <a:pt x="63" y="906"/>
                    </a:cubicBezTo>
                    <a:cubicBezTo>
                      <a:pt x="73" y="917"/>
                      <a:pt x="89" y="921"/>
                      <a:pt x="109" y="921"/>
                    </a:cubicBezTo>
                    <a:cubicBezTo>
                      <a:pt x="294" y="921"/>
                      <a:pt x="885" y="526"/>
                      <a:pt x="1682" y="507"/>
                    </a:cubicBezTo>
                    <a:cubicBezTo>
                      <a:pt x="1723" y="505"/>
                      <a:pt x="1764" y="504"/>
                      <a:pt x="1804" y="504"/>
                    </a:cubicBezTo>
                    <a:cubicBezTo>
                      <a:pt x="2549" y="504"/>
                      <a:pt x="3089" y="817"/>
                      <a:pt x="3270" y="817"/>
                    </a:cubicBezTo>
                    <a:cubicBezTo>
                      <a:pt x="3293" y="817"/>
                      <a:pt x="3311" y="812"/>
                      <a:pt x="3322" y="801"/>
                    </a:cubicBezTo>
                    <a:cubicBezTo>
                      <a:pt x="3343" y="738"/>
                      <a:pt x="3259" y="528"/>
                      <a:pt x="2943" y="381"/>
                    </a:cubicBezTo>
                    <a:cubicBezTo>
                      <a:pt x="2704" y="181"/>
                      <a:pt x="2257" y="1"/>
                      <a:pt x="174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6"/>
              <p:cNvSpPr/>
              <p:nvPr/>
            </p:nvSpPr>
            <p:spPr>
              <a:xfrm>
                <a:off x="1878125" y="908250"/>
                <a:ext cx="77800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7383" extrusionOk="0">
                    <a:moveTo>
                      <a:pt x="109" y="0"/>
                    </a:moveTo>
                    <a:cubicBezTo>
                      <a:pt x="107" y="0"/>
                      <a:pt x="106" y="1"/>
                      <a:pt x="105" y="1"/>
                    </a:cubicBezTo>
                    <a:cubicBezTo>
                      <a:pt x="0" y="22"/>
                      <a:pt x="736" y="2019"/>
                      <a:pt x="1766" y="4437"/>
                    </a:cubicBezTo>
                    <a:cubicBezTo>
                      <a:pt x="2018" y="5047"/>
                      <a:pt x="2271" y="5594"/>
                      <a:pt x="2502" y="6161"/>
                    </a:cubicBezTo>
                    <a:cubicBezTo>
                      <a:pt x="2628" y="6414"/>
                      <a:pt x="2733" y="6645"/>
                      <a:pt x="2691" y="6813"/>
                    </a:cubicBezTo>
                    <a:cubicBezTo>
                      <a:pt x="2649" y="6960"/>
                      <a:pt x="2439" y="7023"/>
                      <a:pt x="2208" y="7044"/>
                    </a:cubicBezTo>
                    <a:cubicBezTo>
                      <a:pt x="1346" y="7212"/>
                      <a:pt x="799" y="7318"/>
                      <a:pt x="799" y="7360"/>
                    </a:cubicBezTo>
                    <a:cubicBezTo>
                      <a:pt x="799" y="7376"/>
                      <a:pt x="879" y="7383"/>
                      <a:pt x="1026" y="7383"/>
                    </a:cubicBezTo>
                    <a:cubicBezTo>
                      <a:pt x="1266" y="7383"/>
                      <a:pt x="1683" y="7365"/>
                      <a:pt x="2229" y="7339"/>
                    </a:cubicBezTo>
                    <a:cubicBezTo>
                      <a:pt x="2376" y="7318"/>
                      <a:pt x="2502" y="7318"/>
                      <a:pt x="2628" y="7254"/>
                    </a:cubicBezTo>
                    <a:cubicBezTo>
                      <a:pt x="2796" y="7212"/>
                      <a:pt x="2943" y="7107"/>
                      <a:pt x="3006" y="6918"/>
                    </a:cubicBezTo>
                    <a:cubicBezTo>
                      <a:pt x="3112" y="6582"/>
                      <a:pt x="2943" y="6287"/>
                      <a:pt x="2838" y="6014"/>
                    </a:cubicBezTo>
                    <a:cubicBezTo>
                      <a:pt x="2607" y="5467"/>
                      <a:pt x="2376" y="4921"/>
                      <a:pt x="2123" y="4311"/>
                    </a:cubicBezTo>
                    <a:cubicBezTo>
                      <a:pt x="1125" y="1919"/>
                      <a:pt x="230" y="0"/>
                      <a:pt x="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6"/>
              <p:cNvSpPr/>
              <p:nvPr/>
            </p:nvSpPr>
            <p:spPr>
              <a:xfrm>
                <a:off x="1828700" y="1110100"/>
                <a:ext cx="7782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463" extrusionOk="0">
                    <a:moveTo>
                      <a:pt x="173" y="0"/>
                    </a:moveTo>
                    <a:cubicBezTo>
                      <a:pt x="172" y="0"/>
                      <a:pt x="170" y="0"/>
                      <a:pt x="169" y="0"/>
                    </a:cubicBezTo>
                    <a:cubicBezTo>
                      <a:pt x="106" y="0"/>
                      <a:pt x="1" y="232"/>
                      <a:pt x="64" y="652"/>
                    </a:cubicBezTo>
                    <a:cubicBezTo>
                      <a:pt x="85" y="1052"/>
                      <a:pt x="316" y="1598"/>
                      <a:pt x="842" y="1998"/>
                    </a:cubicBezTo>
                    <a:cubicBezTo>
                      <a:pt x="1325" y="2346"/>
                      <a:pt x="1898" y="2463"/>
                      <a:pt x="2314" y="2463"/>
                    </a:cubicBezTo>
                    <a:cubicBezTo>
                      <a:pt x="2350" y="2463"/>
                      <a:pt x="2385" y="2462"/>
                      <a:pt x="2419" y="2460"/>
                    </a:cubicBezTo>
                    <a:cubicBezTo>
                      <a:pt x="2881" y="2439"/>
                      <a:pt x="3112" y="2313"/>
                      <a:pt x="3091" y="2250"/>
                    </a:cubicBezTo>
                    <a:cubicBezTo>
                      <a:pt x="3049" y="2103"/>
                      <a:pt x="2040" y="2250"/>
                      <a:pt x="1199" y="1598"/>
                    </a:cubicBezTo>
                    <a:cubicBezTo>
                      <a:pt x="367" y="954"/>
                      <a:pt x="296" y="0"/>
                      <a:pt x="1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6"/>
              <p:cNvSpPr/>
              <p:nvPr/>
            </p:nvSpPr>
            <p:spPr>
              <a:xfrm>
                <a:off x="1707825" y="802300"/>
                <a:ext cx="1025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4100" h="1259" extrusionOk="0">
                    <a:moveTo>
                      <a:pt x="2445" y="0"/>
                    </a:moveTo>
                    <a:cubicBezTo>
                      <a:pt x="2282" y="0"/>
                      <a:pt x="2110" y="11"/>
                      <a:pt x="1934" y="34"/>
                    </a:cubicBezTo>
                    <a:cubicBezTo>
                      <a:pt x="1325" y="139"/>
                      <a:pt x="778" y="371"/>
                      <a:pt x="463" y="623"/>
                    </a:cubicBezTo>
                    <a:cubicBezTo>
                      <a:pt x="147" y="854"/>
                      <a:pt x="0" y="1085"/>
                      <a:pt x="63" y="1191"/>
                    </a:cubicBezTo>
                    <a:cubicBezTo>
                      <a:pt x="97" y="1239"/>
                      <a:pt x="166" y="1258"/>
                      <a:pt x="264" y="1258"/>
                    </a:cubicBezTo>
                    <a:cubicBezTo>
                      <a:pt x="597" y="1258"/>
                      <a:pt x="1270" y="1036"/>
                      <a:pt x="2082" y="938"/>
                    </a:cubicBezTo>
                    <a:cubicBezTo>
                      <a:pt x="3112" y="770"/>
                      <a:pt x="3995" y="854"/>
                      <a:pt x="4079" y="623"/>
                    </a:cubicBezTo>
                    <a:cubicBezTo>
                      <a:pt x="4100" y="476"/>
                      <a:pt x="3932" y="308"/>
                      <a:pt x="3511" y="160"/>
                    </a:cubicBezTo>
                    <a:cubicBezTo>
                      <a:pt x="3238" y="69"/>
                      <a:pt x="2867" y="0"/>
                      <a:pt x="244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6"/>
              <p:cNvSpPr/>
              <p:nvPr/>
            </p:nvSpPr>
            <p:spPr>
              <a:xfrm>
                <a:off x="1941700" y="833625"/>
                <a:ext cx="7835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962" extrusionOk="0">
                    <a:moveTo>
                      <a:pt x="1578" y="1"/>
                    </a:moveTo>
                    <a:cubicBezTo>
                      <a:pt x="1094" y="1"/>
                      <a:pt x="632" y="148"/>
                      <a:pt x="379" y="358"/>
                    </a:cubicBezTo>
                    <a:cubicBezTo>
                      <a:pt x="106" y="547"/>
                      <a:pt x="1" y="758"/>
                      <a:pt x="85" y="863"/>
                    </a:cubicBezTo>
                    <a:cubicBezTo>
                      <a:pt x="145" y="938"/>
                      <a:pt x="259" y="962"/>
                      <a:pt x="414" y="962"/>
                    </a:cubicBezTo>
                    <a:cubicBezTo>
                      <a:pt x="693" y="962"/>
                      <a:pt x="1105" y="884"/>
                      <a:pt x="1578" y="884"/>
                    </a:cubicBezTo>
                    <a:cubicBezTo>
                      <a:pt x="2051" y="884"/>
                      <a:pt x="2472" y="962"/>
                      <a:pt x="2757" y="962"/>
                    </a:cubicBezTo>
                    <a:cubicBezTo>
                      <a:pt x="2915" y="962"/>
                      <a:pt x="3031" y="938"/>
                      <a:pt x="3092" y="863"/>
                    </a:cubicBezTo>
                    <a:cubicBezTo>
                      <a:pt x="3134" y="779"/>
                      <a:pt x="3049" y="568"/>
                      <a:pt x="2797" y="358"/>
                    </a:cubicBezTo>
                    <a:cubicBezTo>
                      <a:pt x="2524" y="148"/>
                      <a:pt x="2082" y="1"/>
                      <a:pt x="1578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56"/>
              <p:cNvSpPr/>
              <p:nvPr/>
            </p:nvSpPr>
            <p:spPr>
              <a:xfrm>
                <a:off x="1482400" y="1011450"/>
                <a:ext cx="108225" cy="150700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6028" extrusionOk="0">
                    <a:moveTo>
                      <a:pt x="2782" y="1"/>
                    </a:moveTo>
                    <a:cubicBezTo>
                      <a:pt x="1620" y="1"/>
                      <a:pt x="0" y="461"/>
                      <a:pt x="166" y="3042"/>
                    </a:cubicBezTo>
                    <a:cubicBezTo>
                      <a:pt x="338" y="5532"/>
                      <a:pt x="1944" y="6028"/>
                      <a:pt x="3110" y="6028"/>
                    </a:cubicBezTo>
                    <a:cubicBezTo>
                      <a:pt x="3796" y="6028"/>
                      <a:pt x="4329" y="5857"/>
                      <a:pt x="4329" y="5818"/>
                    </a:cubicBezTo>
                    <a:cubicBezTo>
                      <a:pt x="4329" y="5670"/>
                      <a:pt x="3908" y="141"/>
                      <a:pt x="3908" y="141"/>
                    </a:cubicBezTo>
                    <a:cubicBezTo>
                      <a:pt x="3872" y="127"/>
                      <a:pt x="3390" y="1"/>
                      <a:pt x="2782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56"/>
              <p:cNvSpPr/>
              <p:nvPr/>
            </p:nvSpPr>
            <p:spPr>
              <a:xfrm>
                <a:off x="1509125" y="1044200"/>
                <a:ext cx="48925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405" extrusionOk="0">
                    <a:moveTo>
                      <a:pt x="996" y="1"/>
                    </a:moveTo>
                    <a:cubicBezTo>
                      <a:pt x="961" y="1"/>
                      <a:pt x="924" y="3"/>
                      <a:pt x="884" y="8"/>
                    </a:cubicBezTo>
                    <a:cubicBezTo>
                      <a:pt x="590" y="50"/>
                      <a:pt x="337" y="345"/>
                      <a:pt x="211" y="660"/>
                    </a:cubicBezTo>
                    <a:cubicBezTo>
                      <a:pt x="64" y="976"/>
                      <a:pt x="1" y="1375"/>
                      <a:pt x="43" y="1774"/>
                    </a:cubicBezTo>
                    <a:cubicBezTo>
                      <a:pt x="127" y="2552"/>
                      <a:pt x="569" y="3267"/>
                      <a:pt x="1157" y="3393"/>
                    </a:cubicBezTo>
                    <a:cubicBezTo>
                      <a:pt x="1206" y="3401"/>
                      <a:pt x="1254" y="3404"/>
                      <a:pt x="1299" y="3404"/>
                    </a:cubicBezTo>
                    <a:cubicBezTo>
                      <a:pt x="1504" y="3404"/>
                      <a:pt x="1667" y="3332"/>
                      <a:pt x="1788" y="3246"/>
                    </a:cubicBezTo>
                    <a:cubicBezTo>
                      <a:pt x="1935" y="3162"/>
                      <a:pt x="1956" y="3078"/>
                      <a:pt x="1935" y="3078"/>
                    </a:cubicBezTo>
                    <a:cubicBezTo>
                      <a:pt x="1914" y="3078"/>
                      <a:pt x="1893" y="3141"/>
                      <a:pt x="1746" y="3183"/>
                    </a:cubicBezTo>
                    <a:cubicBezTo>
                      <a:pt x="1670" y="3229"/>
                      <a:pt x="1562" y="3263"/>
                      <a:pt x="1428" y="3263"/>
                    </a:cubicBezTo>
                    <a:cubicBezTo>
                      <a:pt x="1377" y="3263"/>
                      <a:pt x="1321" y="3258"/>
                      <a:pt x="1262" y="3246"/>
                    </a:cubicBezTo>
                    <a:cubicBezTo>
                      <a:pt x="842" y="3099"/>
                      <a:pt x="442" y="2468"/>
                      <a:pt x="358" y="1774"/>
                    </a:cubicBezTo>
                    <a:cubicBezTo>
                      <a:pt x="337" y="1396"/>
                      <a:pt x="379" y="1060"/>
                      <a:pt x="484" y="765"/>
                    </a:cubicBezTo>
                    <a:cubicBezTo>
                      <a:pt x="590" y="471"/>
                      <a:pt x="758" y="261"/>
                      <a:pt x="968" y="219"/>
                    </a:cubicBezTo>
                    <a:cubicBezTo>
                      <a:pt x="1012" y="205"/>
                      <a:pt x="1053" y="200"/>
                      <a:pt x="1092" y="200"/>
                    </a:cubicBezTo>
                    <a:cubicBezTo>
                      <a:pt x="1236" y="200"/>
                      <a:pt x="1339" y="283"/>
                      <a:pt x="1389" y="366"/>
                    </a:cubicBezTo>
                    <a:cubicBezTo>
                      <a:pt x="1431" y="471"/>
                      <a:pt x="1431" y="555"/>
                      <a:pt x="1431" y="555"/>
                    </a:cubicBezTo>
                    <a:cubicBezTo>
                      <a:pt x="1431" y="555"/>
                      <a:pt x="1515" y="471"/>
                      <a:pt x="1473" y="324"/>
                    </a:cubicBezTo>
                    <a:cubicBezTo>
                      <a:pt x="1431" y="240"/>
                      <a:pt x="1389" y="156"/>
                      <a:pt x="1283" y="92"/>
                    </a:cubicBezTo>
                    <a:cubicBezTo>
                      <a:pt x="1203" y="28"/>
                      <a:pt x="1111" y="1"/>
                      <a:pt x="9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56"/>
              <p:cNvSpPr/>
              <p:nvPr/>
            </p:nvSpPr>
            <p:spPr>
              <a:xfrm>
                <a:off x="1541200" y="585500"/>
                <a:ext cx="546125" cy="452300"/>
              </a:xfrm>
              <a:custGeom>
                <a:avLst/>
                <a:gdLst/>
                <a:ahLst/>
                <a:cxnLst/>
                <a:rect l="l" t="t" r="r" b="b"/>
                <a:pathLst>
                  <a:path w="21845" h="18092" extrusionOk="0">
                    <a:moveTo>
                      <a:pt x="10626" y="1"/>
                    </a:moveTo>
                    <a:cubicBezTo>
                      <a:pt x="10567" y="1"/>
                      <a:pt x="10508" y="1"/>
                      <a:pt x="10449" y="2"/>
                    </a:cubicBezTo>
                    <a:cubicBezTo>
                      <a:pt x="7779" y="65"/>
                      <a:pt x="5088" y="1116"/>
                      <a:pt x="3238" y="3030"/>
                    </a:cubicBezTo>
                    <a:cubicBezTo>
                      <a:pt x="1724" y="4564"/>
                      <a:pt x="778" y="6604"/>
                      <a:pt x="400" y="8706"/>
                    </a:cubicBezTo>
                    <a:cubicBezTo>
                      <a:pt x="0" y="10809"/>
                      <a:pt x="127" y="12995"/>
                      <a:pt x="568" y="15098"/>
                    </a:cubicBezTo>
                    <a:cubicBezTo>
                      <a:pt x="757" y="16023"/>
                      <a:pt x="1052" y="16969"/>
                      <a:pt x="1724" y="17621"/>
                    </a:cubicBezTo>
                    <a:cubicBezTo>
                      <a:pt x="2000" y="17897"/>
                      <a:pt x="2403" y="18091"/>
                      <a:pt x="2772" y="18091"/>
                    </a:cubicBezTo>
                    <a:cubicBezTo>
                      <a:pt x="2966" y="18091"/>
                      <a:pt x="3149" y="18038"/>
                      <a:pt x="3301" y="17915"/>
                    </a:cubicBezTo>
                    <a:cubicBezTo>
                      <a:pt x="3575" y="17705"/>
                      <a:pt x="3638" y="17326"/>
                      <a:pt x="3722" y="16990"/>
                    </a:cubicBezTo>
                    <a:cubicBezTo>
                      <a:pt x="4394" y="13920"/>
                      <a:pt x="5025" y="10619"/>
                      <a:pt x="3806" y="7739"/>
                    </a:cubicBezTo>
                    <a:cubicBezTo>
                      <a:pt x="4521" y="6709"/>
                      <a:pt x="5383" y="5763"/>
                      <a:pt x="6434" y="5132"/>
                    </a:cubicBezTo>
                    <a:cubicBezTo>
                      <a:pt x="7211" y="4675"/>
                      <a:pt x="8109" y="4395"/>
                      <a:pt x="9000" y="4395"/>
                    </a:cubicBezTo>
                    <a:cubicBezTo>
                      <a:pt x="9339" y="4395"/>
                      <a:pt x="9678" y="4435"/>
                      <a:pt x="10008" y="4522"/>
                    </a:cubicBezTo>
                    <a:cubicBezTo>
                      <a:pt x="11795" y="5006"/>
                      <a:pt x="12930" y="6688"/>
                      <a:pt x="14381" y="7823"/>
                    </a:cubicBezTo>
                    <a:cubicBezTo>
                      <a:pt x="15827" y="8959"/>
                      <a:pt x="17666" y="9567"/>
                      <a:pt x="19514" y="9567"/>
                    </a:cubicBezTo>
                    <a:cubicBezTo>
                      <a:pt x="20299" y="9567"/>
                      <a:pt x="21086" y="9458"/>
                      <a:pt x="21845" y="9232"/>
                    </a:cubicBezTo>
                    <a:lnTo>
                      <a:pt x="20520" y="5111"/>
                    </a:lnTo>
                    <a:cubicBezTo>
                      <a:pt x="19974" y="3976"/>
                      <a:pt x="19027" y="3114"/>
                      <a:pt x="17997" y="2399"/>
                    </a:cubicBezTo>
                    <a:cubicBezTo>
                      <a:pt x="15838" y="918"/>
                      <a:pt x="13256" y="1"/>
                      <a:pt x="1062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56"/>
              <p:cNvSpPr/>
              <p:nvPr/>
            </p:nvSpPr>
            <p:spPr>
              <a:xfrm>
                <a:off x="1642125" y="593300"/>
                <a:ext cx="524575" cy="112100"/>
              </a:xfrm>
              <a:custGeom>
                <a:avLst/>
                <a:gdLst/>
                <a:ahLst/>
                <a:cxnLst/>
                <a:rect l="l" t="t" r="r" b="b"/>
                <a:pathLst>
                  <a:path w="20983" h="4484" extrusionOk="0">
                    <a:moveTo>
                      <a:pt x="17789" y="389"/>
                    </a:moveTo>
                    <a:cubicBezTo>
                      <a:pt x="18052" y="389"/>
                      <a:pt x="18318" y="470"/>
                      <a:pt x="18523" y="636"/>
                    </a:cubicBezTo>
                    <a:cubicBezTo>
                      <a:pt x="18880" y="931"/>
                      <a:pt x="19048" y="1414"/>
                      <a:pt x="19090" y="1877"/>
                    </a:cubicBezTo>
                    <a:cubicBezTo>
                      <a:pt x="19104" y="2203"/>
                      <a:pt x="19013" y="2529"/>
                      <a:pt x="18849" y="2823"/>
                    </a:cubicBezTo>
                    <a:lnTo>
                      <a:pt x="18849" y="2823"/>
                    </a:lnTo>
                    <a:cubicBezTo>
                      <a:pt x="18588" y="2822"/>
                      <a:pt x="18311" y="2817"/>
                      <a:pt x="18018" y="2781"/>
                    </a:cubicBezTo>
                    <a:cubicBezTo>
                      <a:pt x="17682" y="2718"/>
                      <a:pt x="17345" y="2591"/>
                      <a:pt x="17051" y="2360"/>
                    </a:cubicBezTo>
                    <a:cubicBezTo>
                      <a:pt x="16778" y="2150"/>
                      <a:pt x="16567" y="1772"/>
                      <a:pt x="16588" y="1372"/>
                    </a:cubicBezTo>
                    <a:cubicBezTo>
                      <a:pt x="16588" y="994"/>
                      <a:pt x="16904" y="636"/>
                      <a:pt x="17303" y="489"/>
                    </a:cubicBezTo>
                    <a:cubicBezTo>
                      <a:pt x="17452" y="423"/>
                      <a:pt x="17619" y="389"/>
                      <a:pt x="17789" y="389"/>
                    </a:cubicBezTo>
                    <a:close/>
                    <a:moveTo>
                      <a:pt x="5722" y="0"/>
                    </a:moveTo>
                    <a:cubicBezTo>
                      <a:pt x="5644" y="0"/>
                      <a:pt x="5565" y="2"/>
                      <a:pt x="5487" y="5"/>
                    </a:cubicBezTo>
                    <a:cubicBezTo>
                      <a:pt x="4583" y="90"/>
                      <a:pt x="3763" y="384"/>
                      <a:pt x="3112" y="741"/>
                    </a:cubicBezTo>
                    <a:cubicBezTo>
                      <a:pt x="1766" y="1519"/>
                      <a:pt x="1009" y="2570"/>
                      <a:pt x="589" y="3285"/>
                    </a:cubicBezTo>
                    <a:cubicBezTo>
                      <a:pt x="379" y="3664"/>
                      <a:pt x="210" y="3958"/>
                      <a:pt x="147" y="4168"/>
                    </a:cubicBezTo>
                    <a:cubicBezTo>
                      <a:pt x="84" y="4273"/>
                      <a:pt x="63" y="4337"/>
                      <a:pt x="42" y="4400"/>
                    </a:cubicBezTo>
                    <a:cubicBezTo>
                      <a:pt x="0" y="4463"/>
                      <a:pt x="0" y="4484"/>
                      <a:pt x="0" y="4484"/>
                    </a:cubicBezTo>
                    <a:lnTo>
                      <a:pt x="168" y="4168"/>
                    </a:lnTo>
                    <a:cubicBezTo>
                      <a:pt x="273" y="3958"/>
                      <a:pt x="400" y="3664"/>
                      <a:pt x="631" y="3285"/>
                    </a:cubicBezTo>
                    <a:cubicBezTo>
                      <a:pt x="1093" y="2591"/>
                      <a:pt x="1850" y="1561"/>
                      <a:pt x="3154" y="825"/>
                    </a:cubicBezTo>
                    <a:cubicBezTo>
                      <a:pt x="3827" y="489"/>
                      <a:pt x="4604" y="195"/>
                      <a:pt x="5508" y="132"/>
                    </a:cubicBezTo>
                    <a:cubicBezTo>
                      <a:pt x="5589" y="128"/>
                      <a:pt x="5670" y="126"/>
                      <a:pt x="5751" y="126"/>
                    </a:cubicBezTo>
                    <a:cubicBezTo>
                      <a:pt x="6563" y="126"/>
                      <a:pt x="7420" y="317"/>
                      <a:pt x="8242" y="699"/>
                    </a:cubicBezTo>
                    <a:cubicBezTo>
                      <a:pt x="9146" y="1120"/>
                      <a:pt x="10029" y="1687"/>
                      <a:pt x="10933" y="2297"/>
                    </a:cubicBezTo>
                    <a:cubicBezTo>
                      <a:pt x="11837" y="2907"/>
                      <a:pt x="12804" y="3538"/>
                      <a:pt x="13918" y="3958"/>
                    </a:cubicBezTo>
                    <a:cubicBezTo>
                      <a:pt x="14597" y="4219"/>
                      <a:pt x="15325" y="4375"/>
                      <a:pt x="16035" y="4375"/>
                    </a:cubicBezTo>
                    <a:cubicBezTo>
                      <a:pt x="16469" y="4375"/>
                      <a:pt x="16897" y="4317"/>
                      <a:pt x="17303" y="4189"/>
                    </a:cubicBezTo>
                    <a:cubicBezTo>
                      <a:pt x="17829" y="4000"/>
                      <a:pt x="18333" y="3727"/>
                      <a:pt x="18691" y="3327"/>
                    </a:cubicBezTo>
                    <a:cubicBezTo>
                      <a:pt x="18819" y="3192"/>
                      <a:pt x="18930" y="3040"/>
                      <a:pt x="19021" y="2877"/>
                    </a:cubicBezTo>
                    <a:lnTo>
                      <a:pt x="19021" y="2877"/>
                    </a:lnTo>
                    <a:cubicBezTo>
                      <a:pt x="19597" y="2805"/>
                      <a:pt x="20092" y="2600"/>
                      <a:pt x="20394" y="2318"/>
                    </a:cubicBezTo>
                    <a:cubicBezTo>
                      <a:pt x="20730" y="2045"/>
                      <a:pt x="20877" y="1687"/>
                      <a:pt x="20919" y="1477"/>
                    </a:cubicBezTo>
                    <a:cubicBezTo>
                      <a:pt x="20982" y="1267"/>
                      <a:pt x="20961" y="1141"/>
                      <a:pt x="20961" y="1141"/>
                    </a:cubicBezTo>
                    <a:lnTo>
                      <a:pt x="20961" y="1141"/>
                    </a:lnTo>
                    <a:cubicBezTo>
                      <a:pt x="20961" y="1141"/>
                      <a:pt x="20961" y="1267"/>
                      <a:pt x="20898" y="1540"/>
                    </a:cubicBezTo>
                    <a:cubicBezTo>
                      <a:pt x="20856" y="1751"/>
                      <a:pt x="20688" y="2066"/>
                      <a:pt x="20373" y="2318"/>
                    </a:cubicBezTo>
                    <a:cubicBezTo>
                      <a:pt x="20073" y="2578"/>
                      <a:pt x="19603" y="2780"/>
                      <a:pt x="19052" y="2818"/>
                    </a:cubicBezTo>
                    <a:lnTo>
                      <a:pt x="19052" y="2818"/>
                    </a:lnTo>
                    <a:cubicBezTo>
                      <a:pt x="19208" y="2516"/>
                      <a:pt x="19292" y="2182"/>
                      <a:pt x="19279" y="1856"/>
                    </a:cubicBezTo>
                    <a:cubicBezTo>
                      <a:pt x="19237" y="1330"/>
                      <a:pt x="19027" y="804"/>
                      <a:pt x="18649" y="489"/>
                    </a:cubicBezTo>
                    <a:cubicBezTo>
                      <a:pt x="18459" y="321"/>
                      <a:pt x="18186" y="216"/>
                      <a:pt x="17955" y="195"/>
                    </a:cubicBezTo>
                    <a:cubicBezTo>
                      <a:pt x="17915" y="191"/>
                      <a:pt x="17874" y="189"/>
                      <a:pt x="17833" y="189"/>
                    </a:cubicBezTo>
                    <a:cubicBezTo>
                      <a:pt x="17632" y="189"/>
                      <a:pt x="17414" y="230"/>
                      <a:pt x="17240" y="300"/>
                    </a:cubicBezTo>
                    <a:cubicBezTo>
                      <a:pt x="16799" y="468"/>
                      <a:pt x="16462" y="846"/>
                      <a:pt x="16441" y="1330"/>
                    </a:cubicBezTo>
                    <a:cubicBezTo>
                      <a:pt x="16399" y="1793"/>
                      <a:pt x="16672" y="2171"/>
                      <a:pt x="16967" y="2423"/>
                    </a:cubicBezTo>
                    <a:cubicBezTo>
                      <a:pt x="17282" y="2676"/>
                      <a:pt x="17640" y="2802"/>
                      <a:pt x="17976" y="2844"/>
                    </a:cubicBezTo>
                    <a:cubicBezTo>
                      <a:pt x="18202" y="2884"/>
                      <a:pt x="18404" y="2898"/>
                      <a:pt x="18601" y="2898"/>
                    </a:cubicBezTo>
                    <a:cubicBezTo>
                      <a:pt x="18670" y="2898"/>
                      <a:pt x="18739" y="2897"/>
                      <a:pt x="18808" y="2893"/>
                    </a:cubicBezTo>
                    <a:lnTo>
                      <a:pt x="18808" y="2893"/>
                    </a:lnTo>
                    <a:cubicBezTo>
                      <a:pt x="18738" y="3009"/>
                      <a:pt x="18656" y="3120"/>
                      <a:pt x="18565" y="3222"/>
                    </a:cubicBezTo>
                    <a:cubicBezTo>
                      <a:pt x="18207" y="3622"/>
                      <a:pt x="17745" y="3874"/>
                      <a:pt x="17240" y="4042"/>
                    </a:cubicBezTo>
                    <a:cubicBezTo>
                      <a:pt x="16870" y="4166"/>
                      <a:pt x="16479" y="4221"/>
                      <a:pt x="16080" y="4221"/>
                    </a:cubicBezTo>
                    <a:cubicBezTo>
                      <a:pt x="15391" y="4221"/>
                      <a:pt x="14673" y="4056"/>
                      <a:pt x="13981" y="3790"/>
                    </a:cubicBezTo>
                    <a:cubicBezTo>
                      <a:pt x="12909" y="3369"/>
                      <a:pt x="11963" y="2760"/>
                      <a:pt x="11038" y="2171"/>
                    </a:cubicBezTo>
                    <a:cubicBezTo>
                      <a:pt x="10113" y="1561"/>
                      <a:pt x="9230" y="994"/>
                      <a:pt x="8305" y="573"/>
                    </a:cubicBezTo>
                    <a:cubicBezTo>
                      <a:pt x="7458" y="207"/>
                      <a:pt x="6575" y="0"/>
                      <a:pt x="5722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56"/>
              <p:cNvSpPr/>
              <p:nvPr/>
            </p:nvSpPr>
            <p:spPr>
              <a:xfrm>
                <a:off x="1474975" y="711150"/>
                <a:ext cx="14720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4739" extrusionOk="0">
                    <a:moveTo>
                      <a:pt x="5845" y="1"/>
                    </a:moveTo>
                    <a:cubicBezTo>
                      <a:pt x="5824" y="1"/>
                      <a:pt x="5845" y="506"/>
                      <a:pt x="5635" y="1241"/>
                    </a:cubicBezTo>
                    <a:cubicBezTo>
                      <a:pt x="5425" y="1977"/>
                      <a:pt x="4899" y="2965"/>
                      <a:pt x="3953" y="3659"/>
                    </a:cubicBezTo>
                    <a:cubicBezTo>
                      <a:pt x="3490" y="3996"/>
                      <a:pt x="2986" y="4269"/>
                      <a:pt x="2523" y="4416"/>
                    </a:cubicBezTo>
                    <a:cubicBezTo>
                      <a:pt x="2114" y="4558"/>
                      <a:pt x="1721" y="4610"/>
                      <a:pt x="1380" y="4610"/>
                    </a:cubicBezTo>
                    <a:cubicBezTo>
                      <a:pt x="1318" y="4610"/>
                      <a:pt x="1257" y="4609"/>
                      <a:pt x="1199" y="4605"/>
                    </a:cubicBezTo>
                    <a:cubicBezTo>
                      <a:pt x="500" y="4547"/>
                      <a:pt x="87" y="4327"/>
                      <a:pt x="12" y="4327"/>
                    </a:cubicBezTo>
                    <a:cubicBezTo>
                      <a:pt x="6" y="4327"/>
                      <a:pt x="2" y="4329"/>
                      <a:pt x="0" y="4332"/>
                    </a:cubicBezTo>
                    <a:cubicBezTo>
                      <a:pt x="0" y="4332"/>
                      <a:pt x="105" y="4416"/>
                      <a:pt x="274" y="4500"/>
                    </a:cubicBezTo>
                    <a:cubicBezTo>
                      <a:pt x="463" y="4563"/>
                      <a:pt x="778" y="4668"/>
                      <a:pt x="1178" y="4731"/>
                    </a:cubicBezTo>
                    <a:cubicBezTo>
                      <a:pt x="1253" y="4736"/>
                      <a:pt x="1334" y="4738"/>
                      <a:pt x="1419" y="4738"/>
                    </a:cubicBezTo>
                    <a:cubicBezTo>
                      <a:pt x="1758" y="4738"/>
                      <a:pt x="2162" y="4698"/>
                      <a:pt x="2565" y="4563"/>
                    </a:cubicBezTo>
                    <a:cubicBezTo>
                      <a:pt x="3091" y="4416"/>
                      <a:pt x="3595" y="4122"/>
                      <a:pt x="4100" y="3785"/>
                    </a:cubicBezTo>
                    <a:cubicBezTo>
                      <a:pt x="5088" y="3071"/>
                      <a:pt x="5593" y="2019"/>
                      <a:pt x="5782" y="1262"/>
                    </a:cubicBezTo>
                    <a:cubicBezTo>
                      <a:pt x="5845" y="884"/>
                      <a:pt x="5887" y="548"/>
                      <a:pt x="5887" y="337"/>
                    </a:cubicBezTo>
                    <a:cubicBezTo>
                      <a:pt x="5887" y="127"/>
                      <a:pt x="5845" y="1"/>
                      <a:pt x="584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56"/>
              <p:cNvSpPr/>
              <p:nvPr/>
            </p:nvSpPr>
            <p:spPr>
              <a:xfrm>
                <a:off x="1481800" y="782100"/>
                <a:ext cx="15297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4509" extrusionOk="0">
                    <a:moveTo>
                      <a:pt x="6116" y="1"/>
                    </a:moveTo>
                    <a:cubicBezTo>
                      <a:pt x="6074" y="1"/>
                      <a:pt x="6007" y="458"/>
                      <a:pt x="5719" y="1137"/>
                    </a:cubicBezTo>
                    <a:cubicBezTo>
                      <a:pt x="5383" y="1788"/>
                      <a:pt x="4815" y="2692"/>
                      <a:pt x="3890" y="3344"/>
                    </a:cubicBezTo>
                    <a:cubicBezTo>
                      <a:pt x="2965" y="3996"/>
                      <a:pt x="1956" y="4269"/>
                      <a:pt x="1220" y="4311"/>
                    </a:cubicBezTo>
                    <a:cubicBezTo>
                      <a:pt x="963" y="4341"/>
                      <a:pt x="737" y="4349"/>
                      <a:pt x="552" y="4349"/>
                    </a:cubicBezTo>
                    <a:cubicBezTo>
                      <a:pt x="268" y="4349"/>
                      <a:pt x="80" y="4329"/>
                      <a:pt x="21" y="4329"/>
                    </a:cubicBezTo>
                    <a:cubicBezTo>
                      <a:pt x="7" y="4329"/>
                      <a:pt x="1" y="4330"/>
                      <a:pt x="1" y="4332"/>
                    </a:cubicBezTo>
                    <a:cubicBezTo>
                      <a:pt x="1" y="4332"/>
                      <a:pt x="106" y="4395"/>
                      <a:pt x="337" y="4437"/>
                    </a:cubicBezTo>
                    <a:cubicBezTo>
                      <a:pt x="510" y="4485"/>
                      <a:pt x="708" y="4508"/>
                      <a:pt x="964" y="4508"/>
                    </a:cubicBezTo>
                    <a:cubicBezTo>
                      <a:pt x="1049" y="4508"/>
                      <a:pt x="1141" y="4506"/>
                      <a:pt x="1241" y="4500"/>
                    </a:cubicBezTo>
                    <a:cubicBezTo>
                      <a:pt x="1998" y="4458"/>
                      <a:pt x="3049" y="4206"/>
                      <a:pt x="4016" y="3512"/>
                    </a:cubicBezTo>
                    <a:cubicBezTo>
                      <a:pt x="4962" y="2840"/>
                      <a:pt x="5572" y="1914"/>
                      <a:pt x="5845" y="1221"/>
                    </a:cubicBezTo>
                    <a:cubicBezTo>
                      <a:pt x="5993" y="842"/>
                      <a:pt x="6077" y="548"/>
                      <a:pt x="6098" y="338"/>
                    </a:cubicBezTo>
                    <a:cubicBezTo>
                      <a:pt x="6119" y="127"/>
                      <a:pt x="6119" y="1"/>
                      <a:pt x="6119" y="1"/>
                    </a:cubicBezTo>
                    <a:cubicBezTo>
                      <a:pt x="6118" y="1"/>
                      <a:pt x="6117" y="1"/>
                      <a:pt x="611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56"/>
              <p:cNvSpPr/>
              <p:nvPr/>
            </p:nvSpPr>
            <p:spPr>
              <a:xfrm>
                <a:off x="1737775" y="1022850"/>
                <a:ext cx="58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11" extrusionOk="0">
                    <a:moveTo>
                      <a:pt x="106" y="0"/>
                    </a:moveTo>
                    <a:cubicBezTo>
                      <a:pt x="43" y="21"/>
                      <a:pt x="1" y="63"/>
                      <a:pt x="22" y="127"/>
                    </a:cubicBezTo>
                    <a:cubicBezTo>
                      <a:pt x="43" y="169"/>
                      <a:pt x="106" y="211"/>
                      <a:pt x="148" y="211"/>
                    </a:cubicBezTo>
                    <a:cubicBezTo>
                      <a:pt x="211" y="169"/>
                      <a:pt x="232" y="127"/>
                      <a:pt x="232" y="63"/>
                    </a:cubicBezTo>
                    <a:cubicBezTo>
                      <a:pt x="211" y="21"/>
                      <a:pt x="148" y="0"/>
                      <a:pt x="106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56"/>
              <p:cNvSpPr/>
              <p:nvPr/>
            </p:nvSpPr>
            <p:spPr>
              <a:xfrm>
                <a:off x="1779825" y="1010750"/>
                <a:ext cx="5800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3" extrusionOk="0">
                    <a:moveTo>
                      <a:pt x="106" y="1"/>
                    </a:moveTo>
                    <a:cubicBezTo>
                      <a:pt x="42" y="1"/>
                      <a:pt x="0" y="64"/>
                      <a:pt x="21" y="127"/>
                    </a:cubicBezTo>
                    <a:cubicBezTo>
                      <a:pt x="42" y="211"/>
                      <a:pt x="106" y="232"/>
                      <a:pt x="148" y="232"/>
                    </a:cubicBezTo>
                    <a:cubicBezTo>
                      <a:pt x="211" y="211"/>
                      <a:pt x="232" y="169"/>
                      <a:pt x="232" y="106"/>
                    </a:cubicBezTo>
                    <a:cubicBezTo>
                      <a:pt x="211" y="22"/>
                      <a:pt x="148" y="1"/>
                      <a:pt x="106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56"/>
              <p:cNvSpPr/>
              <p:nvPr/>
            </p:nvSpPr>
            <p:spPr>
              <a:xfrm>
                <a:off x="1807675" y="1007075"/>
                <a:ext cx="63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17" extrusionOk="0">
                    <a:moveTo>
                      <a:pt x="106" y="1"/>
                    </a:moveTo>
                    <a:cubicBezTo>
                      <a:pt x="64" y="22"/>
                      <a:pt x="1" y="106"/>
                      <a:pt x="43" y="169"/>
                    </a:cubicBezTo>
                    <a:cubicBezTo>
                      <a:pt x="64" y="253"/>
                      <a:pt x="106" y="316"/>
                      <a:pt x="169" y="316"/>
                    </a:cubicBezTo>
                    <a:cubicBezTo>
                      <a:pt x="211" y="316"/>
                      <a:pt x="253" y="232"/>
                      <a:pt x="253" y="127"/>
                    </a:cubicBezTo>
                    <a:cubicBezTo>
                      <a:pt x="211" y="43"/>
                      <a:pt x="169" y="1"/>
                      <a:pt x="106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56"/>
              <p:cNvSpPr/>
              <p:nvPr/>
            </p:nvSpPr>
            <p:spPr>
              <a:xfrm>
                <a:off x="1760375" y="1050175"/>
                <a:ext cx="527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27" extrusionOk="0">
                    <a:moveTo>
                      <a:pt x="106" y="1"/>
                    </a:moveTo>
                    <a:cubicBezTo>
                      <a:pt x="64" y="22"/>
                      <a:pt x="1" y="64"/>
                      <a:pt x="1" y="85"/>
                    </a:cubicBezTo>
                    <a:cubicBezTo>
                      <a:pt x="1" y="106"/>
                      <a:pt x="64" y="127"/>
                      <a:pt x="106" y="127"/>
                    </a:cubicBezTo>
                    <a:cubicBezTo>
                      <a:pt x="169" y="127"/>
                      <a:pt x="190" y="106"/>
                      <a:pt x="211" y="64"/>
                    </a:cubicBezTo>
                    <a:cubicBezTo>
                      <a:pt x="211" y="22"/>
                      <a:pt x="169" y="1"/>
                      <a:pt x="106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56"/>
              <p:cNvSpPr/>
              <p:nvPr/>
            </p:nvSpPr>
            <p:spPr>
              <a:xfrm>
                <a:off x="1798750" y="1037050"/>
                <a:ext cx="52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2" extrusionOk="0">
                    <a:moveTo>
                      <a:pt x="84" y="0"/>
                    </a:moveTo>
                    <a:cubicBezTo>
                      <a:pt x="21" y="21"/>
                      <a:pt x="0" y="84"/>
                      <a:pt x="0" y="126"/>
                    </a:cubicBezTo>
                    <a:cubicBezTo>
                      <a:pt x="0" y="210"/>
                      <a:pt x="42" y="231"/>
                      <a:pt x="105" y="231"/>
                    </a:cubicBezTo>
                    <a:cubicBezTo>
                      <a:pt x="147" y="231"/>
                      <a:pt x="211" y="189"/>
                      <a:pt x="190" y="105"/>
                    </a:cubicBezTo>
                    <a:cubicBezTo>
                      <a:pt x="190" y="21"/>
                      <a:pt x="126" y="0"/>
                      <a:pt x="84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56"/>
              <p:cNvSpPr/>
              <p:nvPr/>
            </p:nvSpPr>
            <p:spPr>
              <a:xfrm>
                <a:off x="1998475" y="1007075"/>
                <a:ext cx="63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11" extrusionOk="0">
                    <a:moveTo>
                      <a:pt x="106" y="1"/>
                    </a:moveTo>
                    <a:cubicBezTo>
                      <a:pt x="43" y="22"/>
                      <a:pt x="1" y="64"/>
                      <a:pt x="22" y="127"/>
                    </a:cubicBezTo>
                    <a:cubicBezTo>
                      <a:pt x="43" y="169"/>
                      <a:pt x="106" y="211"/>
                      <a:pt x="148" y="211"/>
                    </a:cubicBezTo>
                    <a:cubicBezTo>
                      <a:pt x="211" y="169"/>
                      <a:pt x="253" y="127"/>
                      <a:pt x="232" y="64"/>
                    </a:cubicBezTo>
                    <a:cubicBezTo>
                      <a:pt x="211" y="22"/>
                      <a:pt x="148" y="1"/>
                      <a:pt x="106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56"/>
              <p:cNvSpPr/>
              <p:nvPr/>
            </p:nvSpPr>
            <p:spPr>
              <a:xfrm>
                <a:off x="2028425" y="1002350"/>
                <a:ext cx="53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32" extrusionOk="0">
                    <a:moveTo>
                      <a:pt x="85" y="0"/>
                    </a:moveTo>
                    <a:cubicBezTo>
                      <a:pt x="43" y="0"/>
                      <a:pt x="1" y="42"/>
                      <a:pt x="1" y="127"/>
                    </a:cubicBezTo>
                    <a:cubicBezTo>
                      <a:pt x="1" y="190"/>
                      <a:pt x="64" y="232"/>
                      <a:pt x="106" y="232"/>
                    </a:cubicBezTo>
                    <a:cubicBezTo>
                      <a:pt x="169" y="232"/>
                      <a:pt x="211" y="190"/>
                      <a:pt x="190" y="106"/>
                    </a:cubicBezTo>
                    <a:cubicBezTo>
                      <a:pt x="190" y="42"/>
                      <a:pt x="148" y="0"/>
                      <a:pt x="85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56"/>
              <p:cNvSpPr/>
              <p:nvPr/>
            </p:nvSpPr>
            <p:spPr>
              <a:xfrm>
                <a:off x="1974825" y="1009700"/>
                <a:ext cx="47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48" extrusionOk="0">
                    <a:moveTo>
                      <a:pt x="85" y="1"/>
                    </a:moveTo>
                    <a:cubicBezTo>
                      <a:pt x="22" y="1"/>
                      <a:pt x="0" y="43"/>
                      <a:pt x="0" y="106"/>
                    </a:cubicBezTo>
                    <a:cubicBezTo>
                      <a:pt x="0" y="127"/>
                      <a:pt x="43" y="148"/>
                      <a:pt x="106" y="148"/>
                    </a:cubicBezTo>
                    <a:cubicBezTo>
                      <a:pt x="148" y="148"/>
                      <a:pt x="190" y="106"/>
                      <a:pt x="190" y="43"/>
                    </a:cubicBezTo>
                    <a:cubicBezTo>
                      <a:pt x="190" y="22"/>
                      <a:pt x="127" y="1"/>
                      <a:pt x="85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56"/>
              <p:cNvSpPr/>
              <p:nvPr/>
            </p:nvSpPr>
            <p:spPr>
              <a:xfrm>
                <a:off x="1995850" y="1036850"/>
                <a:ext cx="527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06" extrusionOk="0">
                    <a:moveTo>
                      <a:pt x="86" y="0"/>
                    </a:moveTo>
                    <a:cubicBezTo>
                      <a:pt x="73" y="0"/>
                      <a:pt x="58" y="3"/>
                      <a:pt x="43" y="8"/>
                    </a:cubicBezTo>
                    <a:cubicBezTo>
                      <a:pt x="21" y="8"/>
                      <a:pt x="0" y="92"/>
                      <a:pt x="21" y="134"/>
                    </a:cubicBezTo>
                    <a:cubicBezTo>
                      <a:pt x="37" y="182"/>
                      <a:pt x="77" y="205"/>
                      <a:pt x="113" y="205"/>
                    </a:cubicBezTo>
                    <a:cubicBezTo>
                      <a:pt x="125" y="205"/>
                      <a:pt x="137" y="203"/>
                      <a:pt x="148" y="197"/>
                    </a:cubicBezTo>
                    <a:cubicBezTo>
                      <a:pt x="211" y="176"/>
                      <a:pt x="211" y="113"/>
                      <a:pt x="190" y="71"/>
                    </a:cubicBezTo>
                    <a:cubicBezTo>
                      <a:pt x="158" y="24"/>
                      <a:pt x="127" y="0"/>
                      <a:pt x="86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56"/>
              <p:cNvSpPr/>
              <p:nvPr/>
            </p:nvSpPr>
            <p:spPr>
              <a:xfrm>
                <a:off x="2022125" y="1031575"/>
                <a:ext cx="47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85" extrusionOk="0">
                    <a:moveTo>
                      <a:pt x="63" y="1"/>
                    </a:moveTo>
                    <a:cubicBezTo>
                      <a:pt x="24" y="1"/>
                      <a:pt x="1" y="25"/>
                      <a:pt x="1" y="72"/>
                    </a:cubicBezTo>
                    <a:cubicBezTo>
                      <a:pt x="1" y="114"/>
                      <a:pt x="22" y="177"/>
                      <a:pt x="85" y="177"/>
                    </a:cubicBezTo>
                    <a:cubicBezTo>
                      <a:pt x="95" y="182"/>
                      <a:pt x="107" y="185"/>
                      <a:pt x="119" y="185"/>
                    </a:cubicBezTo>
                    <a:cubicBezTo>
                      <a:pt x="154" y="185"/>
                      <a:pt x="190" y="161"/>
                      <a:pt x="190" y="114"/>
                    </a:cubicBezTo>
                    <a:cubicBezTo>
                      <a:pt x="190" y="72"/>
                      <a:pt x="148" y="9"/>
                      <a:pt x="106" y="9"/>
                    </a:cubicBezTo>
                    <a:cubicBezTo>
                      <a:pt x="90" y="4"/>
                      <a:pt x="76" y="1"/>
                      <a:pt x="63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56"/>
              <p:cNvSpPr/>
              <p:nvPr/>
            </p:nvSpPr>
            <p:spPr>
              <a:xfrm>
                <a:off x="1873375" y="2063825"/>
                <a:ext cx="1094875" cy="1086525"/>
              </a:xfrm>
              <a:custGeom>
                <a:avLst/>
                <a:gdLst/>
                <a:ahLst/>
                <a:cxnLst/>
                <a:rect l="l" t="t" r="r" b="b"/>
                <a:pathLst>
                  <a:path w="43795" h="43461" extrusionOk="0">
                    <a:moveTo>
                      <a:pt x="27285" y="0"/>
                    </a:moveTo>
                    <a:cubicBezTo>
                      <a:pt x="17765" y="0"/>
                      <a:pt x="11018" y="6549"/>
                      <a:pt x="11018" y="6549"/>
                    </a:cubicBezTo>
                    <a:cubicBezTo>
                      <a:pt x="9469" y="6310"/>
                      <a:pt x="8142" y="6218"/>
                      <a:pt x="7014" y="6218"/>
                    </a:cubicBezTo>
                    <a:cubicBezTo>
                      <a:pt x="3181" y="6218"/>
                      <a:pt x="1662" y="7285"/>
                      <a:pt x="1662" y="7285"/>
                    </a:cubicBezTo>
                    <a:cubicBezTo>
                      <a:pt x="148" y="13151"/>
                      <a:pt x="4037" y="18533"/>
                      <a:pt x="4037" y="18533"/>
                    </a:cubicBezTo>
                    <a:lnTo>
                      <a:pt x="4080" y="24378"/>
                    </a:lnTo>
                    <a:cubicBezTo>
                      <a:pt x="1" y="26018"/>
                      <a:pt x="1241" y="31421"/>
                      <a:pt x="3575" y="34386"/>
                    </a:cubicBezTo>
                    <a:cubicBezTo>
                      <a:pt x="5538" y="36946"/>
                      <a:pt x="7944" y="37360"/>
                      <a:pt x="9295" y="37360"/>
                    </a:cubicBezTo>
                    <a:cubicBezTo>
                      <a:pt x="9940" y="37360"/>
                      <a:pt x="10345" y="37266"/>
                      <a:pt x="10345" y="37266"/>
                    </a:cubicBezTo>
                    <a:cubicBezTo>
                      <a:pt x="10345" y="37266"/>
                      <a:pt x="10361" y="37922"/>
                      <a:pt x="11998" y="37922"/>
                    </a:cubicBezTo>
                    <a:cubicBezTo>
                      <a:pt x="12237" y="37922"/>
                      <a:pt x="12512" y="37908"/>
                      <a:pt x="12826" y="37876"/>
                    </a:cubicBezTo>
                    <a:cubicBezTo>
                      <a:pt x="15307" y="37602"/>
                      <a:pt x="16021" y="36951"/>
                      <a:pt x="16021" y="36951"/>
                    </a:cubicBezTo>
                    <a:lnTo>
                      <a:pt x="17766" y="37434"/>
                    </a:lnTo>
                    <a:cubicBezTo>
                      <a:pt x="19827" y="38380"/>
                      <a:pt x="20668" y="40104"/>
                      <a:pt x="20983" y="41134"/>
                    </a:cubicBezTo>
                    <a:cubicBezTo>
                      <a:pt x="21214" y="41870"/>
                      <a:pt x="21740" y="42501"/>
                      <a:pt x="22434" y="42837"/>
                    </a:cubicBezTo>
                    <a:cubicBezTo>
                      <a:pt x="23051" y="43174"/>
                      <a:pt x="23918" y="43461"/>
                      <a:pt x="24945" y="43461"/>
                    </a:cubicBezTo>
                    <a:cubicBezTo>
                      <a:pt x="25073" y="43461"/>
                      <a:pt x="25203" y="43456"/>
                      <a:pt x="25335" y="43447"/>
                    </a:cubicBezTo>
                    <a:cubicBezTo>
                      <a:pt x="27900" y="43237"/>
                      <a:pt x="29077" y="41639"/>
                      <a:pt x="29077" y="41639"/>
                    </a:cubicBezTo>
                    <a:cubicBezTo>
                      <a:pt x="29077" y="41639"/>
                      <a:pt x="29603" y="38906"/>
                      <a:pt x="29750" y="38191"/>
                    </a:cubicBezTo>
                    <a:cubicBezTo>
                      <a:pt x="29918" y="37476"/>
                      <a:pt x="33324" y="34722"/>
                      <a:pt x="33324" y="34722"/>
                    </a:cubicBezTo>
                    <a:lnTo>
                      <a:pt x="33324" y="34722"/>
                    </a:lnTo>
                    <a:cubicBezTo>
                      <a:pt x="33324" y="34722"/>
                      <a:pt x="33177" y="35121"/>
                      <a:pt x="35910" y="35248"/>
                    </a:cubicBezTo>
                    <a:cubicBezTo>
                      <a:pt x="35997" y="35252"/>
                      <a:pt x="36082" y="35254"/>
                      <a:pt x="36165" y="35254"/>
                    </a:cubicBezTo>
                    <a:cubicBezTo>
                      <a:pt x="38682" y="35254"/>
                      <a:pt x="39569" y="33460"/>
                      <a:pt x="39569" y="33460"/>
                    </a:cubicBezTo>
                    <a:lnTo>
                      <a:pt x="39821" y="28331"/>
                    </a:lnTo>
                    <a:cubicBezTo>
                      <a:pt x="43773" y="23159"/>
                      <a:pt x="43795" y="17881"/>
                      <a:pt x="43689" y="15169"/>
                    </a:cubicBezTo>
                    <a:cubicBezTo>
                      <a:pt x="43584" y="12457"/>
                      <a:pt x="42512" y="2471"/>
                      <a:pt x="31054" y="347"/>
                    </a:cubicBezTo>
                    <a:cubicBezTo>
                      <a:pt x="29758" y="107"/>
                      <a:pt x="28499" y="0"/>
                      <a:pt x="27285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56"/>
              <p:cNvSpPr/>
              <p:nvPr/>
            </p:nvSpPr>
            <p:spPr>
              <a:xfrm>
                <a:off x="2434725" y="2351500"/>
                <a:ext cx="244975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13208" extrusionOk="0">
                    <a:moveTo>
                      <a:pt x="2115" y="0"/>
                    </a:moveTo>
                    <a:cubicBezTo>
                      <a:pt x="1606" y="0"/>
                      <a:pt x="1180" y="36"/>
                      <a:pt x="842" y="88"/>
                    </a:cubicBezTo>
                    <a:cubicBezTo>
                      <a:pt x="547" y="151"/>
                      <a:pt x="337" y="172"/>
                      <a:pt x="211" y="193"/>
                    </a:cubicBezTo>
                    <a:cubicBezTo>
                      <a:pt x="64" y="214"/>
                      <a:pt x="1" y="256"/>
                      <a:pt x="1" y="256"/>
                    </a:cubicBezTo>
                    <a:cubicBezTo>
                      <a:pt x="1" y="256"/>
                      <a:pt x="64" y="256"/>
                      <a:pt x="211" y="214"/>
                    </a:cubicBezTo>
                    <a:cubicBezTo>
                      <a:pt x="358" y="193"/>
                      <a:pt x="568" y="172"/>
                      <a:pt x="842" y="151"/>
                    </a:cubicBezTo>
                    <a:cubicBezTo>
                      <a:pt x="1148" y="116"/>
                      <a:pt x="1526" y="87"/>
                      <a:pt x="1974" y="87"/>
                    </a:cubicBezTo>
                    <a:cubicBezTo>
                      <a:pt x="2325" y="87"/>
                      <a:pt x="2719" y="105"/>
                      <a:pt x="3154" y="151"/>
                    </a:cubicBezTo>
                    <a:cubicBezTo>
                      <a:pt x="4122" y="214"/>
                      <a:pt x="5278" y="446"/>
                      <a:pt x="6455" y="929"/>
                    </a:cubicBezTo>
                    <a:cubicBezTo>
                      <a:pt x="7065" y="1160"/>
                      <a:pt x="7675" y="1455"/>
                      <a:pt x="8242" y="1854"/>
                    </a:cubicBezTo>
                    <a:cubicBezTo>
                      <a:pt x="8810" y="2254"/>
                      <a:pt x="9336" y="2800"/>
                      <a:pt x="9504" y="3515"/>
                    </a:cubicBezTo>
                    <a:cubicBezTo>
                      <a:pt x="9693" y="4209"/>
                      <a:pt x="9504" y="4945"/>
                      <a:pt x="9336" y="5618"/>
                    </a:cubicBezTo>
                    <a:cubicBezTo>
                      <a:pt x="9146" y="6290"/>
                      <a:pt x="8894" y="6921"/>
                      <a:pt x="8663" y="7531"/>
                    </a:cubicBezTo>
                    <a:cubicBezTo>
                      <a:pt x="8200" y="8729"/>
                      <a:pt x="7675" y="9759"/>
                      <a:pt x="7170" y="10600"/>
                    </a:cubicBezTo>
                    <a:cubicBezTo>
                      <a:pt x="6666" y="11441"/>
                      <a:pt x="6203" y="12072"/>
                      <a:pt x="5888" y="12514"/>
                    </a:cubicBezTo>
                    <a:cubicBezTo>
                      <a:pt x="5719" y="12724"/>
                      <a:pt x="5593" y="12913"/>
                      <a:pt x="5509" y="13018"/>
                    </a:cubicBezTo>
                    <a:cubicBezTo>
                      <a:pt x="5446" y="13144"/>
                      <a:pt x="5383" y="13207"/>
                      <a:pt x="5383" y="13207"/>
                    </a:cubicBezTo>
                    <a:lnTo>
                      <a:pt x="5488" y="13102"/>
                    </a:lnTo>
                    <a:cubicBezTo>
                      <a:pt x="5572" y="12976"/>
                      <a:pt x="5719" y="12808"/>
                      <a:pt x="5888" y="12598"/>
                    </a:cubicBezTo>
                    <a:cubicBezTo>
                      <a:pt x="6224" y="12156"/>
                      <a:pt x="6687" y="11525"/>
                      <a:pt x="7191" y="10684"/>
                    </a:cubicBezTo>
                    <a:cubicBezTo>
                      <a:pt x="7717" y="9843"/>
                      <a:pt x="8263" y="8813"/>
                      <a:pt x="8747" y="7615"/>
                    </a:cubicBezTo>
                    <a:cubicBezTo>
                      <a:pt x="8999" y="7005"/>
                      <a:pt x="9209" y="6374"/>
                      <a:pt x="9420" y="5681"/>
                    </a:cubicBezTo>
                    <a:cubicBezTo>
                      <a:pt x="9609" y="5008"/>
                      <a:pt x="9798" y="4272"/>
                      <a:pt x="9609" y="3515"/>
                    </a:cubicBezTo>
                    <a:cubicBezTo>
                      <a:pt x="9420" y="2737"/>
                      <a:pt x="8873" y="2170"/>
                      <a:pt x="8305" y="1770"/>
                    </a:cubicBezTo>
                    <a:cubicBezTo>
                      <a:pt x="7717" y="1350"/>
                      <a:pt x="7086" y="1055"/>
                      <a:pt x="6476" y="824"/>
                    </a:cubicBezTo>
                    <a:cubicBezTo>
                      <a:pt x="5278" y="319"/>
                      <a:pt x="4122" y="109"/>
                      <a:pt x="3154" y="46"/>
                    </a:cubicBezTo>
                    <a:cubicBezTo>
                      <a:pt x="2777" y="14"/>
                      <a:pt x="2430" y="0"/>
                      <a:pt x="211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56"/>
              <p:cNvSpPr/>
              <p:nvPr/>
            </p:nvSpPr>
            <p:spPr>
              <a:xfrm>
                <a:off x="1983750" y="2233325"/>
                <a:ext cx="186625" cy="278075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11123" extrusionOk="0">
                    <a:moveTo>
                      <a:pt x="7401" y="1"/>
                    </a:moveTo>
                    <a:lnTo>
                      <a:pt x="7401" y="1"/>
                    </a:lnTo>
                    <a:cubicBezTo>
                      <a:pt x="7401" y="1"/>
                      <a:pt x="7444" y="211"/>
                      <a:pt x="7444" y="526"/>
                    </a:cubicBezTo>
                    <a:cubicBezTo>
                      <a:pt x="7401" y="884"/>
                      <a:pt x="7212" y="1346"/>
                      <a:pt x="6771" y="1788"/>
                    </a:cubicBezTo>
                    <a:cubicBezTo>
                      <a:pt x="6308" y="2250"/>
                      <a:pt x="5677" y="2608"/>
                      <a:pt x="5026" y="3133"/>
                    </a:cubicBezTo>
                    <a:cubicBezTo>
                      <a:pt x="4374" y="3638"/>
                      <a:pt x="3722" y="4269"/>
                      <a:pt x="3091" y="5004"/>
                    </a:cubicBezTo>
                    <a:cubicBezTo>
                      <a:pt x="1830" y="6455"/>
                      <a:pt x="1010" y="7990"/>
                      <a:pt x="569" y="9188"/>
                    </a:cubicBezTo>
                    <a:cubicBezTo>
                      <a:pt x="358" y="9777"/>
                      <a:pt x="190" y="10260"/>
                      <a:pt x="106" y="10597"/>
                    </a:cubicBezTo>
                    <a:cubicBezTo>
                      <a:pt x="85" y="10765"/>
                      <a:pt x="64" y="10891"/>
                      <a:pt x="43" y="10996"/>
                    </a:cubicBezTo>
                    <a:cubicBezTo>
                      <a:pt x="1" y="11080"/>
                      <a:pt x="1" y="11122"/>
                      <a:pt x="1" y="11122"/>
                    </a:cubicBezTo>
                    <a:cubicBezTo>
                      <a:pt x="1" y="11122"/>
                      <a:pt x="43" y="11080"/>
                      <a:pt x="64" y="10996"/>
                    </a:cubicBezTo>
                    <a:cubicBezTo>
                      <a:pt x="85" y="10891"/>
                      <a:pt x="106" y="10765"/>
                      <a:pt x="169" y="10597"/>
                    </a:cubicBezTo>
                    <a:cubicBezTo>
                      <a:pt x="274" y="10260"/>
                      <a:pt x="421" y="9777"/>
                      <a:pt x="674" y="9209"/>
                    </a:cubicBezTo>
                    <a:cubicBezTo>
                      <a:pt x="1136" y="8074"/>
                      <a:pt x="1956" y="6518"/>
                      <a:pt x="3197" y="5088"/>
                    </a:cubicBezTo>
                    <a:cubicBezTo>
                      <a:pt x="3785" y="4353"/>
                      <a:pt x="4479" y="3743"/>
                      <a:pt x="5110" y="3217"/>
                    </a:cubicBezTo>
                    <a:cubicBezTo>
                      <a:pt x="5741" y="2713"/>
                      <a:pt x="6392" y="2313"/>
                      <a:pt x="6813" y="1851"/>
                    </a:cubicBezTo>
                    <a:cubicBezTo>
                      <a:pt x="7254" y="1409"/>
                      <a:pt x="7444" y="884"/>
                      <a:pt x="7465" y="526"/>
                    </a:cubicBezTo>
                    <a:cubicBezTo>
                      <a:pt x="7465" y="379"/>
                      <a:pt x="7465" y="211"/>
                      <a:pt x="7444" y="148"/>
                    </a:cubicBezTo>
                    <a:cubicBezTo>
                      <a:pt x="7423" y="64"/>
                      <a:pt x="7401" y="1"/>
                      <a:pt x="74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56"/>
              <p:cNvSpPr/>
              <p:nvPr/>
            </p:nvSpPr>
            <p:spPr>
              <a:xfrm>
                <a:off x="2283350" y="2080900"/>
                <a:ext cx="355875" cy="192400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7696" extrusionOk="0">
                    <a:moveTo>
                      <a:pt x="12132" y="0"/>
                    </a:moveTo>
                    <a:cubicBezTo>
                      <a:pt x="12090" y="43"/>
                      <a:pt x="5320" y="1220"/>
                      <a:pt x="1" y="6812"/>
                    </a:cubicBezTo>
                    <a:lnTo>
                      <a:pt x="3512" y="7695"/>
                    </a:lnTo>
                    <a:cubicBezTo>
                      <a:pt x="3512" y="7695"/>
                      <a:pt x="8600" y="1977"/>
                      <a:pt x="14234" y="505"/>
                    </a:cubicBezTo>
                    <a:lnTo>
                      <a:pt x="121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56"/>
              <p:cNvSpPr/>
              <p:nvPr/>
            </p:nvSpPr>
            <p:spPr>
              <a:xfrm>
                <a:off x="2283350" y="2080900"/>
                <a:ext cx="326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7065" extrusionOk="0">
                    <a:moveTo>
                      <a:pt x="12132" y="0"/>
                    </a:moveTo>
                    <a:cubicBezTo>
                      <a:pt x="4942" y="1367"/>
                      <a:pt x="1" y="6812"/>
                      <a:pt x="1" y="6812"/>
                    </a:cubicBezTo>
                    <a:lnTo>
                      <a:pt x="1094" y="7065"/>
                    </a:lnTo>
                    <a:cubicBezTo>
                      <a:pt x="4290" y="3680"/>
                      <a:pt x="8516" y="1262"/>
                      <a:pt x="13078" y="232"/>
                    </a:cubicBezTo>
                    <a:lnTo>
                      <a:pt x="12132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56"/>
              <p:cNvSpPr/>
              <p:nvPr/>
            </p:nvSpPr>
            <p:spPr>
              <a:xfrm>
                <a:off x="2283350" y="2080900"/>
                <a:ext cx="326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078" h="7065" extrusionOk="0">
                    <a:moveTo>
                      <a:pt x="12132" y="0"/>
                    </a:moveTo>
                    <a:cubicBezTo>
                      <a:pt x="4942" y="1367"/>
                      <a:pt x="1" y="6812"/>
                      <a:pt x="1" y="6812"/>
                    </a:cubicBezTo>
                    <a:lnTo>
                      <a:pt x="1094" y="7065"/>
                    </a:lnTo>
                    <a:cubicBezTo>
                      <a:pt x="4290" y="3680"/>
                      <a:pt x="8516" y="1262"/>
                      <a:pt x="13078" y="232"/>
                    </a:cubicBezTo>
                    <a:lnTo>
                      <a:pt x="121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56"/>
              <p:cNvSpPr/>
              <p:nvPr/>
            </p:nvSpPr>
            <p:spPr>
              <a:xfrm>
                <a:off x="1933300" y="2660400"/>
                <a:ext cx="304350" cy="337200"/>
              </a:xfrm>
              <a:custGeom>
                <a:avLst/>
                <a:gdLst/>
                <a:ahLst/>
                <a:cxnLst/>
                <a:rect l="l" t="t" r="r" b="b"/>
                <a:pathLst>
                  <a:path w="12174" h="13488" extrusionOk="0">
                    <a:moveTo>
                      <a:pt x="3720" y="1"/>
                    </a:moveTo>
                    <a:cubicBezTo>
                      <a:pt x="2238" y="1"/>
                      <a:pt x="848" y="519"/>
                      <a:pt x="1" y="1713"/>
                    </a:cubicBezTo>
                    <a:cubicBezTo>
                      <a:pt x="652" y="1032"/>
                      <a:pt x="1260" y="852"/>
                      <a:pt x="1965" y="852"/>
                    </a:cubicBezTo>
                    <a:cubicBezTo>
                      <a:pt x="2239" y="852"/>
                      <a:pt x="2527" y="879"/>
                      <a:pt x="2839" y="914"/>
                    </a:cubicBezTo>
                    <a:cubicBezTo>
                      <a:pt x="3911" y="1041"/>
                      <a:pt x="4836" y="1755"/>
                      <a:pt x="5677" y="2449"/>
                    </a:cubicBezTo>
                    <a:cubicBezTo>
                      <a:pt x="7296" y="3753"/>
                      <a:pt x="8621" y="5582"/>
                      <a:pt x="9062" y="7642"/>
                    </a:cubicBezTo>
                    <a:cubicBezTo>
                      <a:pt x="9504" y="9703"/>
                      <a:pt x="9020" y="11931"/>
                      <a:pt x="7569" y="13487"/>
                    </a:cubicBezTo>
                    <a:cubicBezTo>
                      <a:pt x="7582" y="13487"/>
                      <a:pt x="7596" y="13487"/>
                      <a:pt x="7609" y="13487"/>
                    </a:cubicBezTo>
                    <a:cubicBezTo>
                      <a:pt x="8979" y="13487"/>
                      <a:pt x="10140" y="12403"/>
                      <a:pt x="10744" y="11153"/>
                    </a:cubicBezTo>
                    <a:cubicBezTo>
                      <a:pt x="12174" y="8210"/>
                      <a:pt x="11164" y="4741"/>
                      <a:pt x="8999" y="2302"/>
                    </a:cubicBezTo>
                    <a:cubicBezTo>
                      <a:pt x="7749" y="885"/>
                      <a:pt x="5655" y="1"/>
                      <a:pt x="372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56"/>
              <p:cNvSpPr/>
              <p:nvPr/>
            </p:nvSpPr>
            <p:spPr>
              <a:xfrm>
                <a:off x="1933300" y="2660400"/>
                <a:ext cx="304350" cy="337200"/>
              </a:xfrm>
              <a:custGeom>
                <a:avLst/>
                <a:gdLst/>
                <a:ahLst/>
                <a:cxnLst/>
                <a:rect l="l" t="t" r="r" b="b"/>
                <a:pathLst>
                  <a:path w="12174" h="13488" extrusionOk="0">
                    <a:moveTo>
                      <a:pt x="3720" y="1"/>
                    </a:moveTo>
                    <a:cubicBezTo>
                      <a:pt x="2238" y="1"/>
                      <a:pt x="848" y="519"/>
                      <a:pt x="1" y="1713"/>
                    </a:cubicBezTo>
                    <a:cubicBezTo>
                      <a:pt x="652" y="1032"/>
                      <a:pt x="1260" y="852"/>
                      <a:pt x="1965" y="852"/>
                    </a:cubicBezTo>
                    <a:cubicBezTo>
                      <a:pt x="2239" y="852"/>
                      <a:pt x="2527" y="879"/>
                      <a:pt x="2839" y="914"/>
                    </a:cubicBezTo>
                    <a:cubicBezTo>
                      <a:pt x="3911" y="1041"/>
                      <a:pt x="4836" y="1755"/>
                      <a:pt x="5677" y="2449"/>
                    </a:cubicBezTo>
                    <a:cubicBezTo>
                      <a:pt x="7296" y="3753"/>
                      <a:pt x="8621" y="5582"/>
                      <a:pt x="9062" y="7642"/>
                    </a:cubicBezTo>
                    <a:cubicBezTo>
                      <a:pt x="9504" y="9703"/>
                      <a:pt x="9020" y="11931"/>
                      <a:pt x="7569" y="13487"/>
                    </a:cubicBezTo>
                    <a:cubicBezTo>
                      <a:pt x="7582" y="13487"/>
                      <a:pt x="7596" y="13487"/>
                      <a:pt x="7609" y="13487"/>
                    </a:cubicBezTo>
                    <a:cubicBezTo>
                      <a:pt x="8979" y="13487"/>
                      <a:pt x="10140" y="12403"/>
                      <a:pt x="10744" y="11153"/>
                    </a:cubicBezTo>
                    <a:cubicBezTo>
                      <a:pt x="12174" y="8210"/>
                      <a:pt x="11164" y="4741"/>
                      <a:pt x="8999" y="2302"/>
                    </a:cubicBezTo>
                    <a:cubicBezTo>
                      <a:pt x="7749" y="885"/>
                      <a:pt x="5655" y="1"/>
                      <a:pt x="37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56"/>
              <p:cNvSpPr/>
              <p:nvPr/>
            </p:nvSpPr>
            <p:spPr>
              <a:xfrm>
                <a:off x="2573500" y="2484575"/>
                <a:ext cx="109350" cy="223075"/>
              </a:xfrm>
              <a:custGeom>
                <a:avLst/>
                <a:gdLst/>
                <a:ahLst/>
                <a:cxnLst/>
                <a:rect l="l" t="t" r="r" b="b"/>
                <a:pathLst>
                  <a:path w="4374" h="8923" extrusionOk="0">
                    <a:moveTo>
                      <a:pt x="4058" y="0"/>
                    </a:moveTo>
                    <a:lnTo>
                      <a:pt x="4058" y="0"/>
                    </a:lnTo>
                    <a:cubicBezTo>
                      <a:pt x="3217" y="2544"/>
                      <a:pt x="1724" y="5698"/>
                      <a:pt x="0" y="7758"/>
                    </a:cubicBezTo>
                    <a:lnTo>
                      <a:pt x="42" y="7716"/>
                    </a:lnTo>
                    <a:lnTo>
                      <a:pt x="42" y="7716"/>
                    </a:lnTo>
                    <a:cubicBezTo>
                      <a:pt x="21" y="8305"/>
                      <a:pt x="547" y="8830"/>
                      <a:pt x="1115" y="8915"/>
                    </a:cubicBezTo>
                    <a:cubicBezTo>
                      <a:pt x="1165" y="8920"/>
                      <a:pt x="1215" y="8923"/>
                      <a:pt x="1265" y="8923"/>
                    </a:cubicBezTo>
                    <a:cubicBezTo>
                      <a:pt x="1799" y="8923"/>
                      <a:pt x="2305" y="8624"/>
                      <a:pt x="2670" y="8221"/>
                    </a:cubicBezTo>
                    <a:cubicBezTo>
                      <a:pt x="3070" y="7779"/>
                      <a:pt x="3280" y="7233"/>
                      <a:pt x="3469" y="6665"/>
                    </a:cubicBezTo>
                    <a:cubicBezTo>
                      <a:pt x="4058" y="4773"/>
                      <a:pt x="4373" y="1934"/>
                      <a:pt x="40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56"/>
              <p:cNvSpPr/>
              <p:nvPr/>
            </p:nvSpPr>
            <p:spPr>
              <a:xfrm>
                <a:off x="2419500" y="2387600"/>
                <a:ext cx="20920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8368" h="9743" extrusionOk="0">
                    <a:moveTo>
                      <a:pt x="1573" y="0"/>
                    </a:moveTo>
                    <a:cubicBezTo>
                      <a:pt x="1309" y="0"/>
                      <a:pt x="1038" y="26"/>
                      <a:pt x="799" y="116"/>
                    </a:cubicBezTo>
                    <a:cubicBezTo>
                      <a:pt x="442" y="242"/>
                      <a:pt x="126" y="536"/>
                      <a:pt x="63" y="915"/>
                    </a:cubicBezTo>
                    <a:cubicBezTo>
                      <a:pt x="0" y="1188"/>
                      <a:pt x="168" y="1524"/>
                      <a:pt x="421" y="1672"/>
                    </a:cubicBezTo>
                    <a:cubicBezTo>
                      <a:pt x="2313" y="3879"/>
                      <a:pt x="3763" y="6444"/>
                      <a:pt x="4604" y="9240"/>
                    </a:cubicBezTo>
                    <a:cubicBezTo>
                      <a:pt x="4692" y="9567"/>
                      <a:pt x="4975" y="9743"/>
                      <a:pt x="5264" y="9743"/>
                    </a:cubicBezTo>
                    <a:cubicBezTo>
                      <a:pt x="5460" y="9743"/>
                      <a:pt x="5659" y="9662"/>
                      <a:pt x="5803" y="9493"/>
                    </a:cubicBezTo>
                    <a:cubicBezTo>
                      <a:pt x="6707" y="8484"/>
                      <a:pt x="7232" y="7096"/>
                      <a:pt x="7674" y="5792"/>
                    </a:cubicBezTo>
                    <a:cubicBezTo>
                      <a:pt x="8010" y="4867"/>
                      <a:pt x="8368" y="3816"/>
                      <a:pt x="8010" y="2849"/>
                    </a:cubicBezTo>
                    <a:cubicBezTo>
                      <a:pt x="7653" y="1756"/>
                      <a:pt x="6497" y="1083"/>
                      <a:pt x="5382" y="705"/>
                    </a:cubicBezTo>
                    <a:cubicBezTo>
                      <a:pt x="4268" y="305"/>
                      <a:pt x="3070" y="74"/>
                      <a:pt x="1892" y="11"/>
                    </a:cubicBezTo>
                    <a:cubicBezTo>
                      <a:pt x="1789" y="5"/>
                      <a:pt x="1682" y="0"/>
                      <a:pt x="15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56"/>
              <p:cNvSpPr/>
              <p:nvPr/>
            </p:nvSpPr>
            <p:spPr>
              <a:xfrm>
                <a:off x="1946450" y="2274475"/>
                <a:ext cx="175050" cy="202225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8089" extrusionOk="0">
                    <a:moveTo>
                      <a:pt x="1655" y="0"/>
                    </a:moveTo>
                    <a:cubicBezTo>
                      <a:pt x="1210" y="0"/>
                      <a:pt x="755" y="81"/>
                      <a:pt x="442" y="394"/>
                    </a:cubicBezTo>
                    <a:cubicBezTo>
                      <a:pt x="126" y="709"/>
                      <a:pt x="63" y="1193"/>
                      <a:pt x="63" y="1676"/>
                    </a:cubicBezTo>
                    <a:cubicBezTo>
                      <a:pt x="0" y="3863"/>
                      <a:pt x="631" y="6070"/>
                      <a:pt x="1808" y="7900"/>
                    </a:cubicBezTo>
                    <a:lnTo>
                      <a:pt x="1892" y="8089"/>
                    </a:lnTo>
                    <a:cubicBezTo>
                      <a:pt x="2796" y="5482"/>
                      <a:pt x="4436" y="2833"/>
                      <a:pt x="6812" y="1382"/>
                    </a:cubicBezTo>
                    <a:cubicBezTo>
                      <a:pt x="6959" y="1277"/>
                      <a:pt x="7001" y="1025"/>
                      <a:pt x="6917" y="856"/>
                    </a:cubicBezTo>
                    <a:cubicBezTo>
                      <a:pt x="6896" y="751"/>
                      <a:pt x="6728" y="709"/>
                      <a:pt x="6623" y="667"/>
                    </a:cubicBezTo>
                    <a:cubicBezTo>
                      <a:pt x="5109" y="331"/>
                      <a:pt x="3574" y="121"/>
                      <a:pt x="2019" y="15"/>
                    </a:cubicBezTo>
                    <a:cubicBezTo>
                      <a:pt x="1900" y="6"/>
                      <a:pt x="1778" y="0"/>
                      <a:pt x="1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56"/>
              <p:cNvSpPr/>
              <p:nvPr/>
            </p:nvSpPr>
            <p:spPr>
              <a:xfrm>
                <a:off x="1912275" y="2251200"/>
                <a:ext cx="51000" cy="243900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9756" extrusionOk="0">
                    <a:moveTo>
                      <a:pt x="274" y="0"/>
                    </a:moveTo>
                    <a:cubicBezTo>
                      <a:pt x="232" y="0"/>
                      <a:pt x="211" y="127"/>
                      <a:pt x="190" y="358"/>
                    </a:cubicBezTo>
                    <a:cubicBezTo>
                      <a:pt x="169" y="631"/>
                      <a:pt x="106" y="989"/>
                      <a:pt x="85" y="1451"/>
                    </a:cubicBezTo>
                    <a:cubicBezTo>
                      <a:pt x="1" y="2355"/>
                      <a:pt x="22" y="3617"/>
                      <a:pt x="274" y="5025"/>
                    </a:cubicBezTo>
                    <a:cubicBezTo>
                      <a:pt x="400" y="5698"/>
                      <a:pt x="547" y="6371"/>
                      <a:pt x="736" y="6938"/>
                    </a:cubicBezTo>
                    <a:cubicBezTo>
                      <a:pt x="926" y="7506"/>
                      <a:pt x="1136" y="8011"/>
                      <a:pt x="1325" y="8431"/>
                    </a:cubicBezTo>
                    <a:cubicBezTo>
                      <a:pt x="1514" y="8852"/>
                      <a:pt x="1683" y="9188"/>
                      <a:pt x="1809" y="9398"/>
                    </a:cubicBezTo>
                    <a:cubicBezTo>
                      <a:pt x="1956" y="9651"/>
                      <a:pt x="2019" y="9756"/>
                      <a:pt x="2019" y="9756"/>
                    </a:cubicBezTo>
                    <a:cubicBezTo>
                      <a:pt x="2040" y="9756"/>
                      <a:pt x="1977" y="9609"/>
                      <a:pt x="1872" y="9377"/>
                    </a:cubicBezTo>
                    <a:cubicBezTo>
                      <a:pt x="1767" y="9167"/>
                      <a:pt x="1598" y="8831"/>
                      <a:pt x="1430" y="8410"/>
                    </a:cubicBezTo>
                    <a:cubicBezTo>
                      <a:pt x="1241" y="7990"/>
                      <a:pt x="1052" y="7485"/>
                      <a:pt x="863" y="6917"/>
                    </a:cubicBezTo>
                    <a:cubicBezTo>
                      <a:pt x="715" y="6329"/>
                      <a:pt x="547" y="5698"/>
                      <a:pt x="421" y="5025"/>
                    </a:cubicBezTo>
                    <a:cubicBezTo>
                      <a:pt x="190" y="3659"/>
                      <a:pt x="169" y="2397"/>
                      <a:pt x="190" y="1472"/>
                    </a:cubicBezTo>
                    <a:cubicBezTo>
                      <a:pt x="190" y="1031"/>
                      <a:pt x="211" y="652"/>
                      <a:pt x="232" y="400"/>
                    </a:cubicBezTo>
                    <a:cubicBezTo>
                      <a:pt x="274" y="127"/>
                      <a:pt x="274" y="0"/>
                      <a:pt x="27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56"/>
              <p:cNvSpPr/>
              <p:nvPr/>
            </p:nvSpPr>
            <p:spPr>
              <a:xfrm>
                <a:off x="2276525" y="2077025"/>
                <a:ext cx="303825" cy="171175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6847" extrusionOk="0">
                    <a:moveTo>
                      <a:pt x="12145" y="1"/>
                    </a:moveTo>
                    <a:cubicBezTo>
                      <a:pt x="12135" y="1"/>
                      <a:pt x="12114" y="11"/>
                      <a:pt x="12081" y="35"/>
                    </a:cubicBezTo>
                    <a:lnTo>
                      <a:pt x="12081" y="35"/>
                    </a:lnTo>
                    <a:cubicBezTo>
                      <a:pt x="12129" y="20"/>
                      <a:pt x="12153" y="8"/>
                      <a:pt x="12153" y="8"/>
                    </a:cubicBezTo>
                    <a:cubicBezTo>
                      <a:pt x="12153" y="3"/>
                      <a:pt x="12150" y="1"/>
                      <a:pt x="12145" y="1"/>
                    </a:cubicBezTo>
                    <a:close/>
                    <a:moveTo>
                      <a:pt x="12081" y="35"/>
                    </a:moveTo>
                    <a:cubicBezTo>
                      <a:pt x="12065" y="40"/>
                      <a:pt x="12047" y="45"/>
                      <a:pt x="12026" y="50"/>
                    </a:cubicBezTo>
                    <a:cubicBezTo>
                      <a:pt x="11974" y="71"/>
                      <a:pt x="11917" y="92"/>
                      <a:pt x="11852" y="110"/>
                    </a:cubicBezTo>
                    <a:lnTo>
                      <a:pt x="11852" y="110"/>
                    </a:lnTo>
                    <a:cubicBezTo>
                      <a:pt x="11909" y="100"/>
                      <a:pt x="11961" y="92"/>
                      <a:pt x="12005" y="92"/>
                    </a:cubicBezTo>
                    <a:cubicBezTo>
                      <a:pt x="12035" y="68"/>
                      <a:pt x="12060" y="49"/>
                      <a:pt x="12081" y="35"/>
                    </a:cubicBezTo>
                    <a:close/>
                    <a:moveTo>
                      <a:pt x="11852" y="110"/>
                    </a:moveTo>
                    <a:lnTo>
                      <a:pt x="11852" y="110"/>
                    </a:lnTo>
                    <a:cubicBezTo>
                      <a:pt x="11775" y="124"/>
                      <a:pt x="11691" y="143"/>
                      <a:pt x="11606" y="155"/>
                    </a:cubicBezTo>
                    <a:cubicBezTo>
                      <a:pt x="11417" y="198"/>
                      <a:pt x="11206" y="240"/>
                      <a:pt x="10975" y="324"/>
                    </a:cubicBezTo>
                    <a:cubicBezTo>
                      <a:pt x="10702" y="366"/>
                      <a:pt x="10450" y="450"/>
                      <a:pt x="10134" y="555"/>
                    </a:cubicBezTo>
                    <a:cubicBezTo>
                      <a:pt x="9524" y="765"/>
                      <a:pt x="8831" y="1039"/>
                      <a:pt x="8032" y="1354"/>
                    </a:cubicBezTo>
                    <a:cubicBezTo>
                      <a:pt x="7275" y="1690"/>
                      <a:pt x="6434" y="2090"/>
                      <a:pt x="5572" y="2552"/>
                    </a:cubicBezTo>
                    <a:cubicBezTo>
                      <a:pt x="4731" y="3036"/>
                      <a:pt x="3932" y="3519"/>
                      <a:pt x="3238" y="4024"/>
                    </a:cubicBezTo>
                    <a:cubicBezTo>
                      <a:pt x="2565" y="4529"/>
                      <a:pt x="1956" y="4991"/>
                      <a:pt x="1493" y="5412"/>
                    </a:cubicBezTo>
                    <a:cubicBezTo>
                      <a:pt x="1262" y="5622"/>
                      <a:pt x="1052" y="5811"/>
                      <a:pt x="862" y="6000"/>
                    </a:cubicBezTo>
                    <a:cubicBezTo>
                      <a:pt x="673" y="6147"/>
                      <a:pt x="526" y="6316"/>
                      <a:pt x="379" y="6442"/>
                    </a:cubicBezTo>
                    <a:lnTo>
                      <a:pt x="85" y="6736"/>
                    </a:lnTo>
                    <a:cubicBezTo>
                      <a:pt x="21" y="6778"/>
                      <a:pt x="0" y="6841"/>
                      <a:pt x="0" y="6841"/>
                    </a:cubicBezTo>
                    <a:cubicBezTo>
                      <a:pt x="0" y="6845"/>
                      <a:pt x="1" y="6847"/>
                      <a:pt x="3" y="6847"/>
                    </a:cubicBezTo>
                    <a:cubicBezTo>
                      <a:pt x="9" y="6847"/>
                      <a:pt x="33" y="6809"/>
                      <a:pt x="85" y="6757"/>
                    </a:cubicBezTo>
                    <a:cubicBezTo>
                      <a:pt x="190" y="6673"/>
                      <a:pt x="274" y="6568"/>
                      <a:pt x="400" y="6463"/>
                    </a:cubicBezTo>
                    <a:cubicBezTo>
                      <a:pt x="547" y="6337"/>
                      <a:pt x="694" y="6189"/>
                      <a:pt x="883" y="6021"/>
                    </a:cubicBezTo>
                    <a:cubicBezTo>
                      <a:pt x="1073" y="5874"/>
                      <a:pt x="1304" y="5685"/>
                      <a:pt x="1535" y="5475"/>
                    </a:cubicBezTo>
                    <a:cubicBezTo>
                      <a:pt x="2040" y="5054"/>
                      <a:pt x="2650" y="4592"/>
                      <a:pt x="3322" y="4108"/>
                    </a:cubicBezTo>
                    <a:cubicBezTo>
                      <a:pt x="4016" y="3603"/>
                      <a:pt x="4794" y="3099"/>
                      <a:pt x="5635" y="2636"/>
                    </a:cubicBezTo>
                    <a:cubicBezTo>
                      <a:pt x="6476" y="2153"/>
                      <a:pt x="7317" y="1753"/>
                      <a:pt x="8095" y="1417"/>
                    </a:cubicBezTo>
                    <a:cubicBezTo>
                      <a:pt x="8873" y="1081"/>
                      <a:pt x="9588" y="807"/>
                      <a:pt x="10197" y="597"/>
                    </a:cubicBezTo>
                    <a:cubicBezTo>
                      <a:pt x="10471" y="492"/>
                      <a:pt x="10765" y="429"/>
                      <a:pt x="10996" y="345"/>
                    </a:cubicBezTo>
                    <a:cubicBezTo>
                      <a:pt x="11248" y="261"/>
                      <a:pt x="11459" y="219"/>
                      <a:pt x="11627" y="155"/>
                    </a:cubicBezTo>
                    <a:cubicBezTo>
                      <a:pt x="11712" y="145"/>
                      <a:pt x="11786" y="129"/>
                      <a:pt x="11852" y="11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56"/>
              <p:cNvSpPr/>
              <p:nvPr/>
            </p:nvSpPr>
            <p:spPr>
              <a:xfrm>
                <a:off x="2423700" y="2360350"/>
                <a:ext cx="23392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9357" h="2553" extrusionOk="0">
                    <a:moveTo>
                      <a:pt x="2624" y="1"/>
                    </a:moveTo>
                    <a:cubicBezTo>
                      <a:pt x="2168" y="1"/>
                      <a:pt x="1756" y="29"/>
                      <a:pt x="1409" y="71"/>
                    </a:cubicBezTo>
                    <a:cubicBezTo>
                      <a:pt x="967" y="134"/>
                      <a:pt x="589" y="176"/>
                      <a:pt x="358" y="260"/>
                    </a:cubicBezTo>
                    <a:cubicBezTo>
                      <a:pt x="126" y="323"/>
                      <a:pt x="0" y="365"/>
                      <a:pt x="0" y="365"/>
                    </a:cubicBezTo>
                    <a:cubicBezTo>
                      <a:pt x="0" y="366"/>
                      <a:pt x="3" y="367"/>
                      <a:pt x="7" y="367"/>
                    </a:cubicBezTo>
                    <a:cubicBezTo>
                      <a:pt x="73" y="367"/>
                      <a:pt x="605" y="233"/>
                      <a:pt x="1430" y="155"/>
                    </a:cubicBezTo>
                    <a:cubicBezTo>
                      <a:pt x="1764" y="124"/>
                      <a:pt x="2148" y="101"/>
                      <a:pt x="2566" y="101"/>
                    </a:cubicBezTo>
                    <a:cubicBezTo>
                      <a:pt x="3279" y="101"/>
                      <a:pt x="4093" y="166"/>
                      <a:pt x="4941" y="365"/>
                    </a:cubicBezTo>
                    <a:cubicBezTo>
                      <a:pt x="5593" y="512"/>
                      <a:pt x="6223" y="701"/>
                      <a:pt x="6770" y="933"/>
                    </a:cubicBezTo>
                    <a:cubicBezTo>
                      <a:pt x="7296" y="1185"/>
                      <a:pt x="7800" y="1437"/>
                      <a:pt x="8158" y="1689"/>
                    </a:cubicBezTo>
                    <a:cubicBezTo>
                      <a:pt x="8916" y="2161"/>
                      <a:pt x="9295" y="2552"/>
                      <a:pt x="9352" y="2552"/>
                    </a:cubicBezTo>
                    <a:cubicBezTo>
                      <a:pt x="9354" y="2552"/>
                      <a:pt x="9355" y="2552"/>
                      <a:pt x="9356" y="2551"/>
                    </a:cubicBezTo>
                    <a:cubicBezTo>
                      <a:pt x="9356" y="2551"/>
                      <a:pt x="9251" y="2446"/>
                      <a:pt x="9062" y="2278"/>
                    </a:cubicBezTo>
                    <a:cubicBezTo>
                      <a:pt x="8978" y="2215"/>
                      <a:pt x="8852" y="2089"/>
                      <a:pt x="8725" y="2005"/>
                    </a:cubicBezTo>
                    <a:cubicBezTo>
                      <a:pt x="8641" y="1942"/>
                      <a:pt x="8557" y="1858"/>
                      <a:pt x="8473" y="1816"/>
                    </a:cubicBezTo>
                    <a:cubicBezTo>
                      <a:pt x="8410" y="1752"/>
                      <a:pt x="8326" y="1689"/>
                      <a:pt x="8221" y="1626"/>
                    </a:cubicBezTo>
                    <a:cubicBezTo>
                      <a:pt x="7842" y="1374"/>
                      <a:pt x="7380" y="1101"/>
                      <a:pt x="6833" y="869"/>
                    </a:cubicBezTo>
                    <a:cubicBezTo>
                      <a:pt x="6266" y="617"/>
                      <a:pt x="5635" y="428"/>
                      <a:pt x="4962" y="260"/>
                    </a:cubicBezTo>
                    <a:cubicBezTo>
                      <a:pt x="4133" y="68"/>
                      <a:pt x="3327" y="1"/>
                      <a:pt x="262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56"/>
              <p:cNvSpPr/>
              <p:nvPr/>
            </p:nvSpPr>
            <p:spPr>
              <a:xfrm>
                <a:off x="1916475" y="2733700"/>
                <a:ext cx="153500" cy="25285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10114" extrusionOk="0">
                    <a:moveTo>
                      <a:pt x="169" y="1"/>
                    </a:moveTo>
                    <a:cubicBezTo>
                      <a:pt x="169" y="1"/>
                      <a:pt x="169" y="43"/>
                      <a:pt x="148" y="127"/>
                    </a:cubicBezTo>
                    <a:cubicBezTo>
                      <a:pt x="148" y="211"/>
                      <a:pt x="127" y="337"/>
                      <a:pt x="106" y="484"/>
                    </a:cubicBezTo>
                    <a:cubicBezTo>
                      <a:pt x="43" y="800"/>
                      <a:pt x="1" y="1283"/>
                      <a:pt x="22" y="1851"/>
                    </a:cubicBezTo>
                    <a:cubicBezTo>
                      <a:pt x="43" y="3007"/>
                      <a:pt x="358" y="4626"/>
                      <a:pt x="1262" y="6161"/>
                    </a:cubicBezTo>
                    <a:cubicBezTo>
                      <a:pt x="2145" y="7696"/>
                      <a:pt x="3407" y="8768"/>
                      <a:pt x="4416" y="9357"/>
                    </a:cubicBezTo>
                    <a:cubicBezTo>
                      <a:pt x="4899" y="9630"/>
                      <a:pt x="5341" y="9840"/>
                      <a:pt x="5635" y="9945"/>
                    </a:cubicBezTo>
                    <a:cubicBezTo>
                      <a:pt x="5782" y="10029"/>
                      <a:pt x="5909" y="10050"/>
                      <a:pt x="5993" y="10092"/>
                    </a:cubicBezTo>
                    <a:cubicBezTo>
                      <a:pt x="6056" y="10113"/>
                      <a:pt x="6119" y="10113"/>
                      <a:pt x="6119" y="10113"/>
                    </a:cubicBezTo>
                    <a:cubicBezTo>
                      <a:pt x="6140" y="10113"/>
                      <a:pt x="5951" y="10029"/>
                      <a:pt x="5677" y="9945"/>
                    </a:cubicBezTo>
                    <a:cubicBezTo>
                      <a:pt x="5362" y="9819"/>
                      <a:pt x="4942" y="9609"/>
                      <a:pt x="4458" y="9294"/>
                    </a:cubicBezTo>
                    <a:cubicBezTo>
                      <a:pt x="3491" y="8684"/>
                      <a:pt x="2250" y="7633"/>
                      <a:pt x="1367" y="6119"/>
                    </a:cubicBezTo>
                    <a:cubicBezTo>
                      <a:pt x="463" y="4584"/>
                      <a:pt x="148" y="2986"/>
                      <a:pt x="106" y="1851"/>
                    </a:cubicBezTo>
                    <a:cubicBezTo>
                      <a:pt x="64" y="1283"/>
                      <a:pt x="106" y="800"/>
                      <a:pt x="127" y="484"/>
                    </a:cubicBezTo>
                    <a:cubicBezTo>
                      <a:pt x="169" y="170"/>
                      <a:pt x="169" y="2"/>
                      <a:pt x="16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56"/>
              <p:cNvSpPr/>
              <p:nvPr/>
            </p:nvSpPr>
            <p:spPr>
              <a:xfrm>
                <a:off x="2047875" y="2833200"/>
                <a:ext cx="662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3108" extrusionOk="0">
                    <a:moveTo>
                      <a:pt x="1244" y="0"/>
                    </a:moveTo>
                    <a:cubicBezTo>
                      <a:pt x="926" y="0"/>
                      <a:pt x="596" y="141"/>
                      <a:pt x="379" y="373"/>
                    </a:cubicBezTo>
                    <a:cubicBezTo>
                      <a:pt x="85" y="688"/>
                      <a:pt x="1" y="1172"/>
                      <a:pt x="43" y="1592"/>
                    </a:cubicBezTo>
                    <a:cubicBezTo>
                      <a:pt x="127" y="2013"/>
                      <a:pt x="232" y="2370"/>
                      <a:pt x="548" y="2685"/>
                    </a:cubicBezTo>
                    <a:cubicBezTo>
                      <a:pt x="758" y="2896"/>
                      <a:pt x="1115" y="3085"/>
                      <a:pt x="1410" y="3106"/>
                    </a:cubicBezTo>
                    <a:cubicBezTo>
                      <a:pt x="1424" y="3107"/>
                      <a:pt x="1438" y="3107"/>
                      <a:pt x="1453" y="3107"/>
                    </a:cubicBezTo>
                    <a:cubicBezTo>
                      <a:pt x="1836" y="3107"/>
                      <a:pt x="2194" y="2840"/>
                      <a:pt x="2377" y="2475"/>
                    </a:cubicBezTo>
                    <a:cubicBezTo>
                      <a:pt x="2608" y="2055"/>
                      <a:pt x="2650" y="1529"/>
                      <a:pt x="2482" y="1088"/>
                    </a:cubicBezTo>
                    <a:cubicBezTo>
                      <a:pt x="2335" y="646"/>
                      <a:pt x="2019" y="226"/>
                      <a:pt x="1578" y="57"/>
                    </a:cubicBezTo>
                    <a:cubicBezTo>
                      <a:pt x="1472" y="18"/>
                      <a:pt x="1359" y="0"/>
                      <a:pt x="12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56"/>
              <p:cNvSpPr/>
              <p:nvPr/>
            </p:nvSpPr>
            <p:spPr>
              <a:xfrm>
                <a:off x="2045775" y="2833350"/>
                <a:ext cx="54700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75" extrusionOk="0">
                    <a:moveTo>
                      <a:pt x="1160" y="0"/>
                    </a:moveTo>
                    <a:cubicBezTo>
                      <a:pt x="970" y="0"/>
                      <a:pt x="619" y="103"/>
                      <a:pt x="421" y="283"/>
                    </a:cubicBezTo>
                    <a:cubicBezTo>
                      <a:pt x="211" y="514"/>
                      <a:pt x="85" y="871"/>
                      <a:pt x="43" y="1187"/>
                    </a:cubicBezTo>
                    <a:cubicBezTo>
                      <a:pt x="1" y="2007"/>
                      <a:pt x="505" y="2806"/>
                      <a:pt x="1283" y="3058"/>
                    </a:cubicBezTo>
                    <a:cubicBezTo>
                      <a:pt x="1339" y="3069"/>
                      <a:pt x="1398" y="3074"/>
                      <a:pt x="1457" y="3074"/>
                    </a:cubicBezTo>
                    <a:cubicBezTo>
                      <a:pt x="1734" y="3074"/>
                      <a:pt x="2032" y="2961"/>
                      <a:pt x="2187" y="2806"/>
                    </a:cubicBezTo>
                    <a:cubicBezTo>
                      <a:pt x="1599" y="2658"/>
                      <a:pt x="1094" y="2217"/>
                      <a:pt x="926" y="1649"/>
                    </a:cubicBezTo>
                    <a:cubicBezTo>
                      <a:pt x="737" y="1103"/>
                      <a:pt x="863" y="451"/>
                      <a:pt x="1241" y="9"/>
                    </a:cubicBezTo>
                    <a:cubicBezTo>
                      <a:pt x="1220" y="3"/>
                      <a:pt x="1192" y="0"/>
                      <a:pt x="1160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56"/>
              <p:cNvSpPr/>
              <p:nvPr/>
            </p:nvSpPr>
            <p:spPr>
              <a:xfrm>
                <a:off x="2045775" y="2833350"/>
                <a:ext cx="54700" cy="76875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75" extrusionOk="0">
                    <a:moveTo>
                      <a:pt x="1160" y="0"/>
                    </a:moveTo>
                    <a:cubicBezTo>
                      <a:pt x="970" y="0"/>
                      <a:pt x="619" y="103"/>
                      <a:pt x="421" y="283"/>
                    </a:cubicBezTo>
                    <a:cubicBezTo>
                      <a:pt x="211" y="514"/>
                      <a:pt x="85" y="871"/>
                      <a:pt x="43" y="1187"/>
                    </a:cubicBezTo>
                    <a:cubicBezTo>
                      <a:pt x="1" y="2007"/>
                      <a:pt x="505" y="2806"/>
                      <a:pt x="1283" y="3058"/>
                    </a:cubicBezTo>
                    <a:cubicBezTo>
                      <a:pt x="1339" y="3069"/>
                      <a:pt x="1398" y="3074"/>
                      <a:pt x="1457" y="3074"/>
                    </a:cubicBezTo>
                    <a:cubicBezTo>
                      <a:pt x="1734" y="3074"/>
                      <a:pt x="2032" y="2961"/>
                      <a:pt x="2187" y="2806"/>
                    </a:cubicBezTo>
                    <a:cubicBezTo>
                      <a:pt x="1599" y="2658"/>
                      <a:pt x="1094" y="2217"/>
                      <a:pt x="926" y="1649"/>
                    </a:cubicBezTo>
                    <a:cubicBezTo>
                      <a:pt x="737" y="1103"/>
                      <a:pt x="863" y="451"/>
                      <a:pt x="1241" y="9"/>
                    </a:cubicBezTo>
                    <a:cubicBezTo>
                      <a:pt x="1220" y="3"/>
                      <a:pt x="1192" y="0"/>
                      <a:pt x="11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56"/>
              <p:cNvSpPr/>
              <p:nvPr/>
            </p:nvSpPr>
            <p:spPr>
              <a:xfrm>
                <a:off x="1951700" y="2795625"/>
                <a:ext cx="65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992" extrusionOk="0">
                    <a:moveTo>
                      <a:pt x="1194" y="1"/>
                    </a:moveTo>
                    <a:cubicBezTo>
                      <a:pt x="905" y="1"/>
                      <a:pt x="614" y="148"/>
                      <a:pt x="400" y="362"/>
                    </a:cubicBezTo>
                    <a:cubicBezTo>
                      <a:pt x="106" y="677"/>
                      <a:pt x="0" y="1119"/>
                      <a:pt x="85" y="1518"/>
                    </a:cubicBezTo>
                    <a:cubicBezTo>
                      <a:pt x="169" y="1939"/>
                      <a:pt x="253" y="2275"/>
                      <a:pt x="547" y="2570"/>
                    </a:cubicBezTo>
                    <a:cubicBezTo>
                      <a:pt x="757" y="2780"/>
                      <a:pt x="1115" y="2948"/>
                      <a:pt x="1388" y="2990"/>
                    </a:cubicBezTo>
                    <a:cubicBezTo>
                      <a:pt x="1402" y="2991"/>
                      <a:pt x="1415" y="2991"/>
                      <a:pt x="1428" y="2991"/>
                    </a:cubicBezTo>
                    <a:cubicBezTo>
                      <a:pt x="1811" y="2991"/>
                      <a:pt x="2151" y="2705"/>
                      <a:pt x="2334" y="2380"/>
                    </a:cubicBezTo>
                    <a:cubicBezTo>
                      <a:pt x="2565" y="1981"/>
                      <a:pt x="2607" y="1476"/>
                      <a:pt x="2439" y="1035"/>
                    </a:cubicBezTo>
                    <a:cubicBezTo>
                      <a:pt x="2292" y="614"/>
                      <a:pt x="1977" y="215"/>
                      <a:pt x="1514" y="68"/>
                    </a:cubicBezTo>
                    <a:cubicBezTo>
                      <a:pt x="1411" y="22"/>
                      <a:pt x="1303" y="1"/>
                      <a:pt x="11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56"/>
              <p:cNvSpPr/>
              <p:nvPr/>
            </p:nvSpPr>
            <p:spPr>
              <a:xfrm>
                <a:off x="1949600" y="2795650"/>
                <a:ext cx="525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974" extrusionOk="0">
                    <a:moveTo>
                      <a:pt x="1186" y="1"/>
                    </a:moveTo>
                    <a:cubicBezTo>
                      <a:pt x="1042" y="1"/>
                      <a:pt x="655" y="104"/>
                      <a:pt x="463" y="277"/>
                    </a:cubicBezTo>
                    <a:cubicBezTo>
                      <a:pt x="211" y="508"/>
                      <a:pt x="105" y="824"/>
                      <a:pt x="84" y="1139"/>
                    </a:cubicBezTo>
                    <a:cubicBezTo>
                      <a:pt x="0" y="1938"/>
                      <a:pt x="505" y="2737"/>
                      <a:pt x="1262" y="2947"/>
                    </a:cubicBezTo>
                    <a:cubicBezTo>
                      <a:pt x="1321" y="2965"/>
                      <a:pt x="1386" y="2974"/>
                      <a:pt x="1453" y="2974"/>
                    </a:cubicBezTo>
                    <a:cubicBezTo>
                      <a:pt x="1697" y="2974"/>
                      <a:pt x="1971" y="2864"/>
                      <a:pt x="2103" y="2716"/>
                    </a:cubicBezTo>
                    <a:cubicBezTo>
                      <a:pt x="1556" y="2590"/>
                      <a:pt x="1073" y="2169"/>
                      <a:pt x="904" y="1623"/>
                    </a:cubicBezTo>
                    <a:cubicBezTo>
                      <a:pt x="736" y="1097"/>
                      <a:pt x="841" y="466"/>
                      <a:pt x="1220" y="4"/>
                    </a:cubicBezTo>
                    <a:cubicBezTo>
                      <a:pt x="1211" y="2"/>
                      <a:pt x="1200" y="1"/>
                      <a:pt x="1186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56"/>
              <p:cNvSpPr/>
              <p:nvPr/>
            </p:nvSpPr>
            <p:spPr>
              <a:xfrm>
                <a:off x="1949600" y="2795650"/>
                <a:ext cx="525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974" extrusionOk="0">
                    <a:moveTo>
                      <a:pt x="1186" y="1"/>
                    </a:moveTo>
                    <a:cubicBezTo>
                      <a:pt x="1042" y="1"/>
                      <a:pt x="655" y="104"/>
                      <a:pt x="463" y="277"/>
                    </a:cubicBezTo>
                    <a:cubicBezTo>
                      <a:pt x="211" y="508"/>
                      <a:pt x="105" y="824"/>
                      <a:pt x="84" y="1139"/>
                    </a:cubicBezTo>
                    <a:cubicBezTo>
                      <a:pt x="0" y="1938"/>
                      <a:pt x="505" y="2737"/>
                      <a:pt x="1262" y="2947"/>
                    </a:cubicBezTo>
                    <a:cubicBezTo>
                      <a:pt x="1321" y="2965"/>
                      <a:pt x="1386" y="2974"/>
                      <a:pt x="1453" y="2974"/>
                    </a:cubicBezTo>
                    <a:cubicBezTo>
                      <a:pt x="1697" y="2974"/>
                      <a:pt x="1971" y="2864"/>
                      <a:pt x="2103" y="2716"/>
                    </a:cubicBezTo>
                    <a:cubicBezTo>
                      <a:pt x="1556" y="2590"/>
                      <a:pt x="1073" y="2169"/>
                      <a:pt x="904" y="1623"/>
                    </a:cubicBezTo>
                    <a:cubicBezTo>
                      <a:pt x="736" y="1097"/>
                      <a:pt x="841" y="466"/>
                      <a:pt x="1220" y="4"/>
                    </a:cubicBezTo>
                    <a:cubicBezTo>
                      <a:pt x="1211" y="2"/>
                      <a:pt x="1200" y="1"/>
                      <a:pt x="11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56"/>
              <p:cNvSpPr/>
              <p:nvPr/>
            </p:nvSpPr>
            <p:spPr>
              <a:xfrm>
                <a:off x="2250775" y="2612825"/>
                <a:ext cx="1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1" extrusionOk="0">
                    <a:moveTo>
                      <a:pt x="21" y="0"/>
                    </a:moveTo>
                    <a:cubicBezTo>
                      <a:pt x="42" y="0"/>
                      <a:pt x="0" y="0"/>
                      <a:pt x="2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56"/>
              <p:cNvSpPr/>
              <p:nvPr/>
            </p:nvSpPr>
            <p:spPr>
              <a:xfrm>
                <a:off x="2239200" y="2615975"/>
                <a:ext cx="1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22" extrusionOk="0">
                    <a:moveTo>
                      <a:pt x="43" y="0"/>
                    </a:moveTo>
                    <a:cubicBezTo>
                      <a:pt x="43" y="3"/>
                      <a:pt x="42" y="6"/>
                      <a:pt x="40" y="8"/>
                    </a:cubicBezTo>
                    <a:lnTo>
                      <a:pt x="40" y="8"/>
                    </a:lnTo>
                    <a:lnTo>
                      <a:pt x="64" y="0"/>
                    </a:lnTo>
                    <a:close/>
                    <a:moveTo>
                      <a:pt x="40" y="8"/>
                    </a:moveTo>
                    <a:lnTo>
                      <a:pt x="1" y="21"/>
                    </a:lnTo>
                    <a:cubicBezTo>
                      <a:pt x="1" y="21"/>
                      <a:pt x="32" y="21"/>
                      <a:pt x="40" y="8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56"/>
              <p:cNvSpPr/>
              <p:nvPr/>
            </p:nvSpPr>
            <p:spPr>
              <a:xfrm>
                <a:off x="2211875" y="2612575"/>
                <a:ext cx="84650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806" extrusionOk="0">
                    <a:moveTo>
                      <a:pt x="1722" y="1"/>
                    </a:moveTo>
                    <a:cubicBezTo>
                      <a:pt x="1674" y="1"/>
                      <a:pt x="1626" y="4"/>
                      <a:pt x="1577" y="10"/>
                    </a:cubicBezTo>
                    <a:lnTo>
                      <a:pt x="1556" y="10"/>
                    </a:lnTo>
                    <a:cubicBezTo>
                      <a:pt x="1388" y="10"/>
                      <a:pt x="1241" y="52"/>
                      <a:pt x="1094" y="136"/>
                    </a:cubicBezTo>
                    <a:cubicBezTo>
                      <a:pt x="526" y="431"/>
                      <a:pt x="106" y="1019"/>
                      <a:pt x="43" y="1650"/>
                    </a:cubicBezTo>
                    <a:cubicBezTo>
                      <a:pt x="0" y="2470"/>
                      <a:pt x="505" y="3311"/>
                      <a:pt x="1262" y="3647"/>
                    </a:cubicBezTo>
                    <a:cubicBezTo>
                      <a:pt x="1469" y="3734"/>
                      <a:pt x="1690" y="3806"/>
                      <a:pt x="1925" y="3806"/>
                    </a:cubicBezTo>
                    <a:cubicBezTo>
                      <a:pt x="1976" y="3806"/>
                      <a:pt x="2029" y="3802"/>
                      <a:pt x="2082" y="3795"/>
                    </a:cubicBezTo>
                    <a:cubicBezTo>
                      <a:pt x="2334" y="3731"/>
                      <a:pt x="2565" y="3521"/>
                      <a:pt x="2755" y="3311"/>
                    </a:cubicBezTo>
                    <a:cubicBezTo>
                      <a:pt x="3280" y="2659"/>
                      <a:pt x="3385" y="1734"/>
                      <a:pt x="3070" y="977"/>
                    </a:cubicBezTo>
                    <a:cubicBezTo>
                      <a:pt x="2944" y="641"/>
                      <a:pt x="2713" y="347"/>
                      <a:pt x="2397" y="178"/>
                    </a:cubicBezTo>
                    <a:cubicBezTo>
                      <a:pt x="2220" y="90"/>
                      <a:pt x="1982" y="1"/>
                      <a:pt x="172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56"/>
              <p:cNvSpPr/>
              <p:nvPr/>
            </p:nvSpPr>
            <p:spPr>
              <a:xfrm>
                <a:off x="2046300" y="2549750"/>
                <a:ext cx="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" extrusionOk="0">
                    <a:moveTo>
                      <a:pt x="1" y="0"/>
                    </a:moveTo>
                    <a:cubicBezTo>
                      <a:pt x="2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56"/>
              <p:cNvSpPr/>
              <p:nvPr/>
            </p:nvSpPr>
            <p:spPr>
              <a:xfrm>
                <a:off x="2036325" y="2552375"/>
                <a:ext cx="1600" cy="5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22" extrusionOk="0">
                    <a:moveTo>
                      <a:pt x="42" y="0"/>
                    </a:moveTo>
                    <a:cubicBezTo>
                      <a:pt x="42" y="3"/>
                      <a:pt x="42" y="6"/>
                      <a:pt x="40" y="8"/>
                    </a:cubicBezTo>
                    <a:lnTo>
                      <a:pt x="40" y="8"/>
                    </a:lnTo>
                    <a:lnTo>
                      <a:pt x="63" y="0"/>
                    </a:lnTo>
                    <a:close/>
                    <a:moveTo>
                      <a:pt x="40" y="8"/>
                    </a:moveTo>
                    <a:lnTo>
                      <a:pt x="0" y="21"/>
                    </a:lnTo>
                    <a:cubicBezTo>
                      <a:pt x="0" y="21"/>
                      <a:pt x="31" y="21"/>
                      <a:pt x="40" y="8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56"/>
              <p:cNvSpPr/>
              <p:nvPr/>
            </p:nvSpPr>
            <p:spPr>
              <a:xfrm>
                <a:off x="2012675" y="2549150"/>
                <a:ext cx="73075" cy="83025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321" extrusionOk="0">
                    <a:moveTo>
                      <a:pt x="1470" y="0"/>
                    </a:moveTo>
                    <a:cubicBezTo>
                      <a:pt x="1450" y="0"/>
                      <a:pt x="1429" y="1"/>
                      <a:pt x="1409" y="3"/>
                    </a:cubicBezTo>
                    <a:lnTo>
                      <a:pt x="1367" y="3"/>
                    </a:lnTo>
                    <a:cubicBezTo>
                      <a:pt x="1241" y="3"/>
                      <a:pt x="1115" y="66"/>
                      <a:pt x="967" y="108"/>
                    </a:cubicBezTo>
                    <a:cubicBezTo>
                      <a:pt x="484" y="361"/>
                      <a:pt x="105" y="886"/>
                      <a:pt x="63" y="1454"/>
                    </a:cubicBezTo>
                    <a:cubicBezTo>
                      <a:pt x="0" y="2169"/>
                      <a:pt x="442" y="2884"/>
                      <a:pt x="1115" y="3199"/>
                    </a:cubicBezTo>
                    <a:cubicBezTo>
                      <a:pt x="1270" y="3277"/>
                      <a:pt x="1450" y="3320"/>
                      <a:pt x="1626" y="3320"/>
                    </a:cubicBezTo>
                    <a:cubicBezTo>
                      <a:pt x="1687" y="3320"/>
                      <a:pt x="1749" y="3315"/>
                      <a:pt x="1808" y="3304"/>
                    </a:cubicBezTo>
                    <a:cubicBezTo>
                      <a:pt x="2061" y="3241"/>
                      <a:pt x="2271" y="3094"/>
                      <a:pt x="2397" y="2884"/>
                    </a:cubicBezTo>
                    <a:cubicBezTo>
                      <a:pt x="2839" y="2337"/>
                      <a:pt x="2923" y="1517"/>
                      <a:pt x="2670" y="865"/>
                    </a:cubicBezTo>
                    <a:cubicBezTo>
                      <a:pt x="2565" y="571"/>
                      <a:pt x="2355" y="298"/>
                      <a:pt x="2082" y="171"/>
                    </a:cubicBezTo>
                    <a:cubicBezTo>
                      <a:pt x="1909" y="95"/>
                      <a:pt x="1684" y="0"/>
                      <a:pt x="147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56"/>
              <p:cNvSpPr/>
              <p:nvPr/>
            </p:nvSpPr>
            <p:spPr>
              <a:xfrm>
                <a:off x="2092550" y="2680100"/>
                <a:ext cx="129850" cy="312975"/>
              </a:xfrm>
              <a:custGeom>
                <a:avLst/>
                <a:gdLst/>
                <a:ahLst/>
                <a:cxnLst/>
                <a:rect l="l" t="t" r="r" b="b"/>
                <a:pathLst>
                  <a:path w="5194" h="12519" extrusionOk="0">
                    <a:moveTo>
                      <a:pt x="1" y="0"/>
                    </a:moveTo>
                    <a:cubicBezTo>
                      <a:pt x="1" y="42"/>
                      <a:pt x="232" y="84"/>
                      <a:pt x="611" y="253"/>
                    </a:cubicBezTo>
                    <a:cubicBezTo>
                      <a:pt x="989" y="400"/>
                      <a:pt x="1536" y="673"/>
                      <a:pt x="2124" y="1115"/>
                    </a:cubicBezTo>
                    <a:cubicBezTo>
                      <a:pt x="2692" y="1556"/>
                      <a:pt x="3323" y="2187"/>
                      <a:pt x="3827" y="3028"/>
                    </a:cubicBezTo>
                    <a:cubicBezTo>
                      <a:pt x="4353" y="3848"/>
                      <a:pt x="4710" y="4878"/>
                      <a:pt x="4900" y="5971"/>
                    </a:cubicBezTo>
                    <a:cubicBezTo>
                      <a:pt x="5089" y="7085"/>
                      <a:pt x="5068" y="8179"/>
                      <a:pt x="4879" y="9125"/>
                    </a:cubicBezTo>
                    <a:cubicBezTo>
                      <a:pt x="4710" y="10071"/>
                      <a:pt x="4353" y="10891"/>
                      <a:pt x="3848" y="11438"/>
                    </a:cubicBezTo>
                    <a:cubicBezTo>
                      <a:pt x="3386" y="11963"/>
                      <a:pt x="2818" y="12257"/>
                      <a:pt x="2440" y="12384"/>
                    </a:cubicBezTo>
                    <a:cubicBezTo>
                      <a:pt x="2040" y="12510"/>
                      <a:pt x="1809" y="12489"/>
                      <a:pt x="1809" y="12510"/>
                    </a:cubicBezTo>
                    <a:cubicBezTo>
                      <a:pt x="1809" y="12510"/>
                      <a:pt x="1855" y="12518"/>
                      <a:pt x="1941" y="12518"/>
                    </a:cubicBezTo>
                    <a:cubicBezTo>
                      <a:pt x="2048" y="12518"/>
                      <a:pt x="2218" y="12505"/>
                      <a:pt x="2440" y="12447"/>
                    </a:cubicBezTo>
                    <a:cubicBezTo>
                      <a:pt x="2818" y="12342"/>
                      <a:pt x="3407" y="12047"/>
                      <a:pt x="3911" y="11501"/>
                    </a:cubicBezTo>
                    <a:cubicBezTo>
                      <a:pt x="4395" y="10933"/>
                      <a:pt x="4794" y="10092"/>
                      <a:pt x="4984" y="9125"/>
                    </a:cubicBezTo>
                    <a:cubicBezTo>
                      <a:pt x="5173" y="8158"/>
                      <a:pt x="5194" y="7043"/>
                      <a:pt x="5005" y="5929"/>
                    </a:cubicBezTo>
                    <a:cubicBezTo>
                      <a:pt x="4816" y="4794"/>
                      <a:pt x="4437" y="3764"/>
                      <a:pt x="3911" y="2923"/>
                    </a:cubicBezTo>
                    <a:cubicBezTo>
                      <a:pt x="3386" y="2082"/>
                      <a:pt x="2755" y="1451"/>
                      <a:pt x="2145" y="1009"/>
                    </a:cubicBezTo>
                    <a:cubicBezTo>
                      <a:pt x="1536" y="568"/>
                      <a:pt x="989" y="295"/>
                      <a:pt x="590" y="168"/>
                    </a:cubicBezTo>
                    <a:cubicBezTo>
                      <a:pt x="421" y="105"/>
                      <a:pt x="253" y="63"/>
                      <a:pt x="148" y="42"/>
                    </a:cubicBezTo>
                    <a:cubicBezTo>
                      <a:pt x="4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56"/>
              <p:cNvSpPr/>
              <p:nvPr/>
            </p:nvSpPr>
            <p:spPr>
              <a:xfrm>
                <a:off x="2022650" y="2567100"/>
                <a:ext cx="79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430" extrusionOk="0">
                    <a:moveTo>
                      <a:pt x="295" y="0"/>
                    </a:moveTo>
                    <a:cubicBezTo>
                      <a:pt x="253" y="0"/>
                      <a:pt x="211" y="63"/>
                      <a:pt x="127" y="189"/>
                    </a:cubicBezTo>
                    <a:cubicBezTo>
                      <a:pt x="43" y="294"/>
                      <a:pt x="1" y="505"/>
                      <a:pt x="1" y="715"/>
                    </a:cubicBezTo>
                    <a:cubicBezTo>
                      <a:pt x="1" y="925"/>
                      <a:pt x="43" y="1114"/>
                      <a:pt x="127" y="1240"/>
                    </a:cubicBezTo>
                    <a:cubicBezTo>
                      <a:pt x="211" y="1367"/>
                      <a:pt x="253" y="1430"/>
                      <a:pt x="295" y="1430"/>
                    </a:cubicBezTo>
                    <a:cubicBezTo>
                      <a:pt x="316" y="1409"/>
                      <a:pt x="127" y="1114"/>
                      <a:pt x="127" y="715"/>
                    </a:cubicBezTo>
                    <a:cubicBezTo>
                      <a:pt x="127" y="315"/>
                      <a:pt x="316" y="42"/>
                      <a:pt x="29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56"/>
              <p:cNvSpPr/>
              <p:nvPr/>
            </p:nvSpPr>
            <p:spPr>
              <a:xfrm>
                <a:off x="2221850" y="2638775"/>
                <a:ext cx="1265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444" extrusionOk="0">
                    <a:moveTo>
                      <a:pt x="455" y="0"/>
                    </a:moveTo>
                    <a:cubicBezTo>
                      <a:pt x="435" y="0"/>
                      <a:pt x="378" y="57"/>
                      <a:pt x="295" y="140"/>
                    </a:cubicBezTo>
                    <a:cubicBezTo>
                      <a:pt x="190" y="245"/>
                      <a:pt x="85" y="434"/>
                      <a:pt x="43" y="665"/>
                    </a:cubicBezTo>
                    <a:cubicBezTo>
                      <a:pt x="1" y="896"/>
                      <a:pt x="43" y="1107"/>
                      <a:pt x="106" y="1233"/>
                    </a:cubicBezTo>
                    <a:cubicBezTo>
                      <a:pt x="148" y="1401"/>
                      <a:pt x="211" y="1443"/>
                      <a:pt x="232" y="1443"/>
                    </a:cubicBezTo>
                    <a:cubicBezTo>
                      <a:pt x="253" y="1443"/>
                      <a:pt x="106" y="1107"/>
                      <a:pt x="148" y="707"/>
                    </a:cubicBezTo>
                    <a:cubicBezTo>
                      <a:pt x="232" y="287"/>
                      <a:pt x="506" y="34"/>
                      <a:pt x="463" y="13"/>
                    </a:cubicBezTo>
                    <a:cubicBezTo>
                      <a:pt x="463" y="4"/>
                      <a:pt x="461" y="0"/>
                      <a:pt x="45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56"/>
              <p:cNvSpPr/>
              <p:nvPr/>
            </p:nvSpPr>
            <p:spPr>
              <a:xfrm>
                <a:off x="2192950" y="2959525"/>
                <a:ext cx="1598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2533" extrusionOk="0">
                    <a:moveTo>
                      <a:pt x="15" y="1"/>
                    </a:moveTo>
                    <a:cubicBezTo>
                      <a:pt x="6" y="1"/>
                      <a:pt x="1" y="3"/>
                      <a:pt x="1" y="8"/>
                    </a:cubicBezTo>
                    <a:cubicBezTo>
                      <a:pt x="1" y="29"/>
                      <a:pt x="64" y="50"/>
                      <a:pt x="232" y="134"/>
                    </a:cubicBezTo>
                    <a:cubicBezTo>
                      <a:pt x="400" y="218"/>
                      <a:pt x="631" y="282"/>
                      <a:pt x="926" y="387"/>
                    </a:cubicBezTo>
                    <a:cubicBezTo>
                      <a:pt x="1493" y="597"/>
                      <a:pt x="2334" y="870"/>
                      <a:pt x="3238" y="1165"/>
                    </a:cubicBezTo>
                    <a:cubicBezTo>
                      <a:pt x="4121" y="1438"/>
                      <a:pt x="4941" y="1753"/>
                      <a:pt x="5488" y="2048"/>
                    </a:cubicBezTo>
                    <a:cubicBezTo>
                      <a:pt x="6011" y="2309"/>
                      <a:pt x="6323" y="2533"/>
                      <a:pt x="6385" y="2533"/>
                    </a:cubicBezTo>
                    <a:cubicBezTo>
                      <a:pt x="6388" y="2533"/>
                      <a:pt x="6390" y="2532"/>
                      <a:pt x="6392" y="2531"/>
                    </a:cubicBezTo>
                    <a:cubicBezTo>
                      <a:pt x="6392" y="2489"/>
                      <a:pt x="6308" y="2447"/>
                      <a:pt x="6203" y="2342"/>
                    </a:cubicBezTo>
                    <a:cubicBezTo>
                      <a:pt x="6119" y="2279"/>
                      <a:pt x="6035" y="2216"/>
                      <a:pt x="5929" y="2153"/>
                    </a:cubicBezTo>
                    <a:cubicBezTo>
                      <a:pt x="5824" y="2111"/>
                      <a:pt x="5698" y="2027"/>
                      <a:pt x="5572" y="1942"/>
                    </a:cubicBezTo>
                    <a:cubicBezTo>
                      <a:pt x="5004" y="1627"/>
                      <a:pt x="4226" y="1291"/>
                      <a:pt x="3301" y="996"/>
                    </a:cubicBezTo>
                    <a:cubicBezTo>
                      <a:pt x="2376" y="702"/>
                      <a:pt x="1577" y="471"/>
                      <a:pt x="968" y="282"/>
                    </a:cubicBezTo>
                    <a:cubicBezTo>
                      <a:pt x="429" y="133"/>
                      <a:pt x="88" y="1"/>
                      <a:pt x="1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56"/>
              <p:cNvSpPr/>
              <p:nvPr/>
            </p:nvSpPr>
            <p:spPr>
              <a:xfrm>
                <a:off x="2619750" y="2810925"/>
                <a:ext cx="198700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7948" h="7866" extrusionOk="0">
                    <a:moveTo>
                      <a:pt x="7946" y="0"/>
                    </a:moveTo>
                    <a:cubicBezTo>
                      <a:pt x="7932" y="0"/>
                      <a:pt x="7827" y="123"/>
                      <a:pt x="7632" y="318"/>
                    </a:cubicBezTo>
                    <a:cubicBezTo>
                      <a:pt x="7443" y="528"/>
                      <a:pt x="7191" y="843"/>
                      <a:pt x="6875" y="1243"/>
                    </a:cubicBezTo>
                    <a:cubicBezTo>
                      <a:pt x="6203" y="2000"/>
                      <a:pt x="5235" y="3030"/>
                      <a:pt x="4100" y="4060"/>
                    </a:cubicBezTo>
                    <a:cubicBezTo>
                      <a:pt x="2986" y="5111"/>
                      <a:pt x="1893" y="6015"/>
                      <a:pt x="1157" y="6709"/>
                    </a:cubicBezTo>
                    <a:cubicBezTo>
                      <a:pt x="799" y="7067"/>
                      <a:pt x="505" y="7340"/>
                      <a:pt x="295" y="7550"/>
                    </a:cubicBezTo>
                    <a:cubicBezTo>
                      <a:pt x="105" y="7739"/>
                      <a:pt x="0" y="7865"/>
                      <a:pt x="0" y="7865"/>
                    </a:cubicBezTo>
                    <a:cubicBezTo>
                      <a:pt x="0" y="7865"/>
                      <a:pt x="148" y="7760"/>
                      <a:pt x="358" y="7571"/>
                    </a:cubicBezTo>
                    <a:cubicBezTo>
                      <a:pt x="589" y="7382"/>
                      <a:pt x="883" y="7109"/>
                      <a:pt x="1241" y="6793"/>
                    </a:cubicBezTo>
                    <a:cubicBezTo>
                      <a:pt x="1998" y="6120"/>
                      <a:pt x="3049" y="5237"/>
                      <a:pt x="4205" y="4186"/>
                    </a:cubicBezTo>
                    <a:cubicBezTo>
                      <a:pt x="5362" y="3135"/>
                      <a:pt x="6350" y="2105"/>
                      <a:pt x="6980" y="1327"/>
                    </a:cubicBezTo>
                    <a:cubicBezTo>
                      <a:pt x="7296" y="927"/>
                      <a:pt x="7548" y="612"/>
                      <a:pt x="7716" y="381"/>
                    </a:cubicBezTo>
                    <a:cubicBezTo>
                      <a:pt x="7863" y="128"/>
                      <a:pt x="7948" y="2"/>
                      <a:pt x="7948" y="2"/>
                    </a:cubicBezTo>
                    <a:cubicBezTo>
                      <a:pt x="7948" y="1"/>
                      <a:pt x="7947" y="0"/>
                      <a:pt x="7946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56"/>
              <p:cNvSpPr/>
              <p:nvPr/>
            </p:nvSpPr>
            <p:spPr>
              <a:xfrm>
                <a:off x="2706475" y="2800450"/>
                <a:ext cx="135100" cy="132350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5294" extrusionOk="0">
                    <a:moveTo>
                      <a:pt x="4773" y="1"/>
                    </a:moveTo>
                    <a:cubicBezTo>
                      <a:pt x="3953" y="1178"/>
                      <a:pt x="3007" y="2419"/>
                      <a:pt x="1872" y="3386"/>
                    </a:cubicBezTo>
                    <a:cubicBezTo>
                      <a:pt x="1199" y="3995"/>
                      <a:pt x="715" y="4731"/>
                      <a:pt x="0" y="5278"/>
                    </a:cubicBezTo>
                    <a:cubicBezTo>
                      <a:pt x="143" y="5288"/>
                      <a:pt x="287" y="5294"/>
                      <a:pt x="432" y="5294"/>
                    </a:cubicBezTo>
                    <a:cubicBezTo>
                      <a:pt x="1742" y="5294"/>
                      <a:pt x="3128" y="4864"/>
                      <a:pt x="4037" y="3974"/>
                    </a:cubicBezTo>
                    <a:cubicBezTo>
                      <a:pt x="5025" y="2965"/>
                      <a:pt x="5404" y="1283"/>
                      <a:pt x="47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56"/>
              <p:cNvSpPr/>
              <p:nvPr/>
            </p:nvSpPr>
            <p:spPr>
              <a:xfrm>
                <a:off x="2581375" y="2077225"/>
                <a:ext cx="330100" cy="652825"/>
              </a:xfrm>
              <a:custGeom>
                <a:avLst/>
                <a:gdLst/>
                <a:ahLst/>
                <a:cxnLst/>
                <a:rect l="l" t="t" r="r" b="b"/>
                <a:pathLst>
                  <a:path w="13204" h="26113" extrusionOk="0">
                    <a:moveTo>
                      <a:pt x="1" y="0"/>
                    </a:moveTo>
                    <a:lnTo>
                      <a:pt x="1" y="1157"/>
                    </a:lnTo>
                    <a:cubicBezTo>
                      <a:pt x="1830" y="3869"/>
                      <a:pt x="5614" y="4731"/>
                      <a:pt x="7422" y="7443"/>
                    </a:cubicBezTo>
                    <a:cubicBezTo>
                      <a:pt x="8137" y="8494"/>
                      <a:pt x="8473" y="9714"/>
                      <a:pt x="8831" y="10954"/>
                    </a:cubicBezTo>
                    <a:cubicBezTo>
                      <a:pt x="10218" y="16000"/>
                      <a:pt x="11627" y="21067"/>
                      <a:pt x="13036" y="26113"/>
                    </a:cubicBezTo>
                    <a:cubicBezTo>
                      <a:pt x="13204" y="22833"/>
                      <a:pt x="12405" y="19574"/>
                      <a:pt x="11627" y="16357"/>
                    </a:cubicBezTo>
                    <a:cubicBezTo>
                      <a:pt x="10849" y="13204"/>
                      <a:pt x="10092" y="10050"/>
                      <a:pt x="9293" y="6896"/>
                    </a:cubicBezTo>
                    <a:cubicBezTo>
                      <a:pt x="9104" y="6224"/>
                      <a:pt x="8957" y="5488"/>
                      <a:pt x="8536" y="4899"/>
                    </a:cubicBezTo>
                    <a:cubicBezTo>
                      <a:pt x="8116" y="4310"/>
                      <a:pt x="7506" y="3890"/>
                      <a:pt x="6897" y="3490"/>
                    </a:cubicBezTo>
                    <a:cubicBezTo>
                      <a:pt x="4752" y="2040"/>
                      <a:pt x="2524" y="568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56"/>
              <p:cNvSpPr/>
              <p:nvPr/>
            </p:nvSpPr>
            <p:spPr>
              <a:xfrm>
                <a:off x="2031075" y="2301600"/>
                <a:ext cx="230225" cy="188725"/>
              </a:xfrm>
              <a:custGeom>
                <a:avLst/>
                <a:gdLst/>
                <a:ahLst/>
                <a:cxnLst/>
                <a:rect l="l" t="t" r="r" b="b"/>
                <a:pathLst>
                  <a:path w="9209" h="7549" extrusionOk="0">
                    <a:moveTo>
                      <a:pt x="8062" y="1"/>
                    </a:moveTo>
                    <a:cubicBezTo>
                      <a:pt x="7782" y="1"/>
                      <a:pt x="7454" y="34"/>
                      <a:pt x="7085" y="108"/>
                    </a:cubicBezTo>
                    <a:cubicBezTo>
                      <a:pt x="6518" y="255"/>
                      <a:pt x="5887" y="465"/>
                      <a:pt x="5214" y="781"/>
                    </a:cubicBezTo>
                    <a:cubicBezTo>
                      <a:pt x="4520" y="1117"/>
                      <a:pt x="3848" y="1538"/>
                      <a:pt x="3154" y="2084"/>
                    </a:cubicBezTo>
                    <a:cubicBezTo>
                      <a:pt x="2502" y="2631"/>
                      <a:pt x="1934" y="3240"/>
                      <a:pt x="1472" y="3829"/>
                    </a:cubicBezTo>
                    <a:cubicBezTo>
                      <a:pt x="1030" y="4418"/>
                      <a:pt x="673" y="5007"/>
                      <a:pt x="463" y="5532"/>
                    </a:cubicBezTo>
                    <a:cubicBezTo>
                      <a:pt x="0" y="6562"/>
                      <a:pt x="0" y="7319"/>
                      <a:pt x="315" y="7508"/>
                    </a:cubicBezTo>
                    <a:cubicBezTo>
                      <a:pt x="373" y="7535"/>
                      <a:pt x="436" y="7548"/>
                      <a:pt x="506" y="7548"/>
                    </a:cubicBezTo>
                    <a:cubicBezTo>
                      <a:pt x="867" y="7548"/>
                      <a:pt x="1387" y="7197"/>
                      <a:pt x="2039" y="6667"/>
                    </a:cubicBezTo>
                    <a:cubicBezTo>
                      <a:pt x="2418" y="6352"/>
                      <a:pt x="2880" y="5953"/>
                      <a:pt x="3343" y="5532"/>
                    </a:cubicBezTo>
                    <a:cubicBezTo>
                      <a:pt x="3848" y="5112"/>
                      <a:pt x="4373" y="4670"/>
                      <a:pt x="4920" y="4187"/>
                    </a:cubicBezTo>
                    <a:cubicBezTo>
                      <a:pt x="5508" y="3745"/>
                      <a:pt x="6055" y="3325"/>
                      <a:pt x="6560" y="2925"/>
                    </a:cubicBezTo>
                    <a:cubicBezTo>
                      <a:pt x="7043" y="2526"/>
                      <a:pt x="7527" y="2189"/>
                      <a:pt x="7926" y="1874"/>
                    </a:cubicBezTo>
                    <a:cubicBezTo>
                      <a:pt x="8704" y="1243"/>
                      <a:pt x="9209" y="739"/>
                      <a:pt x="9104" y="381"/>
                    </a:cubicBezTo>
                    <a:cubicBezTo>
                      <a:pt x="9032" y="152"/>
                      <a:pt x="8658" y="1"/>
                      <a:pt x="80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56"/>
              <p:cNvSpPr/>
              <p:nvPr/>
            </p:nvSpPr>
            <p:spPr>
              <a:xfrm>
                <a:off x="2051575" y="2828300"/>
                <a:ext cx="310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327" extrusionOk="0">
                    <a:moveTo>
                      <a:pt x="954" y="1"/>
                    </a:moveTo>
                    <a:cubicBezTo>
                      <a:pt x="849" y="1"/>
                      <a:pt x="724" y="11"/>
                      <a:pt x="589" y="43"/>
                    </a:cubicBezTo>
                    <a:cubicBezTo>
                      <a:pt x="231" y="127"/>
                      <a:pt x="0" y="274"/>
                      <a:pt x="21" y="317"/>
                    </a:cubicBezTo>
                    <a:cubicBezTo>
                      <a:pt x="28" y="323"/>
                      <a:pt x="39" y="326"/>
                      <a:pt x="56" y="326"/>
                    </a:cubicBezTo>
                    <a:cubicBezTo>
                      <a:pt x="144" y="326"/>
                      <a:pt x="365" y="240"/>
                      <a:pt x="631" y="169"/>
                    </a:cubicBezTo>
                    <a:cubicBezTo>
                      <a:pt x="967" y="106"/>
                      <a:pt x="1240" y="64"/>
                      <a:pt x="1240" y="43"/>
                    </a:cubicBezTo>
                    <a:cubicBezTo>
                      <a:pt x="1240" y="30"/>
                      <a:pt x="1126" y="1"/>
                      <a:pt x="95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56"/>
              <p:cNvSpPr/>
              <p:nvPr/>
            </p:nvSpPr>
            <p:spPr>
              <a:xfrm>
                <a:off x="1954325" y="2791650"/>
                <a:ext cx="287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335" extrusionOk="0">
                    <a:moveTo>
                      <a:pt x="837" y="1"/>
                    </a:moveTo>
                    <a:cubicBezTo>
                      <a:pt x="747" y="1"/>
                      <a:pt x="641" y="11"/>
                      <a:pt x="526" y="37"/>
                    </a:cubicBezTo>
                    <a:cubicBezTo>
                      <a:pt x="211" y="122"/>
                      <a:pt x="1" y="290"/>
                      <a:pt x="22" y="332"/>
                    </a:cubicBezTo>
                    <a:cubicBezTo>
                      <a:pt x="25" y="334"/>
                      <a:pt x="30" y="335"/>
                      <a:pt x="37" y="335"/>
                    </a:cubicBezTo>
                    <a:cubicBezTo>
                      <a:pt x="105" y="335"/>
                      <a:pt x="321" y="240"/>
                      <a:pt x="589" y="164"/>
                    </a:cubicBezTo>
                    <a:cubicBezTo>
                      <a:pt x="863" y="101"/>
                      <a:pt x="1136" y="101"/>
                      <a:pt x="1136" y="59"/>
                    </a:cubicBezTo>
                    <a:cubicBezTo>
                      <a:pt x="1150" y="44"/>
                      <a:pt x="1029" y="1"/>
                      <a:pt x="83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56"/>
              <p:cNvSpPr/>
              <p:nvPr/>
            </p:nvSpPr>
            <p:spPr>
              <a:xfrm>
                <a:off x="2380600" y="3036400"/>
                <a:ext cx="45750" cy="62650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2506" extrusionOk="0">
                    <a:moveTo>
                      <a:pt x="47" y="0"/>
                    </a:moveTo>
                    <a:cubicBezTo>
                      <a:pt x="45" y="0"/>
                      <a:pt x="43" y="1"/>
                      <a:pt x="42" y="3"/>
                    </a:cubicBezTo>
                    <a:cubicBezTo>
                      <a:pt x="0" y="24"/>
                      <a:pt x="442" y="549"/>
                      <a:pt x="925" y="1243"/>
                    </a:cubicBezTo>
                    <a:cubicBezTo>
                      <a:pt x="1401" y="1905"/>
                      <a:pt x="1754" y="2505"/>
                      <a:pt x="1786" y="2505"/>
                    </a:cubicBezTo>
                    <a:cubicBezTo>
                      <a:pt x="1787" y="2505"/>
                      <a:pt x="1787" y="2505"/>
                      <a:pt x="1787" y="2505"/>
                    </a:cubicBezTo>
                    <a:cubicBezTo>
                      <a:pt x="1829" y="2463"/>
                      <a:pt x="1514" y="1874"/>
                      <a:pt x="1030" y="1159"/>
                    </a:cubicBezTo>
                    <a:cubicBezTo>
                      <a:pt x="586" y="492"/>
                      <a:pt x="103" y="0"/>
                      <a:pt x="4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56"/>
              <p:cNvSpPr/>
              <p:nvPr/>
            </p:nvSpPr>
            <p:spPr>
              <a:xfrm>
                <a:off x="1992700" y="2409375"/>
                <a:ext cx="42075" cy="9362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3745" extrusionOk="0">
                    <a:moveTo>
                      <a:pt x="1639" y="0"/>
                    </a:moveTo>
                    <a:cubicBezTo>
                      <a:pt x="1625" y="0"/>
                      <a:pt x="1482" y="186"/>
                      <a:pt x="1283" y="485"/>
                    </a:cubicBezTo>
                    <a:cubicBezTo>
                      <a:pt x="1073" y="801"/>
                      <a:pt x="841" y="1242"/>
                      <a:pt x="589" y="1768"/>
                    </a:cubicBezTo>
                    <a:cubicBezTo>
                      <a:pt x="358" y="2293"/>
                      <a:pt x="211" y="2777"/>
                      <a:pt x="126" y="3134"/>
                    </a:cubicBezTo>
                    <a:cubicBezTo>
                      <a:pt x="42" y="3513"/>
                      <a:pt x="0" y="3744"/>
                      <a:pt x="21" y="3744"/>
                    </a:cubicBezTo>
                    <a:cubicBezTo>
                      <a:pt x="63" y="3744"/>
                      <a:pt x="274" y="2840"/>
                      <a:pt x="736" y="1831"/>
                    </a:cubicBezTo>
                    <a:cubicBezTo>
                      <a:pt x="1178" y="801"/>
                      <a:pt x="1682" y="44"/>
                      <a:pt x="1640" y="2"/>
                    </a:cubicBezTo>
                    <a:cubicBezTo>
                      <a:pt x="1640" y="1"/>
                      <a:pt x="1640" y="0"/>
                      <a:pt x="163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56"/>
              <p:cNvSpPr/>
              <p:nvPr/>
            </p:nvSpPr>
            <p:spPr>
              <a:xfrm>
                <a:off x="2280725" y="2256950"/>
                <a:ext cx="72025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014" extrusionOk="0">
                    <a:moveTo>
                      <a:pt x="47" y="1"/>
                    </a:moveTo>
                    <a:cubicBezTo>
                      <a:pt x="45" y="1"/>
                      <a:pt x="43" y="1"/>
                      <a:pt x="43" y="2"/>
                    </a:cubicBezTo>
                    <a:cubicBezTo>
                      <a:pt x="1" y="44"/>
                      <a:pt x="610" y="359"/>
                      <a:pt x="1409" y="632"/>
                    </a:cubicBezTo>
                    <a:cubicBezTo>
                      <a:pt x="2124" y="903"/>
                      <a:pt x="2767" y="1013"/>
                      <a:pt x="2867" y="1013"/>
                    </a:cubicBezTo>
                    <a:cubicBezTo>
                      <a:pt x="2876" y="1013"/>
                      <a:pt x="2881" y="1013"/>
                      <a:pt x="2881" y="1011"/>
                    </a:cubicBezTo>
                    <a:cubicBezTo>
                      <a:pt x="2881" y="948"/>
                      <a:pt x="2208" y="801"/>
                      <a:pt x="1451" y="506"/>
                    </a:cubicBezTo>
                    <a:cubicBezTo>
                      <a:pt x="702" y="263"/>
                      <a:pt x="108" y="1"/>
                      <a:pt x="47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56"/>
              <p:cNvSpPr/>
              <p:nvPr/>
            </p:nvSpPr>
            <p:spPr>
              <a:xfrm>
                <a:off x="2802125" y="2175500"/>
                <a:ext cx="636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643" extrusionOk="0">
                    <a:moveTo>
                      <a:pt x="2521" y="0"/>
                    </a:moveTo>
                    <a:cubicBezTo>
                      <a:pt x="2463" y="0"/>
                      <a:pt x="2005" y="494"/>
                      <a:pt x="1325" y="947"/>
                    </a:cubicBezTo>
                    <a:cubicBezTo>
                      <a:pt x="653" y="1410"/>
                      <a:pt x="1" y="1599"/>
                      <a:pt x="1" y="1641"/>
                    </a:cubicBezTo>
                    <a:cubicBezTo>
                      <a:pt x="1" y="1642"/>
                      <a:pt x="4" y="1643"/>
                      <a:pt x="10" y="1643"/>
                    </a:cubicBezTo>
                    <a:cubicBezTo>
                      <a:pt x="95" y="1643"/>
                      <a:pt x="743" y="1503"/>
                      <a:pt x="1409" y="1052"/>
                    </a:cubicBezTo>
                    <a:cubicBezTo>
                      <a:pt x="2124" y="590"/>
                      <a:pt x="2545" y="43"/>
                      <a:pt x="2524" y="1"/>
                    </a:cubicBezTo>
                    <a:cubicBezTo>
                      <a:pt x="2523" y="0"/>
                      <a:pt x="2522" y="0"/>
                      <a:pt x="2521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56"/>
              <p:cNvSpPr/>
              <p:nvPr/>
            </p:nvSpPr>
            <p:spPr>
              <a:xfrm>
                <a:off x="2469950" y="1761325"/>
                <a:ext cx="622350" cy="1202700"/>
              </a:xfrm>
              <a:custGeom>
                <a:avLst/>
                <a:gdLst/>
                <a:ahLst/>
                <a:cxnLst/>
                <a:rect l="l" t="t" r="r" b="b"/>
                <a:pathLst>
                  <a:path w="24894" h="48108" extrusionOk="0">
                    <a:moveTo>
                      <a:pt x="1" y="10323"/>
                    </a:moveTo>
                    <a:cubicBezTo>
                      <a:pt x="1" y="10323"/>
                      <a:pt x="1" y="10323"/>
                      <a:pt x="0" y="10324"/>
                    </a:cubicBezTo>
                    <a:lnTo>
                      <a:pt x="1" y="10323"/>
                    </a:lnTo>
                    <a:close/>
                    <a:moveTo>
                      <a:pt x="7969" y="1"/>
                    </a:moveTo>
                    <a:lnTo>
                      <a:pt x="1" y="10323"/>
                    </a:lnTo>
                    <a:lnTo>
                      <a:pt x="1" y="10323"/>
                    </a:lnTo>
                    <a:cubicBezTo>
                      <a:pt x="2" y="10322"/>
                      <a:pt x="5" y="10321"/>
                      <a:pt x="8" y="10321"/>
                    </a:cubicBezTo>
                    <a:cubicBezTo>
                      <a:pt x="377" y="10321"/>
                      <a:pt x="12993" y="18019"/>
                      <a:pt x="12993" y="18019"/>
                    </a:cubicBezTo>
                    <a:lnTo>
                      <a:pt x="16799" y="35343"/>
                    </a:lnTo>
                    <a:lnTo>
                      <a:pt x="17451" y="38412"/>
                    </a:lnTo>
                    <a:cubicBezTo>
                      <a:pt x="17451" y="38412"/>
                      <a:pt x="15748" y="39905"/>
                      <a:pt x="15832" y="41482"/>
                    </a:cubicBezTo>
                    <a:cubicBezTo>
                      <a:pt x="15874" y="42533"/>
                      <a:pt x="13456" y="44804"/>
                      <a:pt x="13456" y="44804"/>
                    </a:cubicBezTo>
                    <a:cubicBezTo>
                      <a:pt x="12955" y="44377"/>
                      <a:pt x="12601" y="44228"/>
                      <a:pt x="12323" y="44228"/>
                    </a:cubicBezTo>
                    <a:cubicBezTo>
                      <a:pt x="12286" y="44228"/>
                      <a:pt x="12250" y="44231"/>
                      <a:pt x="12216" y="44236"/>
                    </a:cubicBezTo>
                    <a:lnTo>
                      <a:pt x="9672" y="46633"/>
                    </a:lnTo>
                    <a:lnTo>
                      <a:pt x="10281" y="47200"/>
                    </a:lnTo>
                    <a:cubicBezTo>
                      <a:pt x="10936" y="47776"/>
                      <a:pt x="11760" y="48108"/>
                      <a:pt x="12628" y="48108"/>
                    </a:cubicBezTo>
                    <a:cubicBezTo>
                      <a:pt x="12680" y="48108"/>
                      <a:pt x="12731" y="48107"/>
                      <a:pt x="12783" y="48104"/>
                    </a:cubicBezTo>
                    <a:lnTo>
                      <a:pt x="17156" y="47978"/>
                    </a:lnTo>
                    <a:cubicBezTo>
                      <a:pt x="17787" y="47957"/>
                      <a:pt x="18376" y="47684"/>
                      <a:pt x="18817" y="47242"/>
                    </a:cubicBezTo>
                    <a:cubicBezTo>
                      <a:pt x="20163" y="45855"/>
                      <a:pt x="23001" y="42743"/>
                      <a:pt x="23085" y="41272"/>
                    </a:cubicBezTo>
                    <a:cubicBezTo>
                      <a:pt x="23106" y="40431"/>
                      <a:pt x="23106" y="39653"/>
                      <a:pt x="23106" y="39022"/>
                    </a:cubicBezTo>
                    <a:cubicBezTo>
                      <a:pt x="23064" y="39001"/>
                      <a:pt x="24893" y="18082"/>
                      <a:pt x="23506" y="14823"/>
                    </a:cubicBezTo>
                    <a:cubicBezTo>
                      <a:pt x="22076" y="11564"/>
                      <a:pt x="7969" y="1"/>
                      <a:pt x="7969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56"/>
              <p:cNvSpPr/>
              <p:nvPr/>
            </p:nvSpPr>
            <p:spPr>
              <a:xfrm>
                <a:off x="2803175" y="2823575"/>
                <a:ext cx="149300" cy="72350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2894" extrusionOk="0">
                    <a:moveTo>
                      <a:pt x="5972" y="1"/>
                    </a:moveTo>
                    <a:cubicBezTo>
                      <a:pt x="5972" y="1"/>
                      <a:pt x="5867" y="43"/>
                      <a:pt x="5677" y="64"/>
                    </a:cubicBezTo>
                    <a:cubicBezTo>
                      <a:pt x="5530" y="148"/>
                      <a:pt x="5257" y="232"/>
                      <a:pt x="4963" y="379"/>
                    </a:cubicBezTo>
                    <a:cubicBezTo>
                      <a:pt x="4689" y="527"/>
                      <a:pt x="4374" y="821"/>
                      <a:pt x="4080" y="1115"/>
                    </a:cubicBezTo>
                    <a:cubicBezTo>
                      <a:pt x="3785" y="1452"/>
                      <a:pt x="3470" y="1809"/>
                      <a:pt x="3049" y="2082"/>
                    </a:cubicBezTo>
                    <a:cubicBezTo>
                      <a:pt x="2308" y="2596"/>
                      <a:pt x="1498" y="2782"/>
                      <a:pt x="852" y="2782"/>
                    </a:cubicBezTo>
                    <a:cubicBezTo>
                      <a:pt x="784" y="2782"/>
                      <a:pt x="717" y="2780"/>
                      <a:pt x="653" y="2776"/>
                    </a:cubicBezTo>
                    <a:cubicBezTo>
                      <a:pt x="505" y="2776"/>
                      <a:pt x="337" y="2776"/>
                      <a:pt x="232" y="2734"/>
                    </a:cubicBezTo>
                    <a:cubicBezTo>
                      <a:pt x="127" y="2692"/>
                      <a:pt x="64" y="2608"/>
                      <a:pt x="64" y="2524"/>
                    </a:cubicBezTo>
                    <a:cubicBezTo>
                      <a:pt x="64" y="2440"/>
                      <a:pt x="85" y="2356"/>
                      <a:pt x="106" y="2335"/>
                    </a:cubicBezTo>
                    <a:cubicBezTo>
                      <a:pt x="127" y="2293"/>
                      <a:pt x="169" y="2293"/>
                      <a:pt x="169" y="2293"/>
                    </a:cubicBezTo>
                    <a:lnTo>
                      <a:pt x="169" y="2293"/>
                    </a:lnTo>
                    <a:cubicBezTo>
                      <a:pt x="169" y="2293"/>
                      <a:pt x="127" y="2293"/>
                      <a:pt x="85" y="2314"/>
                    </a:cubicBezTo>
                    <a:cubicBezTo>
                      <a:pt x="64" y="2335"/>
                      <a:pt x="1" y="2419"/>
                      <a:pt x="1" y="2524"/>
                    </a:cubicBezTo>
                    <a:cubicBezTo>
                      <a:pt x="1" y="2629"/>
                      <a:pt x="85" y="2755"/>
                      <a:pt x="211" y="2818"/>
                    </a:cubicBezTo>
                    <a:cubicBezTo>
                      <a:pt x="337" y="2860"/>
                      <a:pt x="505" y="2881"/>
                      <a:pt x="653" y="2881"/>
                    </a:cubicBezTo>
                    <a:cubicBezTo>
                      <a:pt x="740" y="2889"/>
                      <a:pt x="832" y="2894"/>
                      <a:pt x="928" y="2894"/>
                    </a:cubicBezTo>
                    <a:cubicBezTo>
                      <a:pt x="1566" y="2894"/>
                      <a:pt x="2365" y="2702"/>
                      <a:pt x="3133" y="2208"/>
                    </a:cubicBezTo>
                    <a:cubicBezTo>
                      <a:pt x="3575" y="1935"/>
                      <a:pt x="3890" y="1557"/>
                      <a:pt x="4185" y="1241"/>
                    </a:cubicBezTo>
                    <a:cubicBezTo>
                      <a:pt x="4479" y="926"/>
                      <a:pt x="4752" y="653"/>
                      <a:pt x="5047" y="506"/>
                    </a:cubicBezTo>
                    <a:cubicBezTo>
                      <a:pt x="5320" y="337"/>
                      <a:pt x="5572" y="232"/>
                      <a:pt x="5741" y="148"/>
                    </a:cubicBezTo>
                    <a:cubicBezTo>
                      <a:pt x="5888" y="85"/>
                      <a:pt x="5972" y="1"/>
                      <a:pt x="59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56"/>
              <p:cNvSpPr/>
              <p:nvPr/>
            </p:nvSpPr>
            <p:spPr>
              <a:xfrm>
                <a:off x="2866250" y="2880725"/>
                <a:ext cx="368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206" extrusionOk="0">
                    <a:moveTo>
                      <a:pt x="1434" y="0"/>
                    </a:moveTo>
                    <a:cubicBezTo>
                      <a:pt x="1350" y="0"/>
                      <a:pt x="991" y="167"/>
                      <a:pt x="632" y="469"/>
                    </a:cubicBezTo>
                    <a:cubicBezTo>
                      <a:pt x="232" y="806"/>
                      <a:pt x="1" y="1184"/>
                      <a:pt x="22" y="1205"/>
                    </a:cubicBezTo>
                    <a:cubicBezTo>
                      <a:pt x="23" y="1206"/>
                      <a:pt x="25" y="1206"/>
                      <a:pt x="26" y="1206"/>
                    </a:cubicBezTo>
                    <a:cubicBezTo>
                      <a:pt x="80" y="1206"/>
                      <a:pt x="329" y="900"/>
                      <a:pt x="716" y="574"/>
                    </a:cubicBezTo>
                    <a:cubicBezTo>
                      <a:pt x="1115" y="238"/>
                      <a:pt x="1472" y="28"/>
                      <a:pt x="1451" y="7"/>
                    </a:cubicBezTo>
                    <a:cubicBezTo>
                      <a:pt x="1449" y="2"/>
                      <a:pt x="1443" y="0"/>
                      <a:pt x="14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56"/>
              <p:cNvSpPr/>
              <p:nvPr/>
            </p:nvSpPr>
            <p:spPr>
              <a:xfrm>
                <a:off x="2907775" y="2700775"/>
                <a:ext cx="3892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31" extrusionOk="0">
                    <a:moveTo>
                      <a:pt x="1447" y="1"/>
                    </a:moveTo>
                    <a:cubicBezTo>
                      <a:pt x="1295" y="1"/>
                      <a:pt x="1004" y="32"/>
                      <a:pt x="673" y="161"/>
                    </a:cubicBezTo>
                    <a:cubicBezTo>
                      <a:pt x="232" y="372"/>
                      <a:pt x="1" y="708"/>
                      <a:pt x="22" y="729"/>
                    </a:cubicBezTo>
                    <a:cubicBezTo>
                      <a:pt x="22" y="730"/>
                      <a:pt x="24" y="730"/>
                      <a:pt x="25" y="730"/>
                    </a:cubicBezTo>
                    <a:cubicBezTo>
                      <a:pt x="63" y="730"/>
                      <a:pt x="331" y="470"/>
                      <a:pt x="737" y="288"/>
                    </a:cubicBezTo>
                    <a:cubicBezTo>
                      <a:pt x="1157" y="77"/>
                      <a:pt x="1557" y="77"/>
                      <a:pt x="1557" y="14"/>
                    </a:cubicBezTo>
                    <a:cubicBezTo>
                      <a:pt x="1557" y="8"/>
                      <a:pt x="1517" y="1"/>
                      <a:pt x="14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56"/>
              <p:cNvSpPr/>
              <p:nvPr/>
            </p:nvSpPr>
            <p:spPr>
              <a:xfrm>
                <a:off x="2752725" y="2887125"/>
                <a:ext cx="1256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120" extrusionOk="0">
                    <a:moveTo>
                      <a:pt x="3" y="1"/>
                    </a:moveTo>
                    <a:cubicBezTo>
                      <a:pt x="2" y="1"/>
                      <a:pt x="1" y="2"/>
                      <a:pt x="1" y="3"/>
                    </a:cubicBezTo>
                    <a:cubicBezTo>
                      <a:pt x="1" y="24"/>
                      <a:pt x="232" y="213"/>
                      <a:pt x="631" y="507"/>
                    </a:cubicBezTo>
                    <a:cubicBezTo>
                      <a:pt x="820" y="655"/>
                      <a:pt x="1052" y="823"/>
                      <a:pt x="1304" y="1012"/>
                    </a:cubicBezTo>
                    <a:cubicBezTo>
                      <a:pt x="1366" y="1043"/>
                      <a:pt x="1438" y="1062"/>
                      <a:pt x="1514" y="1062"/>
                    </a:cubicBezTo>
                    <a:cubicBezTo>
                      <a:pt x="1542" y="1062"/>
                      <a:pt x="1570" y="1060"/>
                      <a:pt x="1598" y="1054"/>
                    </a:cubicBezTo>
                    <a:cubicBezTo>
                      <a:pt x="1703" y="1033"/>
                      <a:pt x="1788" y="1012"/>
                      <a:pt x="1872" y="970"/>
                    </a:cubicBezTo>
                    <a:cubicBezTo>
                      <a:pt x="2040" y="928"/>
                      <a:pt x="2208" y="865"/>
                      <a:pt x="2397" y="844"/>
                    </a:cubicBezTo>
                    <a:cubicBezTo>
                      <a:pt x="2689" y="782"/>
                      <a:pt x="2981" y="757"/>
                      <a:pt x="3256" y="757"/>
                    </a:cubicBezTo>
                    <a:cubicBezTo>
                      <a:pt x="3634" y="757"/>
                      <a:pt x="3980" y="804"/>
                      <a:pt x="4247" y="865"/>
                    </a:cubicBezTo>
                    <a:cubicBezTo>
                      <a:pt x="4695" y="1001"/>
                      <a:pt x="4981" y="1119"/>
                      <a:pt x="5021" y="1119"/>
                    </a:cubicBezTo>
                    <a:cubicBezTo>
                      <a:pt x="5024" y="1119"/>
                      <a:pt x="5025" y="1119"/>
                      <a:pt x="5025" y="1117"/>
                    </a:cubicBezTo>
                    <a:cubicBezTo>
                      <a:pt x="5025" y="1075"/>
                      <a:pt x="4962" y="1054"/>
                      <a:pt x="4815" y="1012"/>
                    </a:cubicBezTo>
                    <a:cubicBezTo>
                      <a:pt x="4668" y="949"/>
                      <a:pt x="4500" y="865"/>
                      <a:pt x="4247" y="802"/>
                    </a:cubicBezTo>
                    <a:cubicBezTo>
                      <a:pt x="3953" y="708"/>
                      <a:pt x="3557" y="632"/>
                      <a:pt x="3118" y="632"/>
                    </a:cubicBezTo>
                    <a:cubicBezTo>
                      <a:pt x="2867" y="632"/>
                      <a:pt x="2602" y="657"/>
                      <a:pt x="2334" y="718"/>
                    </a:cubicBezTo>
                    <a:cubicBezTo>
                      <a:pt x="2145" y="760"/>
                      <a:pt x="1977" y="823"/>
                      <a:pt x="1809" y="865"/>
                    </a:cubicBezTo>
                    <a:cubicBezTo>
                      <a:pt x="1713" y="906"/>
                      <a:pt x="1608" y="938"/>
                      <a:pt x="1518" y="938"/>
                    </a:cubicBezTo>
                    <a:cubicBezTo>
                      <a:pt x="1469" y="938"/>
                      <a:pt x="1425" y="929"/>
                      <a:pt x="1388" y="907"/>
                    </a:cubicBezTo>
                    <a:cubicBezTo>
                      <a:pt x="1136" y="739"/>
                      <a:pt x="884" y="550"/>
                      <a:pt x="673" y="423"/>
                    </a:cubicBezTo>
                    <a:cubicBezTo>
                      <a:pt x="279" y="147"/>
                      <a:pt x="33" y="1"/>
                      <a:pt x="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56"/>
              <p:cNvSpPr/>
              <p:nvPr/>
            </p:nvSpPr>
            <p:spPr>
              <a:xfrm>
                <a:off x="975100" y="1694700"/>
                <a:ext cx="1221025" cy="983425"/>
              </a:xfrm>
              <a:custGeom>
                <a:avLst/>
                <a:gdLst/>
                <a:ahLst/>
                <a:cxnLst/>
                <a:rect l="l" t="t" r="r" b="b"/>
                <a:pathLst>
                  <a:path w="48841" h="39337" extrusionOk="0">
                    <a:moveTo>
                      <a:pt x="39972" y="1"/>
                    </a:moveTo>
                    <a:cubicBezTo>
                      <a:pt x="38884" y="1"/>
                      <a:pt x="37815" y="378"/>
                      <a:pt x="36983" y="1110"/>
                    </a:cubicBezTo>
                    <a:lnTo>
                      <a:pt x="35049" y="2729"/>
                    </a:lnTo>
                    <a:lnTo>
                      <a:pt x="29225" y="7817"/>
                    </a:lnTo>
                    <a:lnTo>
                      <a:pt x="14256" y="20473"/>
                    </a:lnTo>
                    <a:lnTo>
                      <a:pt x="4395" y="17551"/>
                    </a:lnTo>
                    <a:cubicBezTo>
                      <a:pt x="4395" y="17551"/>
                      <a:pt x="1263" y="27159"/>
                      <a:pt x="737" y="30565"/>
                    </a:cubicBezTo>
                    <a:cubicBezTo>
                      <a:pt x="1" y="35590"/>
                      <a:pt x="5076" y="39337"/>
                      <a:pt x="9304" y="39337"/>
                    </a:cubicBezTo>
                    <a:cubicBezTo>
                      <a:pt x="10630" y="39337"/>
                      <a:pt x="11872" y="38968"/>
                      <a:pt x="12826" y="38155"/>
                    </a:cubicBezTo>
                    <a:cubicBezTo>
                      <a:pt x="15938" y="35527"/>
                      <a:pt x="34061" y="15995"/>
                      <a:pt x="37067" y="12778"/>
                    </a:cubicBezTo>
                    <a:lnTo>
                      <a:pt x="37088" y="12778"/>
                    </a:lnTo>
                    <a:cubicBezTo>
                      <a:pt x="38938" y="12526"/>
                      <a:pt x="42050" y="10676"/>
                      <a:pt x="42050" y="10676"/>
                    </a:cubicBezTo>
                    <a:lnTo>
                      <a:pt x="43669" y="10844"/>
                    </a:lnTo>
                    <a:cubicBezTo>
                      <a:pt x="43669" y="10844"/>
                      <a:pt x="45524" y="11202"/>
                      <a:pt x="46928" y="11202"/>
                    </a:cubicBezTo>
                    <a:cubicBezTo>
                      <a:pt x="47648" y="11202"/>
                      <a:pt x="48249" y="11108"/>
                      <a:pt x="48420" y="10823"/>
                    </a:cubicBezTo>
                    <a:cubicBezTo>
                      <a:pt x="48841" y="10192"/>
                      <a:pt x="48084" y="9120"/>
                      <a:pt x="46402" y="8658"/>
                    </a:cubicBezTo>
                    <a:cubicBezTo>
                      <a:pt x="44720" y="8174"/>
                      <a:pt x="43963" y="7964"/>
                      <a:pt x="43963" y="7964"/>
                    </a:cubicBezTo>
                    <a:lnTo>
                      <a:pt x="43963" y="7207"/>
                    </a:lnTo>
                    <a:lnTo>
                      <a:pt x="44636" y="7207"/>
                    </a:lnTo>
                    <a:cubicBezTo>
                      <a:pt x="45330" y="7207"/>
                      <a:pt x="46276" y="6366"/>
                      <a:pt x="46276" y="6366"/>
                    </a:cubicBezTo>
                    <a:lnTo>
                      <a:pt x="47705" y="4158"/>
                    </a:lnTo>
                    <a:lnTo>
                      <a:pt x="47895" y="2729"/>
                    </a:lnTo>
                    <a:cubicBezTo>
                      <a:pt x="47800" y="1760"/>
                      <a:pt x="47096" y="1548"/>
                      <a:pt x="46496" y="1548"/>
                    </a:cubicBezTo>
                    <a:cubicBezTo>
                      <a:pt x="46028" y="1548"/>
                      <a:pt x="45624" y="1678"/>
                      <a:pt x="45624" y="1678"/>
                    </a:cubicBezTo>
                    <a:cubicBezTo>
                      <a:pt x="45540" y="1089"/>
                      <a:pt x="42849" y="479"/>
                      <a:pt x="40830" y="80"/>
                    </a:cubicBezTo>
                    <a:cubicBezTo>
                      <a:pt x="40546" y="27"/>
                      <a:pt x="40258" y="1"/>
                      <a:pt x="39972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56"/>
              <p:cNvSpPr/>
              <p:nvPr/>
            </p:nvSpPr>
            <p:spPr>
              <a:xfrm>
                <a:off x="1897025" y="1862775"/>
                <a:ext cx="31575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921" extrusionOk="0">
                    <a:moveTo>
                      <a:pt x="800" y="0"/>
                    </a:moveTo>
                    <a:cubicBezTo>
                      <a:pt x="779" y="0"/>
                      <a:pt x="905" y="295"/>
                      <a:pt x="989" y="736"/>
                    </a:cubicBezTo>
                    <a:cubicBezTo>
                      <a:pt x="1052" y="1199"/>
                      <a:pt x="1115" y="1851"/>
                      <a:pt x="1010" y="2565"/>
                    </a:cubicBezTo>
                    <a:cubicBezTo>
                      <a:pt x="905" y="3238"/>
                      <a:pt x="674" y="3848"/>
                      <a:pt x="421" y="4268"/>
                    </a:cubicBezTo>
                    <a:cubicBezTo>
                      <a:pt x="190" y="4689"/>
                      <a:pt x="1" y="4899"/>
                      <a:pt x="43" y="4920"/>
                    </a:cubicBezTo>
                    <a:cubicBezTo>
                      <a:pt x="64" y="4920"/>
                      <a:pt x="106" y="4878"/>
                      <a:pt x="190" y="4773"/>
                    </a:cubicBezTo>
                    <a:cubicBezTo>
                      <a:pt x="295" y="4689"/>
                      <a:pt x="400" y="4521"/>
                      <a:pt x="526" y="4310"/>
                    </a:cubicBezTo>
                    <a:cubicBezTo>
                      <a:pt x="779" y="3932"/>
                      <a:pt x="1052" y="3322"/>
                      <a:pt x="1157" y="2586"/>
                    </a:cubicBezTo>
                    <a:cubicBezTo>
                      <a:pt x="1262" y="1851"/>
                      <a:pt x="1199" y="1199"/>
                      <a:pt x="1094" y="715"/>
                    </a:cubicBezTo>
                    <a:cubicBezTo>
                      <a:pt x="1010" y="505"/>
                      <a:pt x="947" y="316"/>
                      <a:pt x="905" y="190"/>
                    </a:cubicBezTo>
                    <a:cubicBezTo>
                      <a:pt x="842" y="63"/>
                      <a:pt x="800" y="0"/>
                      <a:pt x="8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56"/>
              <p:cNvSpPr/>
              <p:nvPr/>
            </p:nvSpPr>
            <p:spPr>
              <a:xfrm>
                <a:off x="1944350" y="1726050"/>
                <a:ext cx="131425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680" extrusionOk="0">
                    <a:moveTo>
                      <a:pt x="1458" y="0"/>
                    </a:moveTo>
                    <a:cubicBezTo>
                      <a:pt x="1134" y="0"/>
                      <a:pt x="856" y="23"/>
                      <a:pt x="631" y="45"/>
                    </a:cubicBezTo>
                    <a:cubicBezTo>
                      <a:pt x="421" y="66"/>
                      <a:pt x="273" y="66"/>
                      <a:pt x="168" y="87"/>
                    </a:cubicBezTo>
                    <a:cubicBezTo>
                      <a:pt x="63" y="87"/>
                      <a:pt x="0" y="108"/>
                      <a:pt x="0" y="108"/>
                    </a:cubicBezTo>
                    <a:cubicBezTo>
                      <a:pt x="0" y="108"/>
                      <a:pt x="63" y="108"/>
                      <a:pt x="210" y="150"/>
                    </a:cubicBezTo>
                    <a:cubicBezTo>
                      <a:pt x="336" y="150"/>
                      <a:pt x="505" y="108"/>
                      <a:pt x="694" y="108"/>
                    </a:cubicBezTo>
                    <a:cubicBezTo>
                      <a:pt x="848" y="100"/>
                      <a:pt x="1041" y="91"/>
                      <a:pt x="1266" y="91"/>
                    </a:cubicBezTo>
                    <a:cubicBezTo>
                      <a:pt x="1591" y="91"/>
                      <a:pt x="1982" y="109"/>
                      <a:pt x="2418" y="171"/>
                    </a:cubicBezTo>
                    <a:cubicBezTo>
                      <a:pt x="2775" y="255"/>
                      <a:pt x="3154" y="360"/>
                      <a:pt x="3553" y="529"/>
                    </a:cubicBezTo>
                    <a:cubicBezTo>
                      <a:pt x="3953" y="718"/>
                      <a:pt x="4352" y="1012"/>
                      <a:pt x="4625" y="1370"/>
                    </a:cubicBezTo>
                    <a:cubicBezTo>
                      <a:pt x="4920" y="1748"/>
                      <a:pt x="5130" y="2211"/>
                      <a:pt x="5130" y="2736"/>
                    </a:cubicBezTo>
                    <a:cubicBezTo>
                      <a:pt x="5130" y="3241"/>
                      <a:pt x="4836" y="3745"/>
                      <a:pt x="4436" y="4145"/>
                    </a:cubicBezTo>
                    <a:cubicBezTo>
                      <a:pt x="4058" y="4523"/>
                      <a:pt x="3637" y="4839"/>
                      <a:pt x="3175" y="5133"/>
                    </a:cubicBezTo>
                    <a:cubicBezTo>
                      <a:pt x="2965" y="5259"/>
                      <a:pt x="2754" y="5427"/>
                      <a:pt x="2523" y="5511"/>
                    </a:cubicBezTo>
                    <a:cubicBezTo>
                      <a:pt x="2427" y="5540"/>
                      <a:pt x="2322" y="5565"/>
                      <a:pt x="2223" y="5565"/>
                    </a:cubicBezTo>
                    <a:cubicBezTo>
                      <a:pt x="2104" y="5565"/>
                      <a:pt x="1993" y="5530"/>
                      <a:pt x="1913" y="5427"/>
                    </a:cubicBezTo>
                    <a:cubicBezTo>
                      <a:pt x="1787" y="5238"/>
                      <a:pt x="1808" y="5007"/>
                      <a:pt x="1892" y="4797"/>
                    </a:cubicBezTo>
                    <a:cubicBezTo>
                      <a:pt x="1976" y="4586"/>
                      <a:pt x="2081" y="4397"/>
                      <a:pt x="2187" y="4208"/>
                    </a:cubicBezTo>
                    <a:cubicBezTo>
                      <a:pt x="2418" y="3872"/>
                      <a:pt x="2733" y="3619"/>
                      <a:pt x="3049" y="3430"/>
                    </a:cubicBezTo>
                    <a:lnTo>
                      <a:pt x="3175" y="3346"/>
                    </a:lnTo>
                    <a:lnTo>
                      <a:pt x="3049" y="3325"/>
                    </a:lnTo>
                    <a:cubicBezTo>
                      <a:pt x="2292" y="3220"/>
                      <a:pt x="1682" y="3115"/>
                      <a:pt x="1241" y="3031"/>
                    </a:cubicBezTo>
                    <a:cubicBezTo>
                      <a:pt x="1030" y="3010"/>
                      <a:pt x="883" y="2988"/>
                      <a:pt x="736" y="2946"/>
                    </a:cubicBezTo>
                    <a:cubicBezTo>
                      <a:pt x="610" y="2925"/>
                      <a:pt x="568" y="2925"/>
                      <a:pt x="568" y="2925"/>
                    </a:cubicBezTo>
                    <a:lnTo>
                      <a:pt x="568" y="2925"/>
                    </a:lnTo>
                    <a:cubicBezTo>
                      <a:pt x="568" y="2946"/>
                      <a:pt x="610" y="2946"/>
                      <a:pt x="715" y="2988"/>
                    </a:cubicBezTo>
                    <a:cubicBezTo>
                      <a:pt x="820" y="3010"/>
                      <a:pt x="988" y="3031"/>
                      <a:pt x="1198" y="3094"/>
                    </a:cubicBezTo>
                    <a:cubicBezTo>
                      <a:pt x="1612" y="3153"/>
                      <a:pt x="2173" y="3285"/>
                      <a:pt x="2847" y="3406"/>
                    </a:cubicBezTo>
                    <a:lnTo>
                      <a:pt x="2847" y="3406"/>
                    </a:lnTo>
                    <a:cubicBezTo>
                      <a:pt x="2561" y="3588"/>
                      <a:pt x="2268" y="3826"/>
                      <a:pt x="2060" y="4166"/>
                    </a:cubicBezTo>
                    <a:cubicBezTo>
                      <a:pt x="1934" y="4355"/>
                      <a:pt x="1829" y="4565"/>
                      <a:pt x="1745" y="4776"/>
                    </a:cubicBezTo>
                    <a:cubicBezTo>
                      <a:pt x="1682" y="4902"/>
                      <a:pt x="1661" y="5007"/>
                      <a:pt x="1661" y="5133"/>
                    </a:cubicBezTo>
                    <a:cubicBezTo>
                      <a:pt x="1661" y="5238"/>
                      <a:pt x="1682" y="5406"/>
                      <a:pt x="1766" y="5511"/>
                    </a:cubicBezTo>
                    <a:cubicBezTo>
                      <a:pt x="1850" y="5617"/>
                      <a:pt x="1997" y="5680"/>
                      <a:pt x="2145" y="5680"/>
                    </a:cubicBezTo>
                    <a:cubicBezTo>
                      <a:pt x="2271" y="5680"/>
                      <a:pt x="2397" y="5659"/>
                      <a:pt x="2523" y="5617"/>
                    </a:cubicBezTo>
                    <a:cubicBezTo>
                      <a:pt x="2775" y="5532"/>
                      <a:pt x="2986" y="5364"/>
                      <a:pt x="3217" y="5238"/>
                    </a:cubicBezTo>
                    <a:cubicBezTo>
                      <a:pt x="3658" y="4944"/>
                      <a:pt x="4100" y="4607"/>
                      <a:pt x="4499" y="4208"/>
                    </a:cubicBezTo>
                    <a:cubicBezTo>
                      <a:pt x="4710" y="3998"/>
                      <a:pt x="4899" y="3787"/>
                      <a:pt x="5025" y="3535"/>
                    </a:cubicBezTo>
                    <a:cubicBezTo>
                      <a:pt x="5151" y="3262"/>
                      <a:pt x="5235" y="3010"/>
                      <a:pt x="5235" y="2715"/>
                    </a:cubicBezTo>
                    <a:cubicBezTo>
                      <a:pt x="5256" y="2169"/>
                      <a:pt x="5025" y="1664"/>
                      <a:pt x="4710" y="1264"/>
                    </a:cubicBezTo>
                    <a:cubicBezTo>
                      <a:pt x="4394" y="886"/>
                      <a:pt x="3974" y="592"/>
                      <a:pt x="3574" y="402"/>
                    </a:cubicBezTo>
                    <a:cubicBezTo>
                      <a:pt x="3154" y="213"/>
                      <a:pt x="2775" y="108"/>
                      <a:pt x="2397" y="66"/>
                    </a:cubicBezTo>
                    <a:cubicBezTo>
                      <a:pt x="2054" y="17"/>
                      <a:pt x="1739" y="0"/>
                      <a:pt x="1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56"/>
              <p:cNvSpPr/>
              <p:nvPr/>
            </p:nvSpPr>
            <p:spPr>
              <a:xfrm>
                <a:off x="2030550" y="1738725"/>
                <a:ext cx="88850" cy="127925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5117" extrusionOk="0">
                    <a:moveTo>
                      <a:pt x="3469" y="1"/>
                    </a:moveTo>
                    <a:cubicBezTo>
                      <a:pt x="3448" y="1"/>
                      <a:pt x="3469" y="400"/>
                      <a:pt x="3469" y="1073"/>
                    </a:cubicBezTo>
                    <a:cubicBezTo>
                      <a:pt x="3427" y="1704"/>
                      <a:pt x="3280" y="2650"/>
                      <a:pt x="2796" y="3491"/>
                    </a:cubicBezTo>
                    <a:cubicBezTo>
                      <a:pt x="2292" y="4332"/>
                      <a:pt x="1493" y="4899"/>
                      <a:pt x="862" y="5004"/>
                    </a:cubicBezTo>
                    <a:cubicBezTo>
                      <a:pt x="814" y="5011"/>
                      <a:pt x="768" y="5014"/>
                      <a:pt x="723" y="5014"/>
                    </a:cubicBezTo>
                    <a:cubicBezTo>
                      <a:pt x="478" y="5014"/>
                      <a:pt x="296" y="4922"/>
                      <a:pt x="189" y="4815"/>
                    </a:cubicBezTo>
                    <a:cubicBezTo>
                      <a:pt x="63" y="4689"/>
                      <a:pt x="21" y="4584"/>
                      <a:pt x="21" y="4584"/>
                    </a:cubicBezTo>
                    <a:cubicBezTo>
                      <a:pt x="0" y="4584"/>
                      <a:pt x="0" y="4605"/>
                      <a:pt x="21" y="4647"/>
                    </a:cubicBezTo>
                    <a:cubicBezTo>
                      <a:pt x="21" y="4710"/>
                      <a:pt x="84" y="4752"/>
                      <a:pt x="126" y="4836"/>
                    </a:cubicBezTo>
                    <a:cubicBezTo>
                      <a:pt x="219" y="4985"/>
                      <a:pt x="459" y="5117"/>
                      <a:pt x="746" y="5117"/>
                    </a:cubicBezTo>
                    <a:cubicBezTo>
                      <a:pt x="784" y="5117"/>
                      <a:pt x="823" y="5114"/>
                      <a:pt x="862" y="5110"/>
                    </a:cubicBezTo>
                    <a:cubicBezTo>
                      <a:pt x="1556" y="5025"/>
                      <a:pt x="2376" y="4437"/>
                      <a:pt x="2901" y="3575"/>
                    </a:cubicBezTo>
                    <a:cubicBezTo>
                      <a:pt x="3427" y="2692"/>
                      <a:pt x="3532" y="1746"/>
                      <a:pt x="3553" y="1073"/>
                    </a:cubicBezTo>
                    <a:cubicBezTo>
                      <a:pt x="3553" y="736"/>
                      <a:pt x="3553" y="484"/>
                      <a:pt x="3532" y="295"/>
                    </a:cubicBezTo>
                    <a:cubicBezTo>
                      <a:pt x="3490" y="106"/>
                      <a:pt x="3469" y="1"/>
                      <a:pt x="34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56"/>
              <p:cNvSpPr/>
              <p:nvPr/>
            </p:nvSpPr>
            <p:spPr>
              <a:xfrm>
                <a:off x="2023175" y="1853825"/>
                <a:ext cx="21050" cy="72275"/>
              </a:xfrm>
              <a:custGeom>
                <a:avLst/>
                <a:gdLst/>
                <a:ahLst/>
                <a:cxnLst/>
                <a:rect l="l" t="t" r="r" b="b"/>
                <a:pathLst>
                  <a:path w="842" h="2891" extrusionOk="0">
                    <a:moveTo>
                      <a:pt x="295" y="1"/>
                    </a:moveTo>
                    <a:lnTo>
                      <a:pt x="295" y="1"/>
                    </a:lnTo>
                    <a:cubicBezTo>
                      <a:pt x="274" y="22"/>
                      <a:pt x="400" y="148"/>
                      <a:pt x="505" y="421"/>
                    </a:cubicBezTo>
                    <a:cubicBezTo>
                      <a:pt x="631" y="674"/>
                      <a:pt x="737" y="1073"/>
                      <a:pt x="695" y="1494"/>
                    </a:cubicBezTo>
                    <a:cubicBezTo>
                      <a:pt x="674" y="1914"/>
                      <a:pt x="484" y="2272"/>
                      <a:pt x="316" y="2524"/>
                    </a:cubicBezTo>
                    <a:cubicBezTo>
                      <a:pt x="169" y="2755"/>
                      <a:pt x="1" y="2860"/>
                      <a:pt x="43" y="2881"/>
                    </a:cubicBezTo>
                    <a:cubicBezTo>
                      <a:pt x="43" y="2887"/>
                      <a:pt x="46" y="2890"/>
                      <a:pt x="53" y="2890"/>
                    </a:cubicBezTo>
                    <a:cubicBezTo>
                      <a:pt x="91" y="2890"/>
                      <a:pt x="235" y="2782"/>
                      <a:pt x="379" y="2566"/>
                    </a:cubicBezTo>
                    <a:cubicBezTo>
                      <a:pt x="589" y="2335"/>
                      <a:pt x="779" y="1977"/>
                      <a:pt x="821" y="1494"/>
                    </a:cubicBezTo>
                    <a:cubicBezTo>
                      <a:pt x="842" y="1052"/>
                      <a:pt x="716" y="632"/>
                      <a:pt x="589" y="358"/>
                    </a:cubicBezTo>
                    <a:cubicBezTo>
                      <a:pt x="463" y="106"/>
                      <a:pt x="295" y="1"/>
                      <a:pt x="2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56"/>
              <p:cNvSpPr/>
              <p:nvPr/>
            </p:nvSpPr>
            <p:spPr>
              <a:xfrm>
                <a:off x="1903350" y="1801800"/>
                <a:ext cx="599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766" extrusionOk="0">
                    <a:moveTo>
                      <a:pt x="2271" y="1"/>
                    </a:moveTo>
                    <a:cubicBezTo>
                      <a:pt x="2250" y="1"/>
                      <a:pt x="2334" y="211"/>
                      <a:pt x="2271" y="589"/>
                    </a:cubicBezTo>
                    <a:cubicBezTo>
                      <a:pt x="2229" y="736"/>
                      <a:pt x="2166" y="947"/>
                      <a:pt x="2061" y="1136"/>
                    </a:cubicBezTo>
                    <a:cubicBezTo>
                      <a:pt x="1934" y="1346"/>
                      <a:pt x="1808" y="1556"/>
                      <a:pt x="1619" y="1746"/>
                    </a:cubicBezTo>
                    <a:cubicBezTo>
                      <a:pt x="1262" y="2124"/>
                      <a:pt x="799" y="2334"/>
                      <a:pt x="484" y="2502"/>
                    </a:cubicBezTo>
                    <a:cubicBezTo>
                      <a:pt x="168" y="2650"/>
                      <a:pt x="0" y="2734"/>
                      <a:pt x="0" y="2755"/>
                    </a:cubicBezTo>
                    <a:cubicBezTo>
                      <a:pt x="0" y="2762"/>
                      <a:pt x="7" y="2766"/>
                      <a:pt x="19" y="2766"/>
                    </a:cubicBezTo>
                    <a:cubicBezTo>
                      <a:pt x="79" y="2766"/>
                      <a:pt x="270" y="2690"/>
                      <a:pt x="547" y="2587"/>
                    </a:cubicBezTo>
                    <a:cubicBezTo>
                      <a:pt x="862" y="2418"/>
                      <a:pt x="1325" y="2229"/>
                      <a:pt x="1724" y="1809"/>
                    </a:cubicBezTo>
                    <a:cubicBezTo>
                      <a:pt x="1913" y="1640"/>
                      <a:pt x="2061" y="1388"/>
                      <a:pt x="2166" y="1178"/>
                    </a:cubicBezTo>
                    <a:cubicBezTo>
                      <a:pt x="2313" y="968"/>
                      <a:pt x="2334" y="757"/>
                      <a:pt x="2355" y="589"/>
                    </a:cubicBezTo>
                    <a:cubicBezTo>
                      <a:pt x="2397" y="211"/>
                      <a:pt x="2313" y="1"/>
                      <a:pt x="22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56"/>
              <p:cNvSpPr/>
              <p:nvPr/>
            </p:nvSpPr>
            <p:spPr>
              <a:xfrm>
                <a:off x="2054725" y="1820725"/>
                <a:ext cx="485150" cy="398950"/>
              </a:xfrm>
              <a:custGeom>
                <a:avLst/>
                <a:gdLst/>
                <a:ahLst/>
                <a:cxnLst/>
                <a:rect l="l" t="t" r="r" b="b"/>
                <a:pathLst>
                  <a:path w="19406" h="15958" extrusionOk="0">
                    <a:moveTo>
                      <a:pt x="19406" y="11059"/>
                    </a:moveTo>
                    <a:lnTo>
                      <a:pt x="19406" y="11059"/>
                    </a:lnTo>
                    <a:lnTo>
                      <a:pt x="19406" y="11059"/>
                    </a:lnTo>
                    <a:cubicBezTo>
                      <a:pt x="19406" y="11059"/>
                      <a:pt x="19406" y="11059"/>
                      <a:pt x="19406" y="11059"/>
                    </a:cubicBezTo>
                    <a:cubicBezTo>
                      <a:pt x="19406" y="11059"/>
                      <a:pt x="19406" y="11059"/>
                      <a:pt x="19406" y="11059"/>
                    </a:cubicBezTo>
                    <a:close/>
                    <a:moveTo>
                      <a:pt x="7380" y="0"/>
                    </a:moveTo>
                    <a:lnTo>
                      <a:pt x="0" y="4037"/>
                    </a:lnTo>
                    <a:cubicBezTo>
                      <a:pt x="0" y="4037"/>
                      <a:pt x="3953" y="5025"/>
                      <a:pt x="7548" y="8810"/>
                    </a:cubicBezTo>
                    <a:cubicBezTo>
                      <a:pt x="10807" y="12258"/>
                      <a:pt x="12047" y="15958"/>
                      <a:pt x="12047" y="15958"/>
                    </a:cubicBezTo>
                    <a:lnTo>
                      <a:pt x="19406" y="11059"/>
                    </a:lnTo>
                    <a:lnTo>
                      <a:pt x="19406" y="11059"/>
                    </a:lnTo>
                    <a:cubicBezTo>
                      <a:pt x="19391" y="11048"/>
                      <a:pt x="15418" y="2099"/>
                      <a:pt x="73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56"/>
              <p:cNvSpPr/>
              <p:nvPr/>
            </p:nvSpPr>
            <p:spPr>
              <a:xfrm>
                <a:off x="2087300" y="1832800"/>
                <a:ext cx="431550" cy="360075"/>
              </a:xfrm>
              <a:custGeom>
                <a:avLst/>
                <a:gdLst/>
                <a:ahLst/>
                <a:cxnLst/>
                <a:rect l="l" t="t" r="r" b="b"/>
                <a:pathLst>
                  <a:path w="17262" h="14403" extrusionOk="0">
                    <a:moveTo>
                      <a:pt x="1" y="3407"/>
                    </a:moveTo>
                    <a:cubicBezTo>
                      <a:pt x="1" y="3407"/>
                      <a:pt x="8" y="3407"/>
                      <a:pt x="29" y="3411"/>
                    </a:cubicBezTo>
                    <a:lnTo>
                      <a:pt x="29" y="3411"/>
                    </a:lnTo>
                    <a:cubicBezTo>
                      <a:pt x="20" y="3407"/>
                      <a:pt x="10" y="3407"/>
                      <a:pt x="1" y="3407"/>
                    </a:cubicBezTo>
                    <a:close/>
                    <a:moveTo>
                      <a:pt x="29" y="3411"/>
                    </a:moveTo>
                    <a:lnTo>
                      <a:pt x="29" y="3411"/>
                    </a:lnTo>
                    <a:cubicBezTo>
                      <a:pt x="41" y="3416"/>
                      <a:pt x="52" y="3426"/>
                      <a:pt x="64" y="3449"/>
                    </a:cubicBezTo>
                    <a:cubicBezTo>
                      <a:pt x="98" y="3460"/>
                      <a:pt x="138" y="3466"/>
                      <a:pt x="178" y="3471"/>
                    </a:cubicBezTo>
                    <a:lnTo>
                      <a:pt x="178" y="3471"/>
                    </a:lnTo>
                    <a:cubicBezTo>
                      <a:pt x="148" y="3459"/>
                      <a:pt x="123" y="3446"/>
                      <a:pt x="106" y="3428"/>
                    </a:cubicBezTo>
                    <a:cubicBezTo>
                      <a:pt x="70" y="3419"/>
                      <a:pt x="46" y="3414"/>
                      <a:pt x="29" y="3411"/>
                    </a:cubicBezTo>
                    <a:close/>
                    <a:moveTo>
                      <a:pt x="5951" y="1"/>
                    </a:moveTo>
                    <a:cubicBezTo>
                      <a:pt x="2334" y="2082"/>
                      <a:pt x="295" y="3239"/>
                      <a:pt x="1" y="3407"/>
                    </a:cubicBezTo>
                    <a:cubicBezTo>
                      <a:pt x="337" y="3239"/>
                      <a:pt x="2350" y="2106"/>
                      <a:pt x="5979" y="72"/>
                    </a:cubicBezTo>
                    <a:lnTo>
                      <a:pt x="5979" y="72"/>
                    </a:lnTo>
                    <a:cubicBezTo>
                      <a:pt x="6957" y="345"/>
                      <a:pt x="7937" y="763"/>
                      <a:pt x="8957" y="1326"/>
                    </a:cubicBezTo>
                    <a:cubicBezTo>
                      <a:pt x="9987" y="1914"/>
                      <a:pt x="10975" y="2650"/>
                      <a:pt x="11943" y="3533"/>
                    </a:cubicBezTo>
                    <a:cubicBezTo>
                      <a:pt x="12910" y="4416"/>
                      <a:pt x="13835" y="5425"/>
                      <a:pt x="14718" y="6561"/>
                    </a:cubicBezTo>
                    <a:cubicBezTo>
                      <a:pt x="15572" y="7686"/>
                      <a:pt x="16385" y="8915"/>
                      <a:pt x="17075" y="10226"/>
                    </a:cubicBezTo>
                    <a:lnTo>
                      <a:pt x="17075" y="10226"/>
                    </a:lnTo>
                    <a:cubicBezTo>
                      <a:pt x="16953" y="10290"/>
                      <a:pt x="16845" y="10378"/>
                      <a:pt x="16736" y="10450"/>
                    </a:cubicBezTo>
                    <a:cubicBezTo>
                      <a:pt x="14765" y="11778"/>
                      <a:pt x="12875" y="13045"/>
                      <a:pt x="11128" y="14210"/>
                    </a:cubicBezTo>
                    <a:lnTo>
                      <a:pt x="11128" y="14210"/>
                    </a:lnTo>
                    <a:cubicBezTo>
                      <a:pt x="10229" y="12082"/>
                      <a:pt x="9087" y="10241"/>
                      <a:pt x="7843" y="8768"/>
                    </a:cubicBezTo>
                    <a:cubicBezTo>
                      <a:pt x="6581" y="7296"/>
                      <a:pt x="5257" y="6182"/>
                      <a:pt x="4058" y="5383"/>
                    </a:cubicBezTo>
                    <a:cubicBezTo>
                      <a:pt x="2860" y="4605"/>
                      <a:pt x="1830" y="4101"/>
                      <a:pt x="1115" y="3806"/>
                    </a:cubicBezTo>
                    <a:cubicBezTo>
                      <a:pt x="758" y="3638"/>
                      <a:pt x="463" y="3554"/>
                      <a:pt x="274" y="3491"/>
                    </a:cubicBezTo>
                    <a:cubicBezTo>
                      <a:pt x="245" y="3481"/>
                      <a:pt x="212" y="3476"/>
                      <a:pt x="178" y="3471"/>
                    </a:cubicBezTo>
                    <a:lnTo>
                      <a:pt x="178" y="3471"/>
                    </a:lnTo>
                    <a:cubicBezTo>
                      <a:pt x="218" y="3488"/>
                      <a:pt x="267" y="3500"/>
                      <a:pt x="316" y="3512"/>
                    </a:cubicBezTo>
                    <a:cubicBezTo>
                      <a:pt x="484" y="3575"/>
                      <a:pt x="758" y="3680"/>
                      <a:pt x="1115" y="3827"/>
                    </a:cubicBezTo>
                    <a:cubicBezTo>
                      <a:pt x="1830" y="4122"/>
                      <a:pt x="2839" y="4626"/>
                      <a:pt x="4016" y="5425"/>
                    </a:cubicBezTo>
                    <a:cubicBezTo>
                      <a:pt x="5173" y="6224"/>
                      <a:pt x="6518" y="7360"/>
                      <a:pt x="7738" y="8831"/>
                    </a:cubicBezTo>
                    <a:cubicBezTo>
                      <a:pt x="8999" y="10303"/>
                      <a:pt x="10134" y="12153"/>
                      <a:pt x="11038" y="14319"/>
                    </a:cubicBezTo>
                    <a:lnTo>
                      <a:pt x="11060" y="14403"/>
                    </a:lnTo>
                    <a:lnTo>
                      <a:pt x="11144" y="14340"/>
                    </a:lnTo>
                    <a:cubicBezTo>
                      <a:pt x="12889" y="13183"/>
                      <a:pt x="14823" y="11901"/>
                      <a:pt x="16820" y="10555"/>
                    </a:cubicBezTo>
                    <a:cubicBezTo>
                      <a:pt x="16946" y="10450"/>
                      <a:pt x="17072" y="10387"/>
                      <a:pt x="17199" y="10303"/>
                    </a:cubicBezTo>
                    <a:lnTo>
                      <a:pt x="17262" y="10261"/>
                    </a:lnTo>
                    <a:lnTo>
                      <a:pt x="17241" y="10219"/>
                    </a:lnTo>
                    <a:cubicBezTo>
                      <a:pt x="16526" y="8852"/>
                      <a:pt x="15706" y="7612"/>
                      <a:pt x="14844" y="6476"/>
                    </a:cubicBezTo>
                    <a:cubicBezTo>
                      <a:pt x="13982" y="5362"/>
                      <a:pt x="13036" y="4332"/>
                      <a:pt x="12048" y="3449"/>
                    </a:cubicBezTo>
                    <a:cubicBezTo>
                      <a:pt x="11081" y="2545"/>
                      <a:pt x="10050" y="1809"/>
                      <a:pt x="9041" y="1220"/>
                    </a:cubicBezTo>
                    <a:cubicBezTo>
                      <a:pt x="8011" y="653"/>
                      <a:pt x="6981" y="253"/>
                      <a:pt x="60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56"/>
              <p:cNvSpPr/>
              <p:nvPr/>
            </p:nvSpPr>
            <p:spPr>
              <a:xfrm>
                <a:off x="2241300" y="1912800"/>
                <a:ext cx="153500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6140" h="4234" extrusionOk="0">
                    <a:moveTo>
                      <a:pt x="2727" y="0"/>
                    </a:moveTo>
                    <a:cubicBezTo>
                      <a:pt x="1414" y="0"/>
                      <a:pt x="351" y="645"/>
                      <a:pt x="190" y="1595"/>
                    </a:cubicBezTo>
                    <a:cubicBezTo>
                      <a:pt x="1" y="2730"/>
                      <a:pt x="1136" y="3886"/>
                      <a:pt x="2713" y="4181"/>
                    </a:cubicBezTo>
                    <a:cubicBezTo>
                      <a:pt x="2939" y="4216"/>
                      <a:pt x="3162" y="4233"/>
                      <a:pt x="3379" y="4233"/>
                    </a:cubicBezTo>
                    <a:cubicBezTo>
                      <a:pt x="4696" y="4233"/>
                      <a:pt x="5788" y="3600"/>
                      <a:pt x="5951" y="2625"/>
                    </a:cubicBezTo>
                    <a:cubicBezTo>
                      <a:pt x="6140" y="1510"/>
                      <a:pt x="5005" y="354"/>
                      <a:pt x="3428" y="60"/>
                    </a:cubicBezTo>
                    <a:cubicBezTo>
                      <a:pt x="3189" y="19"/>
                      <a:pt x="2955" y="0"/>
                      <a:pt x="2727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56"/>
              <p:cNvSpPr/>
              <p:nvPr/>
            </p:nvSpPr>
            <p:spPr>
              <a:xfrm>
                <a:off x="2284925" y="1928475"/>
                <a:ext cx="704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671" extrusionOk="0">
                    <a:moveTo>
                      <a:pt x="2377" y="0"/>
                    </a:moveTo>
                    <a:lnTo>
                      <a:pt x="2124" y="295"/>
                    </a:lnTo>
                    <a:cubicBezTo>
                      <a:pt x="1907" y="140"/>
                      <a:pt x="1701" y="66"/>
                      <a:pt x="1516" y="66"/>
                    </a:cubicBezTo>
                    <a:cubicBezTo>
                      <a:pt x="1326" y="66"/>
                      <a:pt x="1159" y="145"/>
                      <a:pt x="1031" y="295"/>
                    </a:cubicBezTo>
                    <a:cubicBezTo>
                      <a:pt x="421" y="947"/>
                      <a:pt x="1599" y="1682"/>
                      <a:pt x="1325" y="1977"/>
                    </a:cubicBezTo>
                    <a:cubicBezTo>
                      <a:pt x="1303" y="2007"/>
                      <a:pt x="1269" y="2024"/>
                      <a:pt x="1225" y="2024"/>
                    </a:cubicBezTo>
                    <a:cubicBezTo>
                      <a:pt x="1148" y="2024"/>
                      <a:pt x="1039" y="1971"/>
                      <a:pt x="905" y="1851"/>
                    </a:cubicBezTo>
                    <a:cubicBezTo>
                      <a:pt x="695" y="1640"/>
                      <a:pt x="547" y="1367"/>
                      <a:pt x="484" y="1115"/>
                    </a:cubicBezTo>
                    <a:lnTo>
                      <a:pt x="1" y="1325"/>
                    </a:lnTo>
                    <a:cubicBezTo>
                      <a:pt x="43" y="1556"/>
                      <a:pt x="211" y="1851"/>
                      <a:pt x="442" y="2103"/>
                    </a:cubicBezTo>
                    <a:lnTo>
                      <a:pt x="211" y="2376"/>
                    </a:lnTo>
                    <a:lnTo>
                      <a:pt x="505" y="2671"/>
                    </a:lnTo>
                    <a:lnTo>
                      <a:pt x="758" y="2376"/>
                    </a:lnTo>
                    <a:cubicBezTo>
                      <a:pt x="960" y="2528"/>
                      <a:pt x="1162" y="2592"/>
                      <a:pt x="1346" y="2592"/>
                    </a:cubicBezTo>
                    <a:cubicBezTo>
                      <a:pt x="1544" y="2592"/>
                      <a:pt x="1720" y="2517"/>
                      <a:pt x="1851" y="2397"/>
                    </a:cubicBezTo>
                    <a:cubicBezTo>
                      <a:pt x="2461" y="1745"/>
                      <a:pt x="1304" y="989"/>
                      <a:pt x="1557" y="715"/>
                    </a:cubicBezTo>
                    <a:cubicBezTo>
                      <a:pt x="1583" y="672"/>
                      <a:pt x="1623" y="646"/>
                      <a:pt x="1677" y="646"/>
                    </a:cubicBezTo>
                    <a:cubicBezTo>
                      <a:pt x="1752" y="646"/>
                      <a:pt x="1854" y="697"/>
                      <a:pt x="1977" y="820"/>
                    </a:cubicBezTo>
                    <a:cubicBezTo>
                      <a:pt x="2103" y="989"/>
                      <a:pt x="2229" y="1157"/>
                      <a:pt x="2314" y="1430"/>
                    </a:cubicBezTo>
                    <a:lnTo>
                      <a:pt x="2818" y="1199"/>
                    </a:lnTo>
                    <a:cubicBezTo>
                      <a:pt x="2734" y="989"/>
                      <a:pt x="2608" y="736"/>
                      <a:pt x="2440" y="568"/>
                    </a:cubicBezTo>
                    <a:lnTo>
                      <a:pt x="2671" y="295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56"/>
              <p:cNvSpPr/>
              <p:nvPr/>
            </p:nvSpPr>
            <p:spPr>
              <a:xfrm>
                <a:off x="2085200" y="1894300"/>
                <a:ext cx="76250" cy="3945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1578" extrusionOk="0">
                    <a:moveTo>
                      <a:pt x="1788" y="1"/>
                    </a:moveTo>
                    <a:lnTo>
                      <a:pt x="1" y="884"/>
                    </a:lnTo>
                    <a:lnTo>
                      <a:pt x="1830" y="1578"/>
                    </a:lnTo>
                    <a:cubicBezTo>
                      <a:pt x="3049" y="632"/>
                      <a:pt x="1788" y="1"/>
                      <a:pt x="178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56"/>
              <p:cNvSpPr/>
              <p:nvPr/>
            </p:nvSpPr>
            <p:spPr>
              <a:xfrm>
                <a:off x="2213975" y="1833875"/>
                <a:ext cx="58900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1093" extrusionOk="0">
                    <a:moveTo>
                      <a:pt x="947" y="0"/>
                    </a:moveTo>
                    <a:lnTo>
                      <a:pt x="1" y="526"/>
                    </a:lnTo>
                    <a:cubicBezTo>
                      <a:pt x="1" y="526"/>
                      <a:pt x="522" y="1093"/>
                      <a:pt x="1209" y="1093"/>
                    </a:cubicBezTo>
                    <a:cubicBezTo>
                      <a:pt x="1563" y="1093"/>
                      <a:pt x="1962" y="942"/>
                      <a:pt x="2355" y="484"/>
                    </a:cubicBezTo>
                    <a:lnTo>
                      <a:pt x="947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56"/>
              <p:cNvSpPr/>
              <p:nvPr/>
            </p:nvSpPr>
            <p:spPr>
              <a:xfrm>
                <a:off x="2345375" y="2137225"/>
                <a:ext cx="64150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142" extrusionOk="0">
                    <a:moveTo>
                      <a:pt x="1232" y="1"/>
                    </a:moveTo>
                    <a:cubicBezTo>
                      <a:pt x="571" y="1"/>
                      <a:pt x="1" y="460"/>
                      <a:pt x="1" y="460"/>
                    </a:cubicBezTo>
                    <a:lnTo>
                      <a:pt x="758" y="2142"/>
                    </a:lnTo>
                    <a:lnTo>
                      <a:pt x="2566" y="943"/>
                    </a:lnTo>
                    <a:cubicBezTo>
                      <a:pt x="2181" y="216"/>
                      <a:pt x="1685" y="1"/>
                      <a:pt x="123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56"/>
              <p:cNvSpPr/>
              <p:nvPr/>
            </p:nvSpPr>
            <p:spPr>
              <a:xfrm>
                <a:off x="2466275" y="2053050"/>
                <a:ext cx="50475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2250" extrusionOk="0">
                    <a:moveTo>
                      <a:pt x="1178" y="0"/>
                    </a:moveTo>
                    <a:cubicBezTo>
                      <a:pt x="1178" y="0"/>
                      <a:pt x="0" y="736"/>
                      <a:pt x="820" y="2250"/>
                    </a:cubicBezTo>
                    <a:lnTo>
                      <a:pt x="2019" y="1430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56"/>
              <p:cNvSpPr/>
              <p:nvPr/>
            </p:nvSpPr>
            <p:spPr>
              <a:xfrm>
                <a:off x="2361675" y="2146600"/>
                <a:ext cx="252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0" extrusionOk="0">
                    <a:moveTo>
                      <a:pt x="505" y="1"/>
                    </a:moveTo>
                    <a:cubicBezTo>
                      <a:pt x="211" y="1"/>
                      <a:pt x="0" y="211"/>
                      <a:pt x="0" y="505"/>
                    </a:cubicBezTo>
                    <a:cubicBezTo>
                      <a:pt x="0" y="757"/>
                      <a:pt x="232" y="1010"/>
                      <a:pt x="505" y="1010"/>
                    </a:cubicBezTo>
                    <a:cubicBezTo>
                      <a:pt x="799" y="1010"/>
                      <a:pt x="1010" y="799"/>
                      <a:pt x="1010" y="505"/>
                    </a:cubicBezTo>
                    <a:cubicBezTo>
                      <a:pt x="1010" y="232"/>
                      <a:pt x="799" y="1"/>
                      <a:pt x="50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56"/>
              <p:cNvSpPr/>
              <p:nvPr/>
            </p:nvSpPr>
            <p:spPr>
              <a:xfrm>
                <a:off x="2485200" y="2068675"/>
                <a:ext cx="252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995" extrusionOk="0">
                    <a:moveTo>
                      <a:pt x="565" y="1"/>
                    </a:moveTo>
                    <a:cubicBezTo>
                      <a:pt x="545" y="1"/>
                      <a:pt x="525" y="3"/>
                      <a:pt x="505" y="6"/>
                    </a:cubicBezTo>
                    <a:cubicBezTo>
                      <a:pt x="210" y="6"/>
                      <a:pt x="0" y="195"/>
                      <a:pt x="0" y="489"/>
                    </a:cubicBezTo>
                    <a:cubicBezTo>
                      <a:pt x="0" y="763"/>
                      <a:pt x="231" y="994"/>
                      <a:pt x="505" y="994"/>
                    </a:cubicBezTo>
                    <a:cubicBezTo>
                      <a:pt x="799" y="994"/>
                      <a:pt x="1009" y="784"/>
                      <a:pt x="1009" y="489"/>
                    </a:cubicBezTo>
                    <a:cubicBezTo>
                      <a:pt x="1009" y="218"/>
                      <a:pt x="795" y="1"/>
                      <a:pt x="56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56"/>
              <p:cNvSpPr/>
              <p:nvPr/>
            </p:nvSpPr>
            <p:spPr>
              <a:xfrm>
                <a:off x="2228175" y="1837025"/>
                <a:ext cx="2787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673" extrusionOk="0">
                    <a:moveTo>
                      <a:pt x="547" y="0"/>
                    </a:moveTo>
                    <a:cubicBezTo>
                      <a:pt x="274" y="0"/>
                      <a:pt x="0" y="147"/>
                      <a:pt x="0" y="316"/>
                    </a:cubicBezTo>
                    <a:cubicBezTo>
                      <a:pt x="0" y="505"/>
                      <a:pt x="274" y="673"/>
                      <a:pt x="547" y="673"/>
                    </a:cubicBezTo>
                    <a:cubicBezTo>
                      <a:pt x="841" y="673"/>
                      <a:pt x="1115" y="526"/>
                      <a:pt x="1115" y="358"/>
                    </a:cubicBezTo>
                    <a:cubicBezTo>
                      <a:pt x="1115" y="168"/>
                      <a:pt x="883" y="21"/>
                      <a:pt x="54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56"/>
              <p:cNvSpPr/>
              <p:nvPr/>
            </p:nvSpPr>
            <p:spPr>
              <a:xfrm>
                <a:off x="2107800" y="1903250"/>
                <a:ext cx="2787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884" extrusionOk="0">
                    <a:moveTo>
                      <a:pt x="568" y="0"/>
                    </a:moveTo>
                    <a:cubicBezTo>
                      <a:pt x="253" y="0"/>
                      <a:pt x="1" y="210"/>
                      <a:pt x="1" y="442"/>
                    </a:cubicBezTo>
                    <a:cubicBezTo>
                      <a:pt x="1" y="694"/>
                      <a:pt x="274" y="883"/>
                      <a:pt x="568" y="883"/>
                    </a:cubicBezTo>
                    <a:cubicBezTo>
                      <a:pt x="884" y="883"/>
                      <a:pt x="1115" y="673"/>
                      <a:pt x="1115" y="442"/>
                    </a:cubicBezTo>
                    <a:cubicBezTo>
                      <a:pt x="1115" y="210"/>
                      <a:pt x="884" y="0"/>
                      <a:pt x="56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56"/>
              <p:cNvSpPr/>
              <p:nvPr/>
            </p:nvSpPr>
            <p:spPr>
              <a:xfrm>
                <a:off x="2209775" y="1894300"/>
                <a:ext cx="3945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010" extrusionOk="0">
                    <a:moveTo>
                      <a:pt x="799" y="1"/>
                    </a:moveTo>
                    <a:cubicBezTo>
                      <a:pt x="358" y="1"/>
                      <a:pt x="0" y="211"/>
                      <a:pt x="0" y="505"/>
                    </a:cubicBezTo>
                    <a:cubicBezTo>
                      <a:pt x="0" y="779"/>
                      <a:pt x="379" y="1010"/>
                      <a:pt x="799" y="1010"/>
                    </a:cubicBezTo>
                    <a:cubicBezTo>
                      <a:pt x="1241" y="1010"/>
                      <a:pt x="1577" y="800"/>
                      <a:pt x="1577" y="505"/>
                    </a:cubicBezTo>
                    <a:cubicBezTo>
                      <a:pt x="1577" y="253"/>
                      <a:pt x="1241" y="1"/>
                      <a:pt x="79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56"/>
              <p:cNvSpPr/>
              <p:nvPr/>
            </p:nvSpPr>
            <p:spPr>
              <a:xfrm>
                <a:off x="2376400" y="2035050"/>
                <a:ext cx="40475" cy="42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83" extrusionOk="0">
                    <a:moveTo>
                      <a:pt x="721" y="1"/>
                    </a:moveTo>
                    <a:cubicBezTo>
                      <a:pt x="640" y="1"/>
                      <a:pt x="560" y="16"/>
                      <a:pt x="484" y="47"/>
                    </a:cubicBezTo>
                    <a:cubicBezTo>
                      <a:pt x="126" y="216"/>
                      <a:pt x="0" y="720"/>
                      <a:pt x="168" y="1141"/>
                    </a:cubicBezTo>
                    <a:cubicBezTo>
                      <a:pt x="313" y="1479"/>
                      <a:pt x="607" y="1682"/>
                      <a:pt x="897" y="1682"/>
                    </a:cubicBezTo>
                    <a:cubicBezTo>
                      <a:pt x="985" y="1682"/>
                      <a:pt x="1073" y="1663"/>
                      <a:pt x="1156" y="1624"/>
                    </a:cubicBezTo>
                    <a:cubicBezTo>
                      <a:pt x="1493" y="1477"/>
                      <a:pt x="1619" y="994"/>
                      <a:pt x="1472" y="552"/>
                    </a:cubicBezTo>
                    <a:cubicBezTo>
                      <a:pt x="1323" y="205"/>
                      <a:pt x="1018" y="1"/>
                      <a:pt x="72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56"/>
              <p:cNvSpPr/>
              <p:nvPr/>
            </p:nvSpPr>
            <p:spPr>
              <a:xfrm>
                <a:off x="2132500" y="1796025"/>
                <a:ext cx="146675" cy="159425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6377" extrusionOk="0">
                    <a:moveTo>
                      <a:pt x="1262" y="0"/>
                    </a:moveTo>
                    <a:lnTo>
                      <a:pt x="1" y="2292"/>
                    </a:lnTo>
                    <a:lnTo>
                      <a:pt x="3028" y="5467"/>
                    </a:lnTo>
                    <a:cubicBezTo>
                      <a:pt x="3028" y="5467"/>
                      <a:pt x="3814" y="6377"/>
                      <a:pt x="4549" y="6377"/>
                    </a:cubicBezTo>
                    <a:cubicBezTo>
                      <a:pt x="4721" y="6377"/>
                      <a:pt x="4891" y="6326"/>
                      <a:pt x="5047" y="6202"/>
                    </a:cubicBezTo>
                    <a:cubicBezTo>
                      <a:pt x="5867" y="5551"/>
                      <a:pt x="4710" y="4310"/>
                      <a:pt x="4458" y="3974"/>
                    </a:cubicBezTo>
                    <a:cubicBezTo>
                      <a:pt x="4227" y="3595"/>
                      <a:pt x="1262" y="0"/>
                      <a:pt x="1262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56"/>
              <p:cNvSpPr/>
              <p:nvPr/>
            </p:nvSpPr>
            <p:spPr>
              <a:xfrm>
                <a:off x="2122000" y="1781300"/>
                <a:ext cx="49950" cy="8050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3220" extrusionOk="0">
                    <a:moveTo>
                      <a:pt x="1975" y="0"/>
                    </a:moveTo>
                    <a:cubicBezTo>
                      <a:pt x="1929" y="0"/>
                      <a:pt x="1718" y="832"/>
                      <a:pt x="1199" y="1746"/>
                    </a:cubicBezTo>
                    <a:cubicBezTo>
                      <a:pt x="946" y="2208"/>
                      <a:pt x="631" y="2587"/>
                      <a:pt x="400" y="2818"/>
                    </a:cubicBezTo>
                    <a:cubicBezTo>
                      <a:pt x="147" y="3049"/>
                      <a:pt x="0" y="3196"/>
                      <a:pt x="0" y="3217"/>
                    </a:cubicBezTo>
                    <a:cubicBezTo>
                      <a:pt x="0" y="3219"/>
                      <a:pt x="2" y="3220"/>
                      <a:pt x="5" y="3220"/>
                    </a:cubicBezTo>
                    <a:cubicBezTo>
                      <a:pt x="36" y="3220"/>
                      <a:pt x="232" y="3114"/>
                      <a:pt x="463" y="2902"/>
                    </a:cubicBezTo>
                    <a:cubicBezTo>
                      <a:pt x="736" y="2671"/>
                      <a:pt x="1073" y="2292"/>
                      <a:pt x="1346" y="1830"/>
                    </a:cubicBezTo>
                    <a:cubicBezTo>
                      <a:pt x="1598" y="1346"/>
                      <a:pt x="1766" y="905"/>
                      <a:pt x="1871" y="568"/>
                    </a:cubicBezTo>
                    <a:cubicBezTo>
                      <a:pt x="1935" y="211"/>
                      <a:pt x="1998" y="1"/>
                      <a:pt x="1977" y="1"/>
                    </a:cubicBezTo>
                    <a:cubicBezTo>
                      <a:pt x="1976" y="0"/>
                      <a:pt x="1976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56"/>
              <p:cNvSpPr/>
              <p:nvPr/>
            </p:nvSpPr>
            <p:spPr>
              <a:xfrm>
                <a:off x="1089700" y="2093525"/>
                <a:ext cx="375825" cy="308550"/>
              </a:xfrm>
              <a:custGeom>
                <a:avLst/>
                <a:gdLst/>
                <a:ahLst/>
                <a:cxnLst/>
                <a:rect l="l" t="t" r="r" b="b"/>
                <a:pathLst>
                  <a:path w="15033" h="12342" extrusionOk="0">
                    <a:moveTo>
                      <a:pt x="15033" y="0"/>
                    </a:moveTo>
                    <a:lnTo>
                      <a:pt x="14987" y="45"/>
                    </a:lnTo>
                    <a:lnTo>
                      <a:pt x="14987" y="45"/>
                    </a:lnTo>
                    <a:cubicBezTo>
                      <a:pt x="15018" y="23"/>
                      <a:pt x="15033" y="0"/>
                      <a:pt x="15033" y="0"/>
                    </a:cubicBezTo>
                    <a:close/>
                    <a:moveTo>
                      <a:pt x="14987" y="45"/>
                    </a:moveTo>
                    <a:cubicBezTo>
                      <a:pt x="14967" y="61"/>
                      <a:pt x="14940" y="76"/>
                      <a:pt x="14907" y="84"/>
                    </a:cubicBezTo>
                    <a:cubicBezTo>
                      <a:pt x="14802" y="189"/>
                      <a:pt x="14633" y="294"/>
                      <a:pt x="14444" y="442"/>
                    </a:cubicBezTo>
                    <a:cubicBezTo>
                      <a:pt x="14066" y="778"/>
                      <a:pt x="13519" y="1241"/>
                      <a:pt x="12846" y="1787"/>
                    </a:cubicBezTo>
                    <a:cubicBezTo>
                      <a:pt x="11480" y="2922"/>
                      <a:pt x="9630" y="4457"/>
                      <a:pt x="7569" y="6202"/>
                    </a:cubicBezTo>
                    <a:cubicBezTo>
                      <a:pt x="5488" y="7926"/>
                      <a:pt x="3596" y="9482"/>
                      <a:pt x="2229" y="10596"/>
                    </a:cubicBezTo>
                    <a:cubicBezTo>
                      <a:pt x="1556" y="11143"/>
                      <a:pt x="989" y="11563"/>
                      <a:pt x="610" y="11879"/>
                    </a:cubicBezTo>
                    <a:cubicBezTo>
                      <a:pt x="421" y="12005"/>
                      <a:pt x="274" y="12131"/>
                      <a:pt x="148" y="12215"/>
                    </a:cubicBezTo>
                    <a:cubicBezTo>
                      <a:pt x="64" y="12299"/>
                      <a:pt x="0" y="12341"/>
                      <a:pt x="0" y="12341"/>
                    </a:cubicBezTo>
                    <a:cubicBezTo>
                      <a:pt x="0" y="12341"/>
                      <a:pt x="43" y="12320"/>
                      <a:pt x="148" y="12236"/>
                    </a:cubicBezTo>
                    <a:cubicBezTo>
                      <a:pt x="295" y="12131"/>
                      <a:pt x="442" y="12026"/>
                      <a:pt x="631" y="11900"/>
                    </a:cubicBezTo>
                    <a:cubicBezTo>
                      <a:pt x="1031" y="11606"/>
                      <a:pt x="1598" y="11185"/>
                      <a:pt x="2292" y="10638"/>
                    </a:cubicBezTo>
                    <a:cubicBezTo>
                      <a:pt x="3680" y="9566"/>
                      <a:pt x="5572" y="8031"/>
                      <a:pt x="7653" y="6307"/>
                    </a:cubicBezTo>
                    <a:cubicBezTo>
                      <a:pt x="9693" y="4604"/>
                      <a:pt x="11564" y="3028"/>
                      <a:pt x="12909" y="1871"/>
                    </a:cubicBezTo>
                    <a:cubicBezTo>
                      <a:pt x="13561" y="1283"/>
                      <a:pt x="14087" y="841"/>
                      <a:pt x="14486" y="505"/>
                    </a:cubicBezTo>
                    <a:cubicBezTo>
                      <a:pt x="14675" y="336"/>
                      <a:pt x="14802" y="231"/>
                      <a:pt x="14907" y="126"/>
                    </a:cubicBezTo>
                    <a:lnTo>
                      <a:pt x="14987" y="4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41" name="Google Shape;4041;p56"/>
          <p:cNvSpPr txBox="1">
            <a:spLocks noGrp="1"/>
          </p:cNvSpPr>
          <p:nvPr>
            <p:ph type="subTitle" idx="1"/>
          </p:nvPr>
        </p:nvSpPr>
        <p:spPr>
          <a:xfrm>
            <a:off x="422554" y="1240200"/>
            <a:ext cx="5191593" cy="3032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1.To improve user experience with better UI components, faster page transitions, and seamless interactivity.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By adding live updates, personalized spending insights, and a highly interactive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3. Integrate AI-based recommendations using AngularJS.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4.It introduce real-time data visualization with animated, AI-driven analytics for better decision-making.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5. Add an automated expense tracker that predicts future spending based on past data and provides timely alerts.</a:t>
            </a:r>
            <a:endParaRPr dirty="0"/>
          </a:p>
        </p:txBody>
      </p:sp>
      <p:sp>
        <p:nvSpPr>
          <p:cNvPr id="4042" name="Google Shape;4042;p56"/>
          <p:cNvSpPr/>
          <p:nvPr/>
        </p:nvSpPr>
        <p:spPr>
          <a:xfrm>
            <a:off x="130203" y="2427426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3" name="Google Shape;4043;p56"/>
          <p:cNvSpPr/>
          <p:nvPr/>
        </p:nvSpPr>
        <p:spPr>
          <a:xfrm>
            <a:off x="6115910" y="1387862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4" name="Google Shape;4044;p56"/>
          <p:cNvSpPr/>
          <p:nvPr/>
        </p:nvSpPr>
        <p:spPr>
          <a:xfrm>
            <a:off x="4364553" y="444585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5" name="Google Shape;4045;p56"/>
          <p:cNvSpPr txBox="1">
            <a:spLocks noGrp="1"/>
          </p:cNvSpPr>
          <p:nvPr>
            <p:ph type="title"/>
          </p:nvPr>
        </p:nvSpPr>
        <p:spPr>
          <a:xfrm>
            <a:off x="422554" y="292572"/>
            <a:ext cx="8062539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Implementation of Angular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51"/>
          <p:cNvSpPr txBox="1">
            <a:spLocks noGrp="1"/>
          </p:cNvSpPr>
          <p:nvPr>
            <p:ph type="title"/>
          </p:nvPr>
        </p:nvSpPr>
        <p:spPr>
          <a:xfrm>
            <a:off x="238738" y="1280284"/>
            <a:ext cx="3620568" cy="30345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XpenseEase</a:t>
            </a:r>
            <a:r>
              <a:rPr lang="en-US" sz="2000" dirty="0"/>
              <a:t> is the perfect companion for anyone looking to take control of their finances, avoid unnecessary expenses, and build a stable financial future!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</a:t>
            </a:r>
            <a:br>
              <a:rPr lang="en-US" sz="2000" dirty="0"/>
            </a:br>
            <a:endParaRPr sz="2000" dirty="0"/>
          </a:p>
        </p:txBody>
      </p:sp>
      <p:sp>
        <p:nvSpPr>
          <p:cNvPr id="2965" name="Google Shape;2965;p51"/>
          <p:cNvSpPr/>
          <p:nvPr/>
        </p:nvSpPr>
        <p:spPr>
          <a:xfrm>
            <a:off x="3946564" y="1174772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51"/>
          <p:cNvSpPr/>
          <p:nvPr/>
        </p:nvSpPr>
        <p:spPr>
          <a:xfrm>
            <a:off x="4992345" y="4102543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13500032" scaled="0"/>
        </a:gradFill>
        <a:effectLst/>
      </p:bgPr>
    </p:bg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44"/>
          <p:cNvSpPr/>
          <p:nvPr/>
        </p:nvSpPr>
        <p:spPr>
          <a:xfrm>
            <a:off x="5297601" y="3708582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4"/>
          <p:cNvSpPr/>
          <p:nvPr/>
        </p:nvSpPr>
        <p:spPr>
          <a:xfrm>
            <a:off x="8653407" y="2076073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3A8A5-7049-10BD-E61A-5F1636B4467A}"/>
              </a:ext>
            </a:extLst>
          </p:cNvPr>
          <p:cNvSpPr txBox="1"/>
          <p:nvPr/>
        </p:nvSpPr>
        <p:spPr>
          <a:xfrm>
            <a:off x="2427792" y="2217807"/>
            <a:ext cx="5739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Nunito Black" pitchFamily="2" charset="0"/>
              </a:rPr>
              <a:t>Thank You!!</a:t>
            </a:r>
            <a:endParaRPr lang="en-IN" sz="4400" b="1" dirty="0">
              <a:solidFill>
                <a:schemeClr val="bg2">
                  <a:lumMod val="50000"/>
                </a:schemeClr>
              </a:solidFill>
              <a:latin typeface="Nunito Black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1"/>
          <p:cNvSpPr txBox="1">
            <a:spLocks noGrp="1"/>
          </p:cNvSpPr>
          <p:nvPr>
            <p:ph type="ctrTitle"/>
          </p:nvPr>
        </p:nvSpPr>
        <p:spPr>
          <a:xfrm>
            <a:off x="668210" y="995137"/>
            <a:ext cx="47157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569" name="Google Shape;1569;p41"/>
          <p:cNvSpPr txBox="1">
            <a:spLocks noGrp="1"/>
          </p:cNvSpPr>
          <p:nvPr>
            <p:ph type="subTitle" idx="1"/>
          </p:nvPr>
        </p:nvSpPr>
        <p:spPr>
          <a:xfrm>
            <a:off x="689513" y="1802333"/>
            <a:ext cx="4715700" cy="1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Managing personal finances effectively is a challenge for many individuals. Without a proper system to track income and expenses, overspending and financial stress become common. Traditional budgeting methods can be time-consuming, and existing digital solutions often lack user-friendliness. There is a need for a simple, intuitive, and efficient tool to help users track expenses, plan budgets, and gain insights into their financial habits. </a:t>
            </a:r>
          </a:p>
        </p:txBody>
      </p:sp>
      <p:grpSp>
        <p:nvGrpSpPr>
          <p:cNvPr id="1570" name="Google Shape;1570;p41"/>
          <p:cNvGrpSpPr/>
          <p:nvPr/>
        </p:nvGrpSpPr>
        <p:grpSpPr>
          <a:xfrm>
            <a:off x="5426511" y="1240476"/>
            <a:ext cx="3318773" cy="2845139"/>
            <a:chOff x="5056100" y="1146229"/>
            <a:chExt cx="3699446" cy="3171485"/>
          </a:xfrm>
        </p:grpSpPr>
        <p:grpSp>
          <p:nvGrpSpPr>
            <p:cNvPr id="1571" name="Google Shape;1571;p41"/>
            <p:cNvGrpSpPr/>
            <p:nvPr/>
          </p:nvGrpSpPr>
          <p:grpSpPr>
            <a:xfrm>
              <a:off x="5175241" y="1306427"/>
              <a:ext cx="3461165" cy="1279204"/>
              <a:chOff x="984221" y="1480537"/>
              <a:chExt cx="2192137" cy="810187"/>
            </a:xfrm>
          </p:grpSpPr>
          <p:sp>
            <p:nvSpPr>
              <p:cNvPr id="1572" name="Google Shape;1572;p41"/>
              <p:cNvSpPr/>
              <p:nvPr/>
            </p:nvSpPr>
            <p:spPr>
              <a:xfrm>
                <a:off x="984221" y="2127712"/>
                <a:ext cx="93715" cy="113326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74" extrusionOk="0">
                    <a:moveTo>
                      <a:pt x="3603" y="1502"/>
                    </a:moveTo>
                    <a:lnTo>
                      <a:pt x="3770" y="3470"/>
                    </a:lnTo>
                    <a:cubicBezTo>
                      <a:pt x="3803" y="3903"/>
                      <a:pt x="4103" y="4170"/>
                      <a:pt x="4470" y="4237"/>
                    </a:cubicBezTo>
                    <a:lnTo>
                      <a:pt x="5971" y="4404"/>
                    </a:lnTo>
                    <a:lnTo>
                      <a:pt x="4470" y="4571"/>
                    </a:lnTo>
                    <a:cubicBezTo>
                      <a:pt x="4103" y="4604"/>
                      <a:pt x="3803" y="4937"/>
                      <a:pt x="3770" y="5304"/>
                    </a:cubicBezTo>
                    <a:lnTo>
                      <a:pt x="3603" y="7272"/>
                    </a:lnTo>
                    <a:lnTo>
                      <a:pt x="3436" y="5304"/>
                    </a:lnTo>
                    <a:cubicBezTo>
                      <a:pt x="3369" y="4904"/>
                      <a:pt x="3103" y="4604"/>
                      <a:pt x="2702" y="4571"/>
                    </a:cubicBezTo>
                    <a:lnTo>
                      <a:pt x="1201" y="4404"/>
                    </a:lnTo>
                    <a:lnTo>
                      <a:pt x="2702" y="4237"/>
                    </a:lnTo>
                    <a:cubicBezTo>
                      <a:pt x="3103" y="4170"/>
                      <a:pt x="3369" y="3837"/>
                      <a:pt x="3436" y="3470"/>
                    </a:cubicBezTo>
                    <a:lnTo>
                      <a:pt x="3603" y="1502"/>
                    </a:lnTo>
                    <a:close/>
                    <a:moveTo>
                      <a:pt x="3603" y="1"/>
                    </a:moveTo>
                    <a:cubicBezTo>
                      <a:pt x="3503" y="1"/>
                      <a:pt x="3469" y="101"/>
                      <a:pt x="3469" y="134"/>
                    </a:cubicBezTo>
                    <a:lnTo>
                      <a:pt x="3169" y="3370"/>
                    </a:lnTo>
                    <a:cubicBezTo>
                      <a:pt x="3169" y="3670"/>
                      <a:pt x="2969" y="3870"/>
                      <a:pt x="2669" y="3937"/>
                    </a:cubicBezTo>
                    <a:lnTo>
                      <a:pt x="134" y="4204"/>
                    </a:lnTo>
                    <a:cubicBezTo>
                      <a:pt x="34" y="4204"/>
                      <a:pt x="0" y="4304"/>
                      <a:pt x="0" y="4337"/>
                    </a:cubicBezTo>
                    <a:cubicBezTo>
                      <a:pt x="0" y="4437"/>
                      <a:pt x="100" y="4470"/>
                      <a:pt x="134" y="4470"/>
                    </a:cubicBezTo>
                    <a:lnTo>
                      <a:pt x="2669" y="4771"/>
                    </a:lnTo>
                    <a:cubicBezTo>
                      <a:pt x="2936" y="4804"/>
                      <a:pt x="3136" y="5004"/>
                      <a:pt x="3169" y="5304"/>
                    </a:cubicBezTo>
                    <a:lnTo>
                      <a:pt x="3469" y="8540"/>
                    </a:lnTo>
                    <a:cubicBezTo>
                      <a:pt x="3469" y="8640"/>
                      <a:pt x="3536" y="8673"/>
                      <a:pt x="3603" y="8673"/>
                    </a:cubicBezTo>
                    <a:cubicBezTo>
                      <a:pt x="3670" y="8673"/>
                      <a:pt x="3703" y="8640"/>
                      <a:pt x="3703" y="8540"/>
                    </a:cubicBezTo>
                    <a:lnTo>
                      <a:pt x="4003" y="5304"/>
                    </a:lnTo>
                    <a:cubicBezTo>
                      <a:pt x="4003" y="5004"/>
                      <a:pt x="4203" y="4804"/>
                      <a:pt x="4504" y="4771"/>
                    </a:cubicBezTo>
                    <a:lnTo>
                      <a:pt x="7039" y="4470"/>
                    </a:lnTo>
                    <a:cubicBezTo>
                      <a:pt x="7139" y="4470"/>
                      <a:pt x="7172" y="4370"/>
                      <a:pt x="7172" y="4337"/>
                    </a:cubicBezTo>
                    <a:cubicBezTo>
                      <a:pt x="7172" y="4270"/>
                      <a:pt x="7105" y="4204"/>
                      <a:pt x="7039" y="4204"/>
                    </a:cubicBezTo>
                    <a:lnTo>
                      <a:pt x="4504" y="3937"/>
                    </a:lnTo>
                    <a:cubicBezTo>
                      <a:pt x="4270" y="3870"/>
                      <a:pt x="4037" y="3670"/>
                      <a:pt x="4003" y="3370"/>
                    </a:cubicBezTo>
                    <a:lnTo>
                      <a:pt x="3703" y="134"/>
                    </a:lnTo>
                    <a:cubicBezTo>
                      <a:pt x="3703" y="34"/>
                      <a:pt x="3636" y="1"/>
                      <a:pt x="36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3055625" y="2146016"/>
                <a:ext cx="120734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076" extrusionOk="0">
                    <a:moveTo>
                      <a:pt x="4571" y="1902"/>
                    </a:moveTo>
                    <a:lnTo>
                      <a:pt x="4771" y="4404"/>
                    </a:lnTo>
                    <a:cubicBezTo>
                      <a:pt x="4804" y="4904"/>
                      <a:pt x="5205" y="5338"/>
                      <a:pt x="5705" y="5371"/>
                    </a:cubicBezTo>
                    <a:lnTo>
                      <a:pt x="7606" y="5571"/>
                    </a:lnTo>
                    <a:lnTo>
                      <a:pt x="5705" y="5771"/>
                    </a:lnTo>
                    <a:cubicBezTo>
                      <a:pt x="5205" y="5871"/>
                      <a:pt x="4838" y="6238"/>
                      <a:pt x="4771" y="6739"/>
                    </a:cubicBezTo>
                    <a:lnTo>
                      <a:pt x="4571" y="9241"/>
                    </a:lnTo>
                    <a:lnTo>
                      <a:pt x="4371" y="6739"/>
                    </a:lnTo>
                    <a:cubicBezTo>
                      <a:pt x="4337" y="6238"/>
                      <a:pt x="3937" y="5838"/>
                      <a:pt x="3437" y="5771"/>
                    </a:cubicBezTo>
                    <a:lnTo>
                      <a:pt x="1535" y="5571"/>
                    </a:lnTo>
                    <a:lnTo>
                      <a:pt x="3437" y="5371"/>
                    </a:lnTo>
                    <a:cubicBezTo>
                      <a:pt x="3937" y="5271"/>
                      <a:pt x="4337" y="4904"/>
                      <a:pt x="4371" y="4404"/>
                    </a:cubicBezTo>
                    <a:lnTo>
                      <a:pt x="4571" y="1902"/>
                    </a:lnTo>
                    <a:close/>
                    <a:moveTo>
                      <a:pt x="4604" y="1"/>
                    </a:moveTo>
                    <a:cubicBezTo>
                      <a:pt x="4537" y="1"/>
                      <a:pt x="4437" y="34"/>
                      <a:pt x="4437" y="101"/>
                    </a:cubicBezTo>
                    <a:lnTo>
                      <a:pt x="4070" y="4337"/>
                    </a:lnTo>
                    <a:cubicBezTo>
                      <a:pt x="4037" y="4637"/>
                      <a:pt x="3737" y="4937"/>
                      <a:pt x="3403" y="5004"/>
                    </a:cubicBezTo>
                    <a:lnTo>
                      <a:pt x="101" y="5371"/>
                    </a:lnTo>
                    <a:cubicBezTo>
                      <a:pt x="34" y="5404"/>
                      <a:pt x="1" y="5438"/>
                      <a:pt x="1" y="5538"/>
                    </a:cubicBezTo>
                    <a:cubicBezTo>
                      <a:pt x="1" y="5605"/>
                      <a:pt x="34" y="5705"/>
                      <a:pt x="101" y="5705"/>
                    </a:cubicBezTo>
                    <a:lnTo>
                      <a:pt x="3403" y="6072"/>
                    </a:lnTo>
                    <a:cubicBezTo>
                      <a:pt x="3770" y="6105"/>
                      <a:pt x="4037" y="6405"/>
                      <a:pt x="4070" y="6739"/>
                    </a:cubicBezTo>
                    <a:lnTo>
                      <a:pt x="4437" y="10942"/>
                    </a:lnTo>
                    <a:cubicBezTo>
                      <a:pt x="4504" y="11042"/>
                      <a:pt x="4537" y="11075"/>
                      <a:pt x="4604" y="11075"/>
                    </a:cubicBezTo>
                    <a:cubicBezTo>
                      <a:pt x="4704" y="11075"/>
                      <a:pt x="4738" y="11042"/>
                      <a:pt x="4771" y="10942"/>
                    </a:cubicBezTo>
                    <a:lnTo>
                      <a:pt x="5171" y="6739"/>
                    </a:lnTo>
                    <a:cubicBezTo>
                      <a:pt x="5205" y="6405"/>
                      <a:pt x="5505" y="6105"/>
                      <a:pt x="5838" y="6072"/>
                    </a:cubicBezTo>
                    <a:lnTo>
                      <a:pt x="9107" y="5705"/>
                    </a:lnTo>
                    <a:cubicBezTo>
                      <a:pt x="9207" y="5671"/>
                      <a:pt x="9241" y="5605"/>
                      <a:pt x="9241" y="5538"/>
                    </a:cubicBezTo>
                    <a:cubicBezTo>
                      <a:pt x="9241" y="5438"/>
                      <a:pt x="9207" y="5371"/>
                      <a:pt x="9107" y="5371"/>
                    </a:cubicBezTo>
                    <a:lnTo>
                      <a:pt x="5838" y="5004"/>
                    </a:lnTo>
                    <a:cubicBezTo>
                      <a:pt x="5438" y="4937"/>
                      <a:pt x="5205" y="4671"/>
                      <a:pt x="5171" y="4337"/>
                    </a:cubicBezTo>
                    <a:lnTo>
                      <a:pt x="4771" y="101"/>
                    </a:lnTo>
                    <a:cubicBezTo>
                      <a:pt x="4738" y="34"/>
                      <a:pt x="4704" y="1"/>
                      <a:pt x="460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3003770" y="2071494"/>
                <a:ext cx="68434" cy="8194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6272" extrusionOk="0">
                    <a:moveTo>
                      <a:pt x="2569" y="1568"/>
                    </a:moveTo>
                    <a:lnTo>
                      <a:pt x="2669" y="2536"/>
                    </a:lnTo>
                    <a:cubicBezTo>
                      <a:pt x="2669" y="2803"/>
                      <a:pt x="2902" y="3036"/>
                      <a:pt x="3203" y="3069"/>
                    </a:cubicBezTo>
                    <a:lnTo>
                      <a:pt x="3903" y="3136"/>
                    </a:lnTo>
                    <a:lnTo>
                      <a:pt x="3203" y="3236"/>
                    </a:lnTo>
                    <a:cubicBezTo>
                      <a:pt x="2902" y="3236"/>
                      <a:pt x="2702" y="3470"/>
                      <a:pt x="2669" y="3770"/>
                    </a:cubicBezTo>
                    <a:lnTo>
                      <a:pt x="2569" y="4737"/>
                    </a:lnTo>
                    <a:lnTo>
                      <a:pt x="2502" y="3770"/>
                    </a:lnTo>
                    <a:cubicBezTo>
                      <a:pt x="2502" y="3470"/>
                      <a:pt x="2235" y="3270"/>
                      <a:pt x="1968" y="3236"/>
                    </a:cubicBezTo>
                    <a:lnTo>
                      <a:pt x="1235" y="3136"/>
                    </a:lnTo>
                    <a:lnTo>
                      <a:pt x="1968" y="3069"/>
                    </a:lnTo>
                    <a:cubicBezTo>
                      <a:pt x="2235" y="3069"/>
                      <a:pt x="2469" y="2803"/>
                      <a:pt x="2502" y="2536"/>
                    </a:cubicBezTo>
                    <a:lnTo>
                      <a:pt x="2569" y="1568"/>
                    </a:lnTo>
                    <a:close/>
                    <a:moveTo>
                      <a:pt x="2636" y="1"/>
                    </a:moveTo>
                    <a:cubicBezTo>
                      <a:pt x="2535" y="1"/>
                      <a:pt x="2502" y="67"/>
                      <a:pt x="2502" y="134"/>
                    </a:cubicBezTo>
                    <a:lnTo>
                      <a:pt x="2302" y="2469"/>
                    </a:lnTo>
                    <a:cubicBezTo>
                      <a:pt x="2302" y="2636"/>
                      <a:pt x="2102" y="2803"/>
                      <a:pt x="1968" y="2803"/>
                    </a:cubicBezTo>
                    <a:lnTo>
                      <a:pt x="134" y="3003"/>
                    </a:lnTo>
                    <a:cubicBezTo>
                      <a:pt x="34" y="3003"/>
                      <a:pt x="0" y="3069"/>
                      <a:pt x="0" y="3136"/>
                    </a:cubicBezTo>
                    <a:cubicBezTo>
                      <a:pt x="0" y="3236"/>
                      <a:pt x="34" y="3270"/>
                      <a:pt x="134" y="3270"/>
                    </a:cubicBezTo>
                    <a:lnTo>
                      <a:pt x="1968" y="3470"/>
                    </a:lnTo>
                    <a:cubicBezTo>
                      <a:pt x="2135" y="3470"/>
                      <a:pt x="2302" y="3636"/>
                      <a:pt x="2302" y="3803"/>
                    </a:cubicBezTo>
                    <a:lnTo>
                      <a:pt x="2502" y="6138"/>
                    </a:lnTo>
                    <a:cubicBezTo>
                      <a:pt x="2502" y="6238"/>
                      <a:pt x="2535" y="6272"/>
                      <a:pt x="2636" y="6272"/>
                    </a:cubicBezTo>
                    <a:cubicBezTo>
                      <a:pt x="2669" y="6272"/>
                      <a:pt x="2702" y="6205"/>
                      <a:pt x="2736" y="6138"/>
                    </a:cubicBezTo>
                    <a:lnTo>
                      <a:pt x="2969" y="3803"/>
                    </a:lnTo>
                    <a:cubicBezTo>
                      <a:pt x="2969" y="3636"/>
                      <a:pt x="3136" y="3470"/>
                      <a:pt x="3303" y="3470"/>
                    </a:cubicBezTo>
                    <a:lnTo>
                      <a:pt x="5137" y="3270"/>
                    </a:lnTo>
                    <a:cubicBezTo>
                      <a:pt x="5204" y="3270"/>
                      <a:pt x="5237" y="3236"/>
                      <a:pt x="5237" y="3136"/>
                    </a:cubicBezTo>
                    <a:cubicBezTo>
                      <a:pt x="5237" y="3069"/>
                      <a:pt x="5204" y="3003"/>
                      <a:pt x="5137" y="3003"/>
                    </a:cubicBezTo>
                    <a:lnTo>
                      <a:pt x="3303" y="2803"/>
                    </a:lnTo>
                    <a:cubicBezTo>
                      <a:pt x="3136" y="2803"/>
                      <a:pt x="2969" y="2636"/>
                      <a:pt x="2969" y="2469"/>
                    </a:cubicBezTo>
                    <a:lnTo>
                      <a:pt x="2736" y="134"/>
                    </a:lnTo>
                    <a:cubicBezTo>
                      <a:pt x="2736" y="67"/>
                      <a:pt x="2702" y="1"/>
                      <a:pt x="263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1"/>
              <p:cNvSpPr/>
              <p:nvPr/>
            </p:nvSpPr>
            <p:spPr>
              <a:xfrm>
                <a:off x="1123677" y="1480537"/>
                <a:ext cx="115508" cy="138594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10608" extrusionOk="0">
                    <a:moveTo>
                      <a:pt x="4370" y="1768"/>
                    </a:moveTo>
                    <a:lnTo>
                      <a:pt x="4604" y="4170"/>
                    </a:lnTo>
                    <a:cubicBezTo>
                      <a:pt x="4637" y="4670"/>
                      <a:pt x="5004" y="5070"/>
                      <a:pt x="5471" y="5104"/>
                    </a:cubicBezTo>
                    <a:lnTo>
                      <a:pt x="7306" y="5304"/>
                    </a:lnTo>
                    <a:lnTo>
                      <a:pt x="5471" y="5504"/>
                    </a:lnTo>
                    <a:cubicBezTo>
                      <a:pt x="5004" y="5571"/>
                      <a:pt x="4637" y="5971"/>
                      <a:pt x="4604" y="6438"/>
                    </a:cubicBezTo>
                    <a:lnTo>
                      <a:pt x="4370" y="8840"/>
                    </a:lnTo>
                    <a:lnTo>
                      <a:pt x="4170" y="6438"/>
                    </a:lnTo>
                    <a:cubicBezTo>
                      <a:pt x="4137" y="5938"/>
                      <a:pt x="3770" y="5537"/>
                      <a:pt x="3303" y="5504"/>
                    </a:cubicBezTo>
                    <a:lnTo>
                      <a:pt x="1468" y="5304"/>
                    </a:lnTo>
                    <a:lnTo>
                      <a:pt x="3303" y="5104"/>
                    </a:lnTo>
                    <a:cubicBezTo>
                      <a:pt x="3770" y="5037"/>
                      <a:pt x="4137" y="4637"/>
                      <a:pt x="4170" y="4170"/>
                    </a:cubicBezTo>
                    <a:lnTo>
                      <a:pt x="4370" y="1768"/>
                    </a:lnTo>
                    <a:close/>
                    <a:moveTo>
                      <a:pt x="4437" y="0"/>
                    </a:moveTo>
                    <a:cubicBezTo>
                      <a:pt x="4370" y="0"/>
                      <a:pt x="4304" y="67"/>
                      <a:pt x="4304" y="134"/>
                    </a:cubicBezTo>
                    <a:lnTo>
                      <a:pt x="3937" y="4170"/>
                    </a:lnTo>
                    <a:cubicBezTo>
                      <a:pt x="3870" y="4570"/>
                      <a:pt x="3637" y="4804"/>
                      <a:pt x="3303" y="4837"/>
                    </a:cubicBezTo>
                    <a:lnTo>
                      <a:pt x="134" y="5170"/>
                    </a:lnTo>
                    <a:cubicBezTo>
                      <a:pt x="34" y="5170"/>
                      <a:pt x="1" y="5237"/>
                      <a:pt x="1" y="5304"/>
                    </a:cubicBezTo>
                    <a:cubicBezTo>
                      <a:pt x="1" y="5337"/>
                      <a:pt x="34" y="5437"/>
                      <a:pt x="134" y="5437"/>
                    </a:cubicBezTo>
                    <a:lnTo>
                      <a:pt x="3303" y="5771"/>
                    </a:lnTo>
                    <a:cubicBezTo>
                      <a:pt x="3637" y="5804"/>
                      <a:pt x="3870" y="6104"/>
                      <a:pt x="3937" y="6438"/>
                    </a:cubicBezTo>
                    <a:lnTo>
                      <a:pt x="4304" y="10474"/>
                    </a:lnTo>
                    <a:cubicBezTo>
                      <a:pt x="4304" y="10574"/>
                      <a:pt x="4337" y="10608"/>
                      <a:pt x="4437" y="10608"/>
                    </a:cubicBezTo>
                    <a:cubicBezTo>
                      <a:pt x="4504" y="10608"/>
                      <a:pt x="4537" y="10574"/>
                      <a:pt x="4537" y="10508"/>
                    </a:cubicBezTo>
                    <a:lnTo>
                      <a:pt x="4937" y="6471"/>
                    </a:lnTo>
                    <a:cubicBezTo>
                      <a:pt x="4971" y="6104"/>
                      <a:pt x="5204" y="5838"/>
                      <a:pt x="5538" y="5804"/>
                    </a:cubicBezTo>
                    <a:lnTo>
                      <a:pt x="8707" y="5437"/>
                    </a:lnTo>
                    <a:cubicBezTo>
                      <a:pt x="8807" y="5437"/>
                      <a:pt x="8840" y="5404"/>
                      <a:pt x="8840" y="5304"/>
                    </a:cubicBezTo>
                    <a:cubicBezTo>
                      <a:pt x="8840" y="5271"/>
                      <a:pt x="8807" y="5170"/>
                      <a:pt x="8707" y="5170"/>
                    </a:cubicBezTo>
                    <a:lnTo>
                      <a:pt x="5538" y="4837"/>
                    </a:lnTo>
                    <a:cubicBezTo>
                      <a:pt x="5204" y="4804"/>
                      <a:pt x="4971" y="4503"/>
                      <a:pt x="4937" y="4170"/>
                    </a:cubicBezTo>
                    <a:lnTo>
                      <a:pt x="4537" y="134"/>
                    </a:lnTo>
                    <a:cubicBezTo>
                      <a:pt x="4537" y="67"/>
                      <a:pt x="4504" y="0"/>
                      <a:pt x="443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1090126" y="1682313"/>
                <a:ext cx="66253" cy="7845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6005" extrusionOk="0">
                    <a:moveTo>
                      <a:pt x="2535" y="1502"/>
                    </a:moveTo>
                    <a:lnTo>
                      <a:pt x="2602" y="2402"/>
                    </a:lnTo>
                    <a:cubicBezTo>
                      <a:pt x="2669" y="2702"/>
                      <a:pt x="2869" y="2903"/>
                      <a:pt x="3169" y="2969"/>
                    </a:cubicBezTo>
                    <a:lnTo>
                      <a:pt x="3803" y="3036"/>
                    </a:lnTo>
                    <a:lnTo>
                      <a:pt x="3169" y="3136"/>
                    </a:lnTo>
                    <a:cubicBezTo>
                      <a:pt x="2869" y="3169"/>
                      <a:pt x="2669" y="3370"/>
                      <a:pt x="2602" y="3670"/>
                    </a:cubicBezTo>
                    <a:lnTo>
                      <a:pt x="2535" y="4570"/>
                    </a:lnTo>
                    <a:lnTo>
                      <a:pt x="2435" y="3670"/>
                    </a:lnTo>
                    <a:cubicBezTo>
                      <a:pt x="2402" y="3370"/>
                      <a:pt x="2202" y="3169"/>
                      <a:pt x="1901" y="3136"/>
                    </a:cubicBezTo>
                    <a:lnTo>
                      <a:pt x="1234" y="3036"/>
                    </a:lnTo>
                    <a:lnTo>
                      <a:pt x="1901" y="2969"/>
                    </a:lnTo>
                    <a:cubicBezTo>
                      <a:pt x="2202" y="2903"/>
                      <a:pt x="2402" y="2702"/>
                      <a:pt x="2435" y="2402"/>
                    </a:cubicBezTo>
                    <a:lnTo>
                      <a:pt x="2535" y="1502"/>
                    </a:lnTo>
                    <a:close/>
                    <a:moveTo>
                      <a:pt x="2535" y="1"/>
                    </a:moveTo>
                    <a:cubicBezTo>
                      <a:pt x="2435" y="1"/>
                      <a:pt x="2402" y="67"/>
                      <a:pt x="2402" y="134"/>
                    </a:cubicBezTo>
                    <a:lnTo>
                      <a:pt x="2202" y="2336"/>
                    </a:lnTo>
                    <a:cubicBezTo>
                      <a:pt x="2168" y="2502"/>
                      <a:pt x="2035" y="2669"/>
                      <a:pt x="1868" y="2669"/>
                    </a:cubicBezTo>
                    <a:lnTo>
                      <a:pt x="100" y="2869"/>
                    </a:lnTo>
                    <a:cubicBezTo>
                      <a:pt x="33" y="2869"/>
                      <a:pt x="0" y="2969"/>
                      <a:pt x="0" y="3003"/>
                    </a:cubicBezTo>
                    <a:cubicBezTo>
                      <a:pt x="0" y="3069"/>
                      <a:pt x="67" y="3136"/>
                      <a:pt x="100" y="3136"/>
                    </a:cubicBezTo>
                    <a:lnTo>
                      <a:pt x="1868" y="3336"/>
                    </a:lnTo>
                    <a:cubicBezTo>
                      <a:pt x="2035" y="3370"/>
                      <a:pt x="2202" y="3503"/>
                      <a:pt x="2202" y="3670"/>
                    </a:cubicBezTo>
                    <a:lnTo>
                      <a:pt x="2402" y="5871"/>
                    </a:lnTo>
                    <a:cubicBezTo>
                      <a:pt x="2402" y="5971"/>
                      <a:pt x="2502" y="6005"/>
                      <a:pt x="2535" y="6005"/>
                    </a:cubicBezTo>
                    <a:cubicBezTo>
                      <a:pt x="2602" y="6005"/>
                      <a:pt x="2669" y="5905"/>
                      <a:pt x="2669" y="5871"/>
                    </a:cubicBezTo>
                    <a:lnTo>
                      <a:pt x="2869" y="3670"/>
                    </a:lnTo>
                    <a:cubicBezTo>
                      <a:pt x="2902" y="3503"/>
                      <a:pt x="3036" y="3336"/>
                      <a:pt x="3202" y="3336"/>
                    </a:cubicBezTo>
                    <a:lnTo>
                      <a:pt x="4937" y="3136"/>
                    </a:lnTo>
                    <a:cubicBezTo>
                      <a:pt x="5037" y="3136"/>
                      <a:pt x="5070" y="3036"/>
                      <a:pt x="5070" y="3003"/>
                    </a:cubicBezTo>
                    <a:cubicBezTo>
                      <a:pt x="5070" y="2903"/>
                      <a:pt x="4970" y="2869"/>
                      <a:pt x="4937" y="2869"/>
                    </a:cubicBezTo>
                    <a:lnTo>
                      <a:pt x="3202" y="2669"/>
                    </a:lnTo>
                    <a:cubicBezTo>
                      <a:pt x="3036" y="2636"/>
                      <a:pt x="2869" y="2502"/>
                      <a:pt x="2869" y="2336"/>
                    </a:cubicBezTo>
                    <a:lnTo>
                      <a:pt x="2669" y="134"/>
                    </a:lnTo>
                    <a:cubicBezTo>
                      <a:pt x="2669" y="34"/>
                      <a:pt x="2569" y="1"/>
                      <a:pt x="2535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1"/>
              <p:cNvSpPr/>
              <p:nvPr/>
            </p:nvSpPr>
            <p:spPr>
              <a:xfrm>
                <a:off x="1269678" y="1541107"/>
                <a:ext cx="84988" cy="10156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7774" extrusionOk="0">
                    <a:moveTo>
                      <a:pt x="3236" y="1902"/>
                    </a:moveTo>
                    <a:lnTo>
                      <a:pt x="3369" y="3136"/>
                    </a:lnTo>
                    <a:cubicBezTo>
                      <a:pt x="3369" y="3503"/>
                      <a:pt x="3670" y="3804"/>
                      <a:pt x="4036" y="3837"/>
                    </a:cubicBezTo>
                    <a:lnTo>
                      <a:pt x="4904" y="3937"/>
                    </a:lnTo>
                    <a:lnTo>
                      <a:pt x="4036" y="4004"/>
                    </a:lnTo>
                    <a:cubicBezTo>
                      <a:pt x="3703" y="4037"/>
                      <a:pt x="3403" y="4337"/>
                      <a:pt x="3369" y="4704"/>
                    </a:cubicBezTo>
                    <a:lnTo>
                      <a:pt x="3236" y="5938"/>
                    </a:lnTo>
                    <a:lnTo>
                      <a:pt x="3136" y="4704"/>
                    </a:lnTo>
                    <a:cubicBezTo>
                      <a:pt x="3136" y="4337"/>
                      <a:pt x="2836" y="4037"/>
                      <a:pt x="2469" y="4004"/>
                    </a:cubicBezTo>
                    <a:lnTo>
                      <a:pt x="1601" y="3937"/>
                    </a:lnTo>
                    <a:lnTo>
                      <a:pt x="2469" y="3837"/>
                    </a:lnTo>
                    <a:cubicBezTo>
                      <a:pt x="2802" y="3804"/>
                      <a:pt x="3102" y="3503"/>
                      <a:pt x="3136" y="3136"/>
                    </a:cubicBezTo>
                    <a:lnTo>
                      <a:pt x="3236" y="1902"/>
                    </a:lnTo>
                    <a:close/>
                    <a:moveTo>
                      <a:pt x="3269" y="1"/>
                    </a:moveTo>
                    <a:cubicBezTo>
                      <a:pt x="3169" y="1"/>
                      <a:pt x="3102" y="34"/>
                      <a:pt x="3102" y="134"/>
                    </a:cubicBezTo>
                    <a:lnTo>
                      <a:pt x="2836" y="3036"/>
                    </a:lnTo>
                    <a:cubicBezTo>
                      <a:pt x="2802" y="3270"/>
                      <a:pt x="2635" y="3437"/>
                      <a:pt x="2435" y="3470"/>
                    </a:cubicBezTo>
                    <a:lnTo>
                      <a:pt x="134" y="3703"/>
                    </a:lnTo>
                    <a:cubicBezTo>
                      <a:pt x="34" y="3770"/>
                      <a:pt x="0" y="3804"/>
                      <a:pt x="0" y="3870"/>
                    </a:cubicBezTo>
                    <a:cubicBezTo>
                      <a:pt x="0" y="3970"/>
                      <a:pt x="34" y="4037"/>
                      <a:pt x="134" y="4037"/>
                    </a:cubicBezTo>
                    <a:lnTo>
                      <a:pt x="2435" y="4304"/>
                    </a:lnTo>
                    <a:cubicBezTo>
                      <a:pt x="2635" y="4304"/>
                      <a:pt x="2836" y="4504"/>
                      <a:pt x="2836" y="4704"/>
                    </a:cubicBezTo>
                    <a:lnTo>
                      <a:pt x="3102" y="7640"/>
                    </a:lnTo>
                    <a:cubicBezTo>
                      <a:pt x="3102" y="7706"/>
                      <a:pt x="3169" y="7773"/>
                      <a:pt x="3269" y="7773"/>
                    </a:cubicBezTo>
                    <a:cubicBezTo>
                      <a:pt x="3336" y="7773"/>
                      <a:pt x="3436" y="7706"/>
                      <a:pt x="3436" y="7640"/>
                    </a:cubicBezTo>
                    <a:lnTo>
                      <a:pt x="3670" y="4704"/>
                    </a:lnTo>
                    <a:cubicBezTo>
                      <a:pt x="3703" y="4504"/>
                      <a:pt x="3870" y="4337"/>
                      <a:pt x="4103" y="4304"/>
                    </a:cubicBezTo>
                    <a:lnTo>
                      <a:pt x="6371" y="4037"/>
                    </a:lnTo>
                    <a:cubicBezTo>
                      <a:pt x="6472" y="4004"/>
                      <a:pt x="6505" y="3970"/>
                      <a:pt x="6505" y="3870"/>
                    </a:cubicBezTo>
                    <a:cubicBezTo>
                      <a:pt x="6505" y="3804"/>
                      <a:pt x="6472" y="3703"/>
                      <a:pt x="6371" y="3703"/>
                    </a:cubicBezTo>
                    <a:lnTo>
                      <a:pt x="4103" y="3470"/>
                    </a:lnTo>
                    <a:cubicBezTo>
                      <a:pt x="3870" y="3470"/>
                      <a:pt x="3670" y="3270"/>
                      <a:pt x="3670" y="3036"/>
                    </a:cubicBezTo>
                    <a:lnTo>
                      <a:pt x="3436" y="134"/>
                    </a:lnTo>
                    <a:cubicBezTo>
                      <a:pt x="3436" y="34"/>
                      <a:pt x="3336" y="1"/>
                      <a:pt x="326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1"/>
              <p:cNvSpPr/>
              <p:nvPr/>
            </p:nvSpPr>
            <p:spPr>
              <a:xfrm>
                <a:off x="2966717" y="1726329"/>
                <a:ext cx="89365" cy="105918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8107" extrusionOk="0">
                    <a:moveTo>
                      <a:pt x="3370" y="1235"/>
                    </a:moveTo>
                    <a:lnTo>
                      <a:pt x="3537" y="3136"/>
                    </a:lnTo>
                    <a:cubicBezTo>
                      <a:pt x="3537" y="3503"/>
                      <a:pt x="3837" y="3803"/>
                      <a:pt x="4204" y="3837"/>
                    </a:cubicBezTo>
                    <a:lnTo>
                      <a:pt x="5638" y="4003"/>
                    </a:lnTo>
                    <a:lnTo>
                      <a:pt x="4204" y="4170"/>
                    </a:lnTo>
                    <a:cubicBezTo>
                      <a:pt x="3870" y="4204"/>
                      <a:pt x="3570" y="4504"/>
                      <a:pt x="3537" y="4871"/>
                    </a:cubicBezTo>
                    <a:lnTo>
                      <a:pt x="3370" y="6772"/>
                    </a:lnTo>
                    <a:lnTo>
                      <a:pt x="3203" y="4871"/>
                    </a:lnTo>
                    <a:cubicBezTo>
                      <a:pt x="3203" y="4504"/>
                      <a:pt x="2903" y="4204"/>
                      <a:pt x="2536" y="4170"/>
                    </a:cubicBezTo>
                    <a:lnTo>
                      <a:pt x="1135" y="4003"/>
                    </a:lnTo>
                    <a:lnTo>
                      <a:pt x="2536" y="3837"/>
                    </a:lnTo>
                    <a:cubicBezTo>
                      <a:pt x="2870" y="3803"/>
                      <a:pt x="3170" y="3503"/>
                      <a:pt x="3203" y="3136"/>
                    </a:cubicBezTo>
                    <a:lnTo>
                      <a:pt x="3370" y="1235"/>
                    </a:lnTo>
                    <a:close/>
                    <a:moveTo>
                      <a:pt x="3403" y="1"/>
                    </a:moveTo>
                    <a:cubicBezTo>
                      <a:pt x="3337" y="1"/>
                      <a:pt x="3303" y="34"/>
                      <a:pt x="3303" y="101"/>
                    </a:cubicBezTo>
                    <a:lnTo>
                      <a:pt x="3003" y="3170"/>
                    </a:lnTo>
                    <a:cubicBezTo>
                      <a:pt x="2970" y="3436"/>
                      <a:pt x="2736" y="3637"/>
                      <a:pt x="2503" y="3670"/>
                    </a:cubicBezTo>
                    <a:lnTo>
                      <a:pt x="68" y="3937"/>
                    </a:lnTo>
                    <a:cubicBezTo>
                      <a:pt x="34" y="3937"/>
                      <a:pt x="1" y="4003"/>
                      <a:pt x="1" y="4037"/>
                    </a:cubicBezTo>
                    <a:cubicBezTo>
                      <a:pt x="1" y="4137"/>
                      <a:pt x="34" y="4170"/>
                      <a:pt x="68" y="4170"/>
                    </a:cubicBezTo>
                    <a:lnTo>
                      <a:pt x="2503" y="4437"/>
                    </a:lnTo>
                    <a:cubicBezTo>
                      <a:pt x="2803" y="4470"/>
                      <a:pt x="2970" y="4671"/>
                      <a:pt x="3003" y="4937"/>
                    </a:cubicBezTo>
                    <a:lnTo>
                      <a:pt x="3303" y="8006"/>
                    </a:lnTo>
                    <a:cubicBezTo>
                      <a:pt x="3303" y="8040"/>
                      <a:pt x="3370" y="8106"/>
                      <a:pt x="3403" y="8106"/>
                    </a:cubicBezTo>
                    <a:cubicBezTo>
                      <a:pt x="3470" y="8106"/>
                      <a:pt x="3503" y="8040"/>
                      <a:pt x="3537" y="8006"/>
                    </a:cubicBezTo>
                    <a:lnTo>
                      <a:pt x="3837" y="4937"/>
                    </a:lnTo>
                    <a:cubicBezTo>
                      <a:pt x="3870" y="4671"/>
                      <a:pt x="4071" y="4470"/>
                      <a:pt x="4337" y="4437"/>
                    </a:cubicBezTo>
                    <a:lnTo>
                      <a:pt x="6739" y="4170"/>
                    </a:lnTo>
                    <a:cubicBezTo>
                      <a:pt x="6806" y="4170"/>
                      <a:pt x="6839" y="4104"/>
                      <a:pt x="6839" y="4037"/>
                    </a:cubicBezTo>
                    <a:cubicBezTo>
                      <a:pt x="6839" y="3970"/>
                      <a:pt x="6806" y="3937"/>
                      <a:pt x="6739" y="3937"/>
                    </a:cubicBezTo>
                    <a:lnTo>
                      <a:pt x="4337" y="3670"/>
                    </a:lnTo>
                    <a:cubicBezTo>
                      <a:pt x="4037" y="3637"/>
                      <a:pt x="3870" y="3436"/>
                      <a:pt x="3837" y="3170"/>
                    </a:cubicBezTo>
                    <a:lnTo>
                      <a:pt x="3537" y="101"/>
                    </a:lnTo>
                    <a:cubicBezTo>
                      <a:pt x="3537" y="34"/>
                      <a:pt x="3470" y="1"/>
                      <a:pt x="34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3051274" y="1627832"/>
                <a:ext cx="118552" cy="142526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0909" extrusionOk="0">
                    <a:moveTo>
                      <a:pt x="4537" y="1902"/>
                    </a:moveTo>
                    <a:lnTo>
                      <a:pt x="4737" y="4371"/>
                    </a:lnTo>
                    <a:cubicBezTo>
                      <a:pt x="4770" y="4838"/>
                      <a:pt x="5171" y="5238"/>
                      <a:pt x="5671" y="5305"/>
                    </a:cubicBezTo>
                    <a:lnTo>
                      <a:pt x="7539" y="5505"/>
                    </a:lnTo>
                    <a:lnTo>
                      <a:pt x="5671" y="5705"/>
                    </a:lnTo>
                    <a:cubicBezTo>
                      <a:pt x="5171" y="5738"/>
                      <a:pt x="4770" y="6139"/>
                      <a:pt x="4737" y="6639"/>
                    </a:cubicBezTo>
                    <a:lnTo>
                      <a:pt x="4537" y="9074"/>
                    </a:lnTo>
                    <a:lnTo>
                      <a:pt x="4337" y="6639"/>
                    </a:lnTo>
                    <a:cubicBezTo>
                      <a:pt x="4270" y="6172"/>
                      <a:pt x="3903" y="5738"/>
                      <a:pt x="3403" y="5705"/>
                    </a:cubicBezTo>
                    <a:lnTo>
                      <a:pt x="1535" y="5505"/>
                    </a:lnTo>
                    <a:lnTo>
                      <a:pt x="3403" y="5305"/>
                    </a:lnTo>
                    <a:cubicBezTo>
                      <a:pt x="3903" y="5238"/>
                      <a:pt x="4270" y="4871"/>
                      <a:pt x="4337" y="4371"/>
                    </a:cubicBezTo>
                    <a:lnTo>
                      <a:pt x="4537" y="1902"/>
                    </a:lnTo>
                    <a:close/>
                    <a:moveTo>
                      <a:pt x="4537" y="1"/>
                    </a:moveTo>
                    <a:cubicBezTo>
                      <a:pt x="4437" y="1"/>
                      <a:pt x="4370" y="34"/>
                      <a:pt x="4370" y="101"/>
                    </a:cubicBezTo>
                    <a:lnTo>
                      <a:pt x="4003" y="4237"/>
                    </a:lnTo>
                    <a:cubicBezTo>
                      <a:pt x="3936" y="4571"/>
                      <a:pt x="3670" y="4871"/>
                      <a:pt x="3336" y="4904"/>
                    </a:cubicBezTo>
                    <a:lnTo>
                      <a:pt x="100" y="5271"/>
                    </a:lnTo>
                    <a:cubicBezTo>
                      <a:pt x="34" y="5338"/>
                      <a:pt x="0" y="5371"/>
                      <a:pt x="0" y="5438"/>
                    </a:cubicBezTo>
                    <a:cubicBezTo>
                      <a:pt x="0" y="5538"/>
                      <a:pt x="34" y="5638"/>
                      <a:pt x="100" y="5638"/>
                    </a:cubicBezTo>
                    <a:lnTo>
                      <a:pt x="3336" y="6005"/>
                    </a:lnTo>
                    <a:cubicBezTo>
                      <a:pt x="3703" y="6039"/>
                      <a:pt x="3936" y="6339"/>
                      <a:pt x="4003" y="6672"/>
                    </a:cubicBezTo>
                    <a:lnTo>
                      <a:pt x="4370" y="10809"/>
                    </a:lnTo>
                    <a:cubicBezTo>
                      <a:pt x="4403" y="10875"/>
                      <a:pt x="4437" y="10909"/>
                      <a:pt x="4537" y="10909"/>
                    </a:cubicBezTo>
                    <a:cubicBezTo>
                      <a:pt x="4604" y="10909"/>
                      <a:pt x="4704" y="10875"/>
                      <a:pt x="4704" y="10809"/>
                    </a:cubicBezTo>
                    <a:lnTo>
                      <a:pt x="5071" y="6672"/>
                    </a:lnTo>
                    <a:cubicBezTo>
                      <a:pt x="5104" y="6339"/>
                      <a:pt x="5404" y="6039"/>
                      <a:pt x="5738" y="6005"/>
                    </a:cubicBezTo>
                    <a:lnTo>
                      <a:pt x="8940" y="5638"/>
                    </a:lnTo>
                    <a:cubicBezTo>
                      <a:pt x="9040" y="5572"/>
                      <a:pt x="9073" y="5538"/>
                      <a:pt x="9073" y="5438"/>
                    </a:cubicBezTo>
                    <a:cubicBezTo>
                      <a:pt x="9073" y="5371"/>
                      <a:pt x="9040" y="5271"/>
                      <a:pt x="8940" y="5271"/>
                    </a:cubicBezTo>
                    <a:lnTo>
                      <a:pt x="5738" y="4904"/>
                    </a:lnTo>
                    <a:cubicBezTo>
                      <a:pt x="5371" y="4871"/>
                      <a:pt x="5104" y="4571"/>
                      <a:pt x="5071" y="4237"/>
                    </a:cubicBezTo>
                    <a:lnTo>
                      <a:pt x="4704" y="101"/>
                    </a:lnTo>
                    <a:cubicBezTo>
                      <a:pt x="4670" y="34"/>
                      <a:pt x="4604" y="1"/>
                      <a:pt x="45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0" name="Google Shape;1580;p41"/>
            <p:cNvSpPr/>
            <p:nvPr/>
          </p:nvSpPr>
          <p:spPr>
            <a:xfrm>
              <a:off x="5867280" y="1154148"/>
              <a:ext cx="379132" cy="555624"/>
            </a:xfrm>
            <a:custGeom>
              <a:avLst/>
              <a:gdLst/>
              <a:ahLst/>
              <a:cxnLst/>
              <a:rect l="l" t="t" r="r" b="b"/>
              <a:pathLst>
                <a:path w="3074" h="4505" extrusionOk="0">
                  <a:moveTo>
                    <a:pt x="2575" y="0"/>
                  </a:moveTo>
                  <a:cubicBezTo>
                    <a:pt x="2518" y="0"/>
                    <a:pt x="2460" y="11"/>
                    <a:pt x="2414" y="33"/>
                  </a:cubicBezTo>
                  <a:cubicBezTo>
                    <a:pt x="2407" y="35"/>
                    <a:pt x="2400" y="38"/>
                    <a:pt x="2395" y="42"/>
                  </a:cubicBezTo>
                  <a:lnTo>
                    <a:pt x="1916" y="319"/>
                  </a:lnTo>
                  <a:lnTo>
                    <a:pt x="179" y="1323"/>
                  </a:lnTo>
                  <a:cubicBezTo>
                    <a:pt x="81" y="1380"/>
                    <a:pt x="1" y="1517"/>
                    <a:pt x="1" y="1631"/>
                  </a:cubicBezTo>
                  <a:lnTo>
                    <a:pt x="1" y="4070"/>
                  </a:lnTo>
                  <a:cubicBezTo>
                    <a:pt x="1" y="4124"/>
                    <a:pt x="20" y="4184"/>
                    <a:pt x="49" y="4238"/>
                  </a:cubicBezTo>
                  <a:cubicBezTo>
                    <a:pt x="80" y="4297"/>
                    <a:pt x="125" y="4348"/>
                    <a:pt x="176" y="4379"/>
                  </a:cubicBezTo>
                  <a:lnTo>
                    <a:pt x="321" y="4462"/>
                  </a:lnTo>
                  <a:cubicBezTo>
                    <a:pt x="333" y="4469"/>
                    <a:pt x="344" y="4475"/>
                    <a:pt x="358" y="4479"/>
                  </a:cubicBezTo>
                  <a:cubicBezTo>
                    <a:pt x="363" y="4480"/>
                    <a:pt x="369" y="4481"/>
                    <a:pt x="372" y="4485"/>
                  </a:cubicBezTo>
                  <a:cubicBezTo>
                    <a:pt x="380" y="4487"/>
                    <a:pt x="390" y="4490"/>
                    <a:pt x="398" y="4492"/>
                  </a:cubicBezTo>
                  <a:cubicBezTo>
                    <a:pt x="406" y="4494"/>
                    <a:pt x="413" y="4495"/>
                    <a:pt x="419" y="4496"/>
                  </a:cubicBezTo>
                  <a:cubicBezTo>
                    <a:pt x="428" y="4497"/>
                    <a:pt x="434" y="4499"/>
                    <a:pt x="443" y="4500"/>
                  </a:cubicBezTo>
                  <a:cubicBezTo>
                    <a:pt x="450" y="4501"/>
                    <a:pt x="459" y="4501"/>
                    <a:pt x="469" y="4502"/>
                  </a:cubicBezTo>
                  <a:cubicBezTo>
                    <a:pt x="475" y="4502"/>
                    <a:pt x="481" y="4505"/>
                    <a:pt x="487" y="4505"/>
                  </a:cubicBezTo>
                  <a:lnTo>
                    <a:pt x="517" y="4505"/>
                  </a:lnTo>
                  <a:cubicBezTo>
                    <a:pt x="522" y="4505"/>
                    <a:pt x="527" y="4505"/>
                    <a:pt x="530" y="4502"/>
                  </a:cubicBezTo>
                  <a:cubicBezTo>
                    <a:pt x="541" y="4501"/>
                    <a:pt x="553" y="4500"/>
                    <a:pt x="564" y="4499"/>
                  </a:cubicBezTo>
                  <a:cubicBezTo>
                    <a:pt x="566" y="4499"/>
                    <a:pt x="569" y="4497"/>
                    <a:pt x="571" y="4497"/>
                  </a:cubicBezTo>
                  <a:cubicBezTo>
                    <a:pt x="583" y="4495"/>
                    <a:pt x="596" y="4494"/>
                    <a:pt x="607" y="4490"/>
                  </a:cubicBezTo>
                  <a:cubicBezTo>
                    <a:pt x="608" y="4490"/>
                    <a:pt x="609" y="4489"/>
                    <a:pt x="611" y="4489"/>
                  </a:cubicBezTo>
                  <a:cubicBezTo>
                    <a:pt x="635" y="4481"/>
                    <a:pt x="657" y="4473"/>
                    <a:pt x="677" y="4462"/>
                  </a:cubicBezTo>
                  <a:lnTo>
                    <a:pt x="1321" y="4089"/>
                  </a:lnTo>
                  <a:lnTo>
                    <a:pt x="1390" y="4207"/>
                  </a:lnTo>
                  <a:cubicBezTo>
                    <a:pt x="1394" y="4216"/>
                    <a:pt x="1400" y="4220"/>
                    <a:pt x="1408" y="4223"/>
                  </a:cubicBezTo>
                  <a:lnTo>
                    <a:pt x="1776" y="4436"/>
                  </a:lnTo>
                  <a:lnTo>
                    <a:pt x="1774" y="4434"/>
                  </a:lnTo>
                  <a:lnTo>
                    <a:pt x="1774" y="4434"/>
                  </a:lnTo>
                  <a:cubicBezTo>
                    <a:pt x="1781" y="4439"/>
                    <a:pt x="1788" y="4441"/>
                    <a:pt x="1796" y="4441"/>
                  </a:cubicBezTo>
                  <a:cubicBezTo>
                    <a:pt x="1811" y="4441"/>
                    <a:pt x="1824" y="4433"/>
                    <a:pt x="1831" y="4416"/>
                  </a:cubicBezTo>
                  <a:lnTo>
                    <a:pt x="2100" y="3641"/>
                  </a:lnTo>
                  <a:lnTo>
                    <a:pt x="2895" y="3179"/>
                  </a:lnTo>
                  <a:cubicBezTo>
                    <a:pt x="2992" y="3122"/>
                    <a:pt x="3073" y="2986"/>
                    <a:pt x="3073" y="2872"/>
                  </a:cubicBezTo>
                  <a:lnTo>
                    <a:pt x="3073" y="432"/>
                  </a:lnTo>
                  <a:cubicBezTo>
                    <a:pt x="3073" y="393"/>
                    <a:pt x="3063" y="350"/>
                    <a:pt x="3045" y="309"/>
                  </a:cubicBezTo>
                  <a:cubicBezTo>
                    <a:pt x="3045" y="307"/>
                    <a:pt x="3044" y="306"/>
                    <a:pt x="3044" y="306"/>
                  </a:cubicBezTo>
                  <a:cubicBezTo>
                    <a:pt x="3042" y="299"/>
                    <a:pt x="3037" y="292"/>
                    <a:pt x="3033" y="285"/>
                  </a:cubicBezTo>
                  <a:cubicBezTo>
                    <a:pt x="3029" y="278"/>
                    <a:pt x="3027" y="271"/>
                    <a:pt x="3023" y="264"/>
                  </a:cubicBezTo>
                  <a:cubicBezTo>
                    <a:pt x="3021" y="259"/>
                    <a:pt x="3016" y="254"/>
                    <a:pt x="3013" y="248"/>
                  </a:cubicBezTo>
                  <a:lnTo>
                    <a:pt x="2997" y="224"/>
                  </a:lnTo>
                  <a:cubicBezTo>
                    <a:pt x="2995" y="220"/>
                    <a:pt x="2991" y="217"/>
                    <a:pt x="2989" y="213"/>
                  </a:cubicBezTo>
                  <a:lnTo>
                    <a:pt x="2969" y="188"/>
                  </a:lnTo>
                  <a:cubicBezTo>
                    <a:pt x="2966" y="184"/>
                    <a:pt x="2963" y="182"/>
                    <a:pt x="2959" y="178"/>
                  </a:cubicBezTo>
                  <a:cubicBezTo>
                    <a:pt x="2952" y="170"/>
                    <a:pt x="2945" y="163"/>
                    <a:pt x="2937" y="157"/>
                  </a:cubicBezTo>
                  <a:cubicBezTo>
                    <a:pt x="2934" y="155"/>
                    <a:pt x="2931" y="151"/>
                    <a:pt x="2928" y="149"/>
                  </a:cubicBezTo>
                  <a:cubicBezTo>
                    <a:pt x="2918" y="141"/>
                    <a:pt x="2910" y="136"/>
                    <a:pt x="2900" y="129"/>
                  </a:cubicBezTo>
                  <a:cubicBezTo>
                    <a:pt x="2899" y="128"/>
                    <a:pt x="2896" y="127"/>
                    <a:pt x="2895" y="125"/>
                  </a:cubicBezTo>
                  <a:lnTo>
                    <a:pt x="2749" y="42"/>
                  </a:lnTo>
                  <a:cubicBezTo>
                    <a:pt x="2701" y="14"/>
                    <a:pt x="2638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5056106" y="1202742"/>
              <a:ext cx="3699433" cy="3107055"/>
            </a:xfrm>
            <a:custGeom>
              <a:avLst/>
              <a:gdLst/>
              <a:ahLst/>
              <a:cxnLst/>
              <a:rect l="l" t="t" r="r" b="b"/>
              <a:pathLst>
                <a:path w="29995" h="25192" extrusionOk="0">
                  <a:moveTo>
                    <a:pt x="16343" y="5542"/>
                  </a:moveTo>
                  <a:cubicBezTo>
                    <a:pt x="16346" y="5544"/>
                    <a:pt x="16349" y="5546"/>
                    <a:pt x="16352" y="5547"/>
                  </a:cubicBezTo>
                  <a:cubicBezTo>
                    <a:pt x="16349" y="5546"/>
                    <a:pt x="16346" y="5544"/>
                    <a:pt x="16343" y="5542"/>
                  </a:cubicBezTo>
                  <a:close/>
                  <a:moveTo>
                    <a:pt x="20275" y="4976"/>
                  </a:moveTo>
                  <a:cubicBezTo>
                    <a:pt x="20274" y="5142"/>
                    <a:pt x="20274" y="5330"/>
                    <a:pt x="20277" y="5564"/>
                  </a:cubicBezTo>
                  <a:cubicBezTo>
                    <a:pt x="20247" y="5563"/>
                    <a:pt x="20215" y="5563"/>
                    <a:pt x="20184" y="5563"/>
                  </a:cubicBezTo>
                  <a:cubicBezTo>
                    <a:pt x="19947" y="5559"/>
                    <a:pt x="19691" y="5559"/>
                    <a:pt x="19469" y="5472"/>
                  </a:cubicBezTo>
                  <a:cubicBezTo>
                    <a:pt x="19362" y="5418"/>
                    <a:pt x="19270" y="5345"/>
                    <a:pt x="19203" y="5250"/>
                  </a:cubicBezTo>
                  <a:cubicBezTo>
                    <a:pt x="19273" y="5231"/>
                    <a:pt x="19351" y="5211"/>
                    <a:pt x="19441" y="5190"/>
                  </a:cubicBezTo>
                  <a:cubicBezTo>
                    <a:pt x="19444" y="5189"/>
                    <a:pt x="19446" y="5189"/>
                    <a:pt x="19450" y="5188"/>
                  </a:cubicBezTo>
                  <a:cubicBezTo>
                    <a:pt x="19462" y="5200"/>
                    <a:pt x="19471" y="5208"/>
                    <a:pt x="19471" y="5208"/>
                  </a:cubicBezTo>
                  <a:lnTo>
                    <a:pt x="20275" y="4976"/>
                  </a:lnTo>
                  <a:close/>
                  <a:moveTo>
                    <a:pt x="21187" y="0"/>
                  </a:moveTo>
                  <a:cubicBezTo>
                    <a:pt x="21166" y="0"/>
                    <a:pt x="21148" y="2"/>
                    <a:pt x="21133" y="4"/>
                  </a:cubicBezTo>
                  <a:cubicBezTo>
                    <a:pt x="21003" y="24"/>
                    <a:pt x="20891" y="127"/>
                    <a:pt x="20861" y="253"/>
                  </a:cubicBezTo>
                  <a:cubicBezTo>
                    <a:pt x="20769" y="189"/>
                    <a:pt x="20662" y="143"/>
                    <a:pt x="20552" y="143"/>
                  </a:cubicBezTo>
                  <a:cubicBezTo>
                    <a:pt x="20542" y="143"/>
                    <a:pt x="20531" y="144"/>
                    <a:pt x="20521" y="144"/>
                  </a:cubicBezTo>
                  <a:cubicBezTo>
                    <a:pt x="20400" y="153"/>
                    <a:pt x="20280" y="230"/>
                    <a:pt x="20242" y="345"/>
                  </a:cubicBezTo>
                  <a:cubicBezTo>
                    <a:pt x="20205" y="457"/>
                    <a:pt x="20250" y="578"/>
                    <a:pt x="20297" y="688"/>
                  </a:cubicBezTo>
                  <a:cubicBezTo>
                    <a:pt x="20268" y="670"/>
                    <a:pt x="20235" y="661"/>
                    <a:pt x="20201" y="661"/>
                  </a:cubicBezTo>
                  <a:cubicBezTo>
                    <a:pt x="20165" y="661"/>
                    <a:pt x="20129" y="672"/>
                    <a:pt x="20099" y="693"/>
                  </a:cubicBezTo>
                  <a:cubicBezTo>
                    <a:pt x="20042" y="733"/>
                    <a:pt x="20013" y="810"/>
                    <a:pt x="20029" y="879"/>
                  </a:cubicBezTo>
                  <a:cubicBezTo>
                    <a:pt x="20039" y="923"/>
                    <a:pt x="20068" y="964"/>
                    <a:pt x="20066" y="1010"/>
                  </a:cubicBezTo>
                  <a:cubicBezTo>
                    <a:pt x="20065" y="1052"/>
                    <a:pt x="20037" y="1089"/>
                    <a:pt x="20000" y="1104"/>
                  </a:cubicBezTo>
                  <a:cubicBezTo>
                    <a:pt x="19989" y="1109"/>
                    <a:pt x="19976" y="1111"/>
                    <a:pt x="19963" y="1111"/>
                  </a:cubicBezTo>
                  <a:cubicBezTo>
                    <a:pt x="19936" y="1111"/>
                    <a:pt x="19908" y="1101"/>
                    <a:pt x="19888" y="1081"/>
                  </a:cubicBezTo>
                  <a:lnTo>
                    <a:pt x="19888" y="1081"/>
                  </a:lnTo>
                  <a:cubicBezTo>
                    <a:pt x="19876" y="1155"/>
                    <a:pt x="19905" y="1233"/>
                    <a:pt x="19960" y="1282"/>
                  </a:cubicBezTo>
                  <a:cubicBezTo>
                    <a:pt x="20000" y="1317"/>
                    <a:pt x="20054" y="1337"/>
                    <a:pt x="20108" y="1337"/>
                  </a:cubicBezTo>
                  <a:cubicBezTo>
                    <a:pt x="20128" y="1337"/>
                    <a:pt x="20149" y="1334"/>
                    <a:pt x="20169" y="1328"/>
                  </a:cubicBezTo>
                  <a:lnTo>
                    <a:pt x="20169" y="1328"/>
                  </a:lnTo>
                  <a:cubicBezTo>
                    <a:pt x="20162" y="1391"/>
                    <a:pt x="20193" y="1459"/>
                    <a:pt x="20248" y="1491"/>
                  </a:cubicBezTo>
                  <a:cubicBezTo>
                    <a:pt x="20273" y="1507"/>
                    <a:pt x="20306" y="1514"/>
                    <a:pt x="20337" y="1514"/>
                  </a:cubicBezTo>
                  <a:cubicBezTo>
                    <a:pt x="20357" y="1514"/>
                    <a:pt x="20375" y="1511"/>
                    <a:pt x="20392" y="1506"/>
                  </a:cubicBezTo>
                  <a:lnTo>
                    <a:pt x="20436" y="1535"/>
                  </a:lnTo>
                  <a:cubicBezTo>
                    <a:pt x="20438" y="1565"/>
                    <a:pt x="20442" y="1597"/>
                    <a:pt x="20444" y="1628"/>
                  </a:cubicBezTo>
                  <a:cubicBezTo>
                    <a:pt x="20400" y="1823"/>
                    <a:pt x="20381" y="2136"/>
                    <a:pt x="20510" y="2620"/>
                  </a:cubicBezTo>
                  <a:cubicBezTo>
                    <a:pt x="20589" y="2919"/>
                    <a:pt x="20726" y="3047"/>
                    <a:pt x="20935" y="3104"/>
                  </a:cubicBezTo>
                  <a:cubicBezTo>
                    <a:pt x="20993" y="3119"/>
                    <a:pt x="21059" y="3124"/>
                    <a:pt x="21117" y="3124"/>
                  </a:cubicBezTo>
                  <a:cubicBezTo>
                    <a:pt x="21205" y="3124"/>
                    <a:pt x="21276" y="3114"/>
                    <a:pt x="21276" y="3114"/>
                  </a:cubicBezTo>
                  <a:lnTo>
                    <a:pt x="21299" y="3227"/>
                  </a:lnTo>
                  <a:cubicBezTo>
                    <a:pt x="21088" y="3263"/>
                    <a:pt x="20866" y="3323"/>
                    <a:pt x="20648" y="3422"/>
                  </a:cubicBezTo>
                  <a:lnTo>
                    <a:pt x="20647" y="3423"/>
                  </a:lnTo>
                  <a:cubicBezTo>
                    <a:pt x="20632" y="3427"/>
                    <a:pt x="20617" y="3431"/>
                    <a:pt x="20601" y="3436"/>
                  </a:cubicBezTo>
                  <a:cubicBezTo>
                    <a:pt x="19953" y="3632"/>
                    <a:pt x="19250" y="3959"/>
                    <a:pt x="19250" y="3959"/>
                  </a:cubicBezTo>
                  <a:cubicBezTo>
                    <a:pt x="19250" y="3959"/>
                    <a:pt x="19242" y="3976"/>
                    <a:pt x="19233" y="4007"/>
                  </a:cubicBezTo>
                  <a:cubicBezTo>
                    <a:pt x="19110" y="4054"/>
                    <a:pt x="19004" y="4092"/>
                    <a:pt x="18928" y="4120"/>
                  </a:cubicBezTo>
                  <a:cubicBezTo>
                    <a:pt x="18860" y="3521"/>
                    <a:pt x="18577" y="2881"/>
                    <a:pt x="18174" y="2329"/>
                  </a:cubicBezTo>
                  <a:cubicBezTo>
                    <a:pt x="17791" y="1805"/>
                    <a:pt x="17300" y="1360"/>
                    <a:pt x="16779" y="1102"/>
                  </a:cubicBezTo>
                  <a:lnTo>
                    <a:pt x="16778" y="1102"/>
                  </a:lnTo>
                  <a:cubicBezTo>
                    <a:pt x="16745" y="1085"/>
                    <a:pt x="16710" y="1070"/>
                    <a:pt x="16676" y="1055"/>
                  </a:cubicBezTo>
                  <a:cubicBezTo>
                    <a:pt x="16673" y="1054"/>
                    <a:pt x="16672" y="1053"/>
                    <a:pt x="16670" y="1053"/>
                  </a:cubicBezTo>
                  <a:cubicBezTo>
                    <a:pt x="16641" y="1039"/>
                    <a:pt x="16612" y="1027"/>
                    <a:pt x="16583" y="1017"/>
                  </a:cubicBezTo>
                  <a:cubicBezTo>
                    <a:pt x="16343" y="921"/>
                    <a:pt x="16118" y="875"/>
                    <a:pt x="15915" y="875"/>
                  </a:cubicBezTo>
                  <a:cubicBezTo>
                    <a:pt x="15694" y="875"/>
                    <a:pt x="15498" y="930"/>
                    <a:pt x="15338" y="1034"/>
                  </a:cubicBezTo>
                  <a:lnTo>
                    <a:pt x="14887" y="1359"/>
                  </a:lnTo>
                  <a:cubicBezTo>
                    <a:pt x="14830" y="1400"/>
                    <a:pt x="14778" y="1447"/>
                    <a:pt x="14731" y="1501"/>
                  </a:cubicBezTo>
                  <a:lnTo>
                    <a:pt x="14352" y="1027"/>
                  </a:lnTo>
                  <a:lnTo>
                    <a:pt x="14695" y="1544"/>
                  </a:lnTo>
                  <a:cubicBezTo>
                    <a:pt x="14583" y="1691"/>
                    <a:pt x="14504" y="1876"/>
                    <a:pt x="14467" y="2098"/>
                  </a:cubicBezTo>
                  <a:cubicBezTo>
                    <a:pt x="14439" y="2263"/>
                    <a:pt x="14434" y="2446"/>
                    <a:pt x="14455" y="2648"/>
                  </a:cubicBezTo>
                  <a:cubicBezTo>
                    <a:pt x="14566" y="3724"/>
                    <a:pt x="15378" y="4934"/>
                    <a:pt x="16341" y="5541"/>
                  </a:cubicBezTo>
                  <a:lnTo>
                    <a:pt x="16341" y="5541"/>
                  </a:lnTo>
                  <a:cubicBezTo>
                    <a:pt x="16350" y="5547"/>
                    <a:pt x="16360" y="5552"/>
                    <a:pt x="16369" y="5558"/>
                  </a:cubicBezTo>
                  <a:lnTo>
                    <a:pt x="16420" y="5589"/>
                  </a:lnTo>
                  <a:cubicBezTo>
                    <a:pt x="16435" y="5599"/>
                    <a:pt x="16451" y="5606"/>
                    <a:pt x="16465" y="5616"/>
                  </a:cubicBezTo>
                  <a:cubicBezTo>
                    <a:pt x="16482" y="5626"/>
                    <a:pt x="16501" y="5636"/>
                    <a:pt x="16518" y="5644"/>
                  </a:cubicBezTo>
                  <a:cubicBezTo>
                    <a:pt x="16534" y="5653"/>
                    <a:pt x="16549" y="5660"/>
                    <a:pt x="16565" y="5669"/>
                  </a:cubicBezTo>
                  <a:cubicBezTo>
                    <a:pt x="16581" y="5678"/>
                    <a:pt x="16599" y="5687"/>
                    <a:pt x="16617" y="5696"/>
                  </a:cubicBezTo>
                  <a:cubicBezTo>
                    <a:pt x="16633" y="5704"/>
                    <a:pt x="16650" y="5712"/>
                    <a:pt x="16666" y="5718"/>
                  </a:cubicBezTo>
                  <a:cubicBezTo>
                    <a:pt x="16682" y="5727"/>
                    <a:pt x="16698" y="5734"/>
                    <a:pt x="16714" y="5741"/>
                  </a:cubicBezTo>
                  <a:cubicBezTo>
                    <a:pt x="16722" y="5745"/>
                    <a:pt x="16731" y="5748"/>
                    <a:pt x="16740" y="5752"/>
                  </a:cubicBezTo>
                  <a:cubicBezTo>
                    <a:pt x="16762" y="5760"/>
                    <a:pt x="16786" y="5771"/>
                    <a:pt x="16808" y="5780"/>
                  </a:cubicBezTo>
                  <a:cubicBezTo>
                    <a:pt x="16822" y="5786"/>
                    <a:pt x="16836" y="5791"/>
                    <a:pt x="16850" y="5796"/>
                  </a:cubicBezTo>
                  <a:cubicBezTo>
                    <a:pt x="16867" y="5803"/>
                    <a:pt x="16885" y="5810"/>
                    <a:pt x="16903" y="5816"/>
                  </a:cubicBezTo>
                  <a:cubicBezTo>
                    <a:pt x="16917" y="5822"/>
                    <a:pt x="16932" y="5826"/>
                    <a:pt x="16946" y="5831"/>
                  </a:cubicBezTo>
                  <a:cubicBezTo>
                    <a:pt x="16963" y="5836"/>
                    <a:pt x="16980" y="5842"/>
                    <a:pt x="16997" y="5847"/>
                  </a:cubicBezTo>
                  <a:cubicBezTo>
                    <a:pt x="17011" y="5850"/>
                    <a:pt x="17025" y="5854"/>
                    <a:pt x="17038" y="5858"/>
                  </a:cubicBezTo>
                  <a:cubicBezTo>
                    <a:pt x="17056" y="5864"/>
                    <a:pt x="17073" y="5868"/>
                    <a:pt x="17090" y="5871"/>
                  </a:cubicBezTo>
                  <a:cubicBezTo>
                    <a:pt x="17104" y="5874"/>
                    <a:pt x="17116" y="5878"/>
                    <a:pt x="17129" y="5881"/>
                  </a:cubicBezTo>
                  <a:cubicBezTo>
                    <a:pt x="17151" y="5886"/>
                    <a:pt x="17172" y="5890"/>
                    <a:pt x="17193" y="5894"/>
                  </a:cubicBezTo>
                  <a:cubicBezTo>
                    <a:pt x="17206" y="5896"/>
                    <a:pt x="17220" y="5900"/>
                    <a:pt x="17232" y="5901"/>
                  </a:cubicBezTo>
                  <a:cubicBezTo>
                    <a:pt x="17256" y="5905"/>
                    <a:pt x="17278" y="5907"/>
                    <a:pt x="17299" y="5910"/>
                  </a:cubicBezTo>
                  <a:cubicBezTo>
                    <a:pt x="17310" y="5911"/>
                    <a:pt x="17322" y="5912"/>
                    <a:pt x="17333" y="5912"/>
                  </a:cubicBezTo>
                  <a:cubicBezTo>
                    <a:pt x="17350" y="5913"/>
                    <a:pt x="17366" y="5915"/>
                    <a:pt x="17383" y="5916"/>
                  </a:cubicBezTo>
                  <a:cubicBezTo>
                    <a:pt x="17395" y="5918"/>
                    <a:pt x="17406" y="5918"/>
                    <a:pt x="17419" y="5918"/>
                  </a:cubicBezTo>
                  <a:cubicBezTo>
                    <a:pt x="17434" y="5918"/>
                    <a:pt x="17451" y="5919"/>
                    <a:pt x="17464" y="5919"/>
                  </a:cubicBezTo>
                  <a:lnTo>
                    <a:pt x="17499" y="5919"/>
                  </a:lnTo>
                  <a:cubicBezTo>
                    <a:pt x="17515" y="5919"/>
                    <a:pt x="17531" y="5918"/>
                    <a:pt x="17547" y="5916"/>
                  </a:cubicBezTo>
                  <a:cubicBezTo>
                    <a:pt x="17557" y="5915"/>
                    <a:pt x="17568" y="5915"/>
                    <a:pt x="17578" y="5913"/>
                  </a:cubicBezTo>
                  <a:cubicBezTo>
                    <a:pt x="17599" y="5912"/>
                    <a:pt x="17620" y="5910"/>
                    <a:pt x="17639" y="5906"/>
                  </a:cubicBezTo>
                  <a:cubicBezTo>
                    <a:pt x="17647" y="5905"/>
                    <a:pt x="17654" y="5905"/>
                    <a:pt x="17661" y="5903"/>
                  </a:cubicBezTo>
                  <a:cubicBezTo>
                    <a:pt x="17684" y="5900"/>
                    <a:pt x="17705" y="5895"/>
                    <a:pt x="17726" y="5891"/>
                  </a:cubicBezTo>
                  <a:cubicBezTo>
                    <a:pt x="17734" y="5889"/>
                    <a:pt x="17743" y="5887"/>
                    <a:pt x="17752" y="5885"/>
                  </a:cubicBezTo>
                  <a:cubicBezTo>
                    <a:pt x="17766" y="5881"/>
                    <a:pt x="17783" y="5876"/>
                    <a:pt x="17797" y="5873"/>
                  </a:cubicBezTo>
                  <a:cubicBezTo>
                    <a:pt x="17806" y="5870"/>
                    <a:pt x="17816" y="5868"/>
                    <a:pt x="17824" y="5864"/>
                  </a:cubicBezTo>
                  <a:cubicBezTo>
                    <a:pt x="17839" y="5859"/>
                    <a:pt x="17853" y="5854"/>
                    <a:pt x="17865" y="5849"/>
                  </a:cubicBezTo>
                  <a:cubicBezTo>
                    <a:pt x="17875" y="5845"/>
                    <a:pt x="17884" y="5843"/>
                    <a:pt x="17892" y="5838"/>
                  </a:cubicBezTo>
                  <a:cubicBezTo>
                    <a:pt x="17906" y="5833"/>
                    <a:pt x="17919" y="5827"/>
                    <a:pt x="17933" y="5820"/>
                  </a:cubicBezTo>
                  <a:cubicBezTo>
                    <a:pt x="17940" y="5816"/>
                    <a:pt x="17949" y="5813"/>
                    <a:pt x="17956" y="5810"/>
                  </a:cubicBezTo>
                  <a:cubicBezTo>
                    <a:pt x="17974" y="5800"/>
                    <a:pt x="17992" y="5791"/>
                    <a:pt x="18009" y="5780"/>
                  </a:cubicBezTo>
                  <a:cubicBezTo>
                    <a:pt x="18029" y="5796"/>
                    <a:pt x="18048" y="5813"/>
                    <a:pt x="18067" y="5828"/>
                  </a:cubicBezTo>
                  <a:cubicBezTo>
                    <a:pt x="18203" y="5932"/>
                    <a:pt x="18343" y="6030"/>
                    <a:pt x="18496" y="6107"/>
                  </a:cubicBezTo>
                  <a:cubicBezTo>
                    <a:pt x="18582" y="6152"/>
                    <a:pt x="18671" y="6192"/>
                    <a:pt x="18762" y="6222"/>
                  </a:cubicBezTo>
                  <a:cubicBezTo>
                    <a:pt x="19148" y="6352"/>
                    <a:pt x="19748" y="6490"/>
                    <a:pt x="20296" y="6592"/>
                  </a:cubicBezTo>
                  <a:cubicBezTo>
                    <a:pt x="20300" y="7093"/>
                    <a:pt x="20294" y="7478"/>
                    <a:pt x="20282" y="7777"/>
                  </a:cubicBezTo>
                  <a:cubicBezTo>
                    <a:pt x="20301" y="7799"/>
                    <a:pt x="20323" y="7821"/>
                    <a:pt x="20346" y="7844"/>
                  </a:cubicBezTo>
                  <a:cubicBezTo>
                    <a:pt x="20307" y="8275"/>
                    <a:pt x="20231" y="9155"/>
                    <a:pt x="20172" y="9979"/>
                  </a:cubicBezTo>
                  <a:cubicBezTo>
                    <a:pt x="18835" y="9665"/>
                    <a:pt x="17430" y="9478"/>
                    <a:pt x="16011" y="9418"/>
                  </a:cubicBezTo>
                  <a:cubicBezTo>
                    <a:pt x="15924" y="9202"/>
                    <a:pt x="15798" y="8990"/>
                    <a:pt x="15631" y="8787"/>
                  </a:cubicBezTo>
                  <a:cubicBezTo>
                    <a:pt x="15668" y="8646"/>
                    <a:pt x="15686" y="8505"/>
                    <a:pt x="15686" y="8364"/>
                  </a:cubicBezTo>
                  <a:lnTo>
                    <a:pt x="15686" y="7715"/>
                  </a:lnTo>
                  <a:lnTo>
                    <a:pt x="15686" y="7253"/>
                  </a:lnTo>
                  <a:cubicBezTo>
                    <a:pt x="15686" y="6875"/>
                    <a:pt x="15554" y="6496"/>
                    <a:pt x="15295" y="6141"/>
                  </a:cubicBezTo>
                  <a:cubicBezTo>
                    <a:pt x="15243" y="6070"/>
                    <a:pt x="15188" y="6001"/>
                    <a:pt x="15126" y="5933"/>
                  </a:cubicBezTo>
                  <a:cubicBezTo>
                    <a:pt x="15083" y="5886"/>
                    <a:pt x="15037" y="5838"/>
                    <a:pt x="14990" y="5793"/>
                  </a:cubicBezTo>
                  <a:cubicBezTo>
                    <a:pt x="14863" y="5670"/>
                    <a:pt x="14720" y="5551"/>
                    <a:pt x="14558" y="5440"/>
                  </a:cubicBezTo>
                  <a:cubicBezTo>
                    <a:pt x="14452" y="5364"/>
                    <a:pt x="14336" y="5292"/>
                    <a:pt x="14213" y="5220"/>
                  </a:cubicBezTo>
                  <a:cubicBezTo>
                    <a:pt x="13661" y="4904"/>
                    <a:pt x="13012" y="4677"/>
                    <a:pt x="12320" y="4539"/>
                  </a:cubicBezTo>
                  <a:cubicBezTo>
                    <a:pt x="12166" y="4508"/>
                    <a:pt x="12010" y="4482"/>
                    <a:pt x="11853" y="4460"/>
                  </a:cubicBezTo>
                  <a:cubicBezTo>
                    <a:pt x="11460" y="4405"/>
                    <a:pt x="11057" y="4377"/>
                    <a:pt x="10655" y="4377"/>
                  </a:cubicBezTo>
                  <a:cubicBezTo>
                    <a:pt x="10253" y="4377"/>
                    <a:pt x="9850" y="4405"/>
                    <a:pt x="9457" y="4460"/>
                  </a:cubicBezTo>
                  <a:cubicBezTo>
                    <a:pt x="8592" y="4581"/>
                    <a:pt x="7773" y="4834"/>
                    <a:pt x="7097" y="5220"/>
                  </a:cubicBezTo>
                  <a:cubicBezTo>
                    <a:pt x="6523" y="5549"/>
                    <a:pt x="6115" y="5939"/>
                    <a:pt x="5876" y="6352"/>
                  </a:cubicBezTo>
                  <a:cubicBezTo>
                    <a:pt x="5853" y="6392"/>
                    <a:pt x="5830" y="6434"/>
                    <a:pt x="5810" y="6477"/>
                  </a:cubicBezTo>
                  <a:cubicBezTo>
                    <a:pt x="5770" y="6560"/>
                    <a:pt x="5735" y="6645"/>
                    <a:pt x="5707" y="6730"/>
                  </a:cubicBezTo>
                  <a:cubicBezTo>
                    <a:pt x="5666" y="6857"/>
                    <a:pt x="5640" y="6986"/>
                    <a:pt x="5629" y="7115"/>
                  </a:cubicBezTo>
                  <a:cubicBezTo>
                    <a:pt x="5625" y="7161"/>
                    <a:pt x="5624" y="7208"/>
                    <a:pt x="5624" y="7253"/>
                  </a:cubicBezTo>
                  <a:lnTo>
                    <a:pt x="5624" y="7711"/>
                  </a:lnTo>
                  <a:lnTo>
                    <a:pt x="5624" y="7715"/>
                  </a:lnTo>
                  <a:lnTo>
                    <a:pt x="5624" y="8172"/>
                  </a:lnTo>
                  <a:lnTo>
                    <a:pt x="5624" y="8340"/>
                  </a:lnTo>
                  <a:lnTo>
                    <a:pt x="5624" y="8348"/>
                  </a:lnTo>
                  <a:cubicBezTo>
                    <a:pt x="5624" y="8400"/>
                    <a:pt x="5625" y="8451"/>
                    <a:pt x="5629" y="8501"/>
                  </a:cubicBezTo>
                  <a:cubicBezTo>
                    <a:pt x="5638" y="8596"/>
                    <a:pt x="5655" y="8692"/>
                    <a:pt x="5680" y="8787"/>
                  </a:cubicBezTo>
                  <a:cubicBezTo>
                    <a:pt x="5377" y="9155"/>
                    <a:pt x="5206" y="9549"/>
                    <a:pt x="5169" y="9947"/>
                  </a:cubicBezTo>
                  <a:cubicBezTo>
                    <a:pt x="5169" y="9949"/>
                    <a:pt x="5169" y="9950"/>
                    <a:pt x="5168" y="9951"/>
                  </a:cubicBezTo>
                  <a:cubicBezTo>
                    <a:pt x="5148" y="10058"/>
                    <a:pt x="5139" y="10166"/>
                    <a:pt x="5139" y="10273"/>
                  </a:cubicBezTo>
                  <a:lnTo>
                    <a:pt x="5139" y="11830"/>
                  </a:lnTo>
                  <a:cubicBezTo>
                    <a:pt x="1" y="14923"/>
                    <a:pt x="66" y="19834"/>
                    <a:pt x="5340" y="22878"/>
                  </a:cubicBezTo>
                  <a:cubicBezTo>
                    <a:pt x="8011" y="24420"/>
                    <a:pt x="11512" y="25191"/>
                    <a:pt x="15012" y="25191"/>
                  </a:cubicBezTo>
                  <a:cubicBezTo>
                    <a:pt x="18512" y="25191"/>
                    <a:pt x="22013" y="24420"/>
                    <a:pt x="24684" y="22878"/>
                  </a:cubicBezTo>
                  <a:cubicBezTo>
                    <a:pt x="29630" y="20020"/>
                    <a:pt x="29995" y="15524"/>
                    <a:pt x="25781" y="12425"/>
                  </a:cubicBezTo>
                  <a:cubicBezTo>
                    <a:pt x="25604" y="12201"/>
                    <a:pt x="25431" y="11980"/>
                    <a:pt x="25295" y="11796"/>
                  </a:cubicBezTo>
                  <a:cubicBezTo>
                    <a:pt x="24869" y="11226"/>
                    <a:pt x="24266" y="11012"/>
                    <a:pt x="24266" y="11012"/>
                  </a:cubicBezTo>
                  <a:lnTo>
                    <a:pt x="23992" y="8020"/>
                  </a:lnTo>
                  <a:cubicBezTo>
                    <a:pt x="23998" y="8015"/>
                    <a:pt x="24005" y="8008"/>
                    <a:pt x="24011" y="8003"/>
                  </a:cubicBezTo>
                  <a:cubicBezTo>
                    <a:pt x="24011" y="8003"/>
                    <a:pt x="23993" y="6833"/>
                    <a:pt x="23967" y="6292"/>
                  </a:cubicBezTo>
                  <a:cubicBezTo>
                    <a:pt x="23937" y="5631"/>
                    <a:pt x="23918" y="5124"/>
                    <a:pt x="23876" y="4644"/>
                  </a:cubicBezTo>
                  <a:cubicBezTo>
                    <a:pt x="24011" y="4283"/>
                    <a:pt x="23897" y="3690"/>
                    <a:pt x="23514" y="3491"/>
                  </a:cubicBezTo>
                  <a:cubicBezTo>
                    <a:pt x="23497" y="3480"/>
                    <a:pt x="23486" y="3478"/>
                    <a:pt x="23486" y="3478"/>
                  </a:cubicBezTo>
                  <a:cubicBezTo>
                    <a:pt x="23385" y="3447"/>
                    <a:pt x="22938" y="3274"/>
                    <a:pt x="22488" y="3207"/>
                  </a:cubicBezTo>
                  <a:lnTo>
                    <a:pt x="22427" y="2784"/>
                  </a:lnTo>
                  <a:cubicBezTo>
                    <a:pt x="22481" y="2671"/>
                    <a:pt x="22536" y="2567"/>
                    <a:pt x="22587" y="2468"/>
                  </a:cubicBezTo>
                  <a:cubicBezTo>
                    <a:pt x="22628" y="2460"/>
                    <a:pt x="22673" y="2441"/>
                    <a:pt x="22723" y="2405"/>
                  </a:cubicBezTo>
                  <a:cubicBezTo>
                    <a:pt x="22860" y="2305"/>
                    <a:pt x="22952" y="2066"/>
                    <a:pt x="22855" y="1849"/>
                  </a:cubicBezTo>
                  <a:cubicBezTo>
                    <a:pt x="22863" y="1822"/>
                    <a:pt x="22870" y="1793"/>
                    <a:pt x="22879" y="1765"/>
                  </a:cubicBezTo>
                  <a:cubicBezTo>
                    <a:pt x="22923" y="1592"/>
                    <a:pt x="22979" y="1200"/>
                    <a:pt x="22868" y="988"/>
                  </a:cubicBezTo>
                  <a:cubicBezTo>
                    <a:pt x="22795" y="849"/>
                    <a:pt x="22696" y="739"/>
                    <a:pt x="22545" y="739"/>
                  </a:cubicBezTo>
                  <a:cubicBezTo>
                    <a:pt x="22536" y="739"/>
                    <a:pt x="22527" y="740"/>
                    <a:pt x="22518" y="740"/>
                  </a:cubicBezTo>
                  <a:cubicBezTo>
                    <a:pt x="22541" y="521"/>
                    <a:pt x="22428" y="400"/>
                    <a:pt x="22331" y="316"/>
                  </a:cubicBezTo>
                  <a:cubicBezTo>
                    <a:pt x="22270" y="265"/>
                    <a:pt x="22190" y="238"/>
                    <a:pt x="22110" y="238"/>
                  </a:cubicBezTo>
                  <a:cubicBezTo>
                    <a:pt x="22062" y="238"/>
                    <a:pt x="22013" y="248"/>
                    <a:pt x="21970" y="268"/>
                  </a:cubicBezTo>
                  <a:cubicBezTo>
                    <a:pt x="21947" y="160"/>
                    <a:pt x="21858" y="69"/>
                    <a:pt x="21751" y="42"/>
                  </a:cubicBezTo>
                  <a:cubicBezTo>
                    <a:pt x="21730" y="37"/>
                    <a:pt x="21707" y="34"/>
                    <a:pt x="21685" y="34"/>
                  </a:cubicBezTo>
                  <a:cubicBezTo>
                    <a:pt x="21598" y="34"/>
                    <a:pt x="21509" y="74"/>
                    <a:pt x="21454" y="142"/>
                  </a:cubicBezTo>
                  <a:cubicBezTo>
                    <a:pt x="21381" y="25"/>
                    <a:pt x="21267" y="0"/>
                    <a:pt x="21187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2" name="Google Shape;1582;p41"/>
            <p:cNvGrpSpPr/>
            <p:nvPr/>
          </p:nvGrpSpPr>
          <p:grpSpPr>
            <a:xfrm>
              <a:off x="5056100" y="1146229"/>
              <a:ext cx="3699446" cy="3171485"/>
              <a:chOff x="1007550" y="546050"/>
              <a:chExt cx="5578175" cy="4753425"/>
            </a:xfrm>
          </p:grpSpPr>
          <p:sp>
            <p:nvSpPr>
              <p:cNvPr id="1583" name="Google Shape;1583;p41"/>
              <p:cNvSpPr/>
              <p:nvPr/>
            </p:nvSpPr>
            <p:spPr>
              <a:xfrm>
                <a:off x="1007550" y="2365250"/>
                <a:ext cx="5578175" cy="2934225"/>
              </a:xfrm>
              <a:custGeom>
                <a:avLst/>
                <a:gdLst/>
                <a:ahLst/>
                <a:cxnLst/>
                <a:rect l="l" t="t" r="r" b="b"/>
                <a:pathLst>
                  <a:path w="223127" h="117369" extrusionOk="0">
                    <a:moveTo>
                      <a:pt x="111551" y="1"/>
                    </a:moveTo>
                    <a:cubicBezTo>
                      <a:pt x="85537" y="1"/>
                      <a:pt x="59527" y="5730"/>
                      <a:pt x="39696" y="17188"/>
                    </a:cubicBezTo>
                    <a:cubicBezTo>
                      <a:pt x="1" y="40138"/>
                      <a:pt x="1" y="77231"/>
                      <a:pt x="39696" y="100181"/>
                    </a:cubicBezTo>
                    <a:cubicBezTo>
                      <a:pt x="59543" y="111639"/>
                      <a:pt x="85554" y="117368"/>
                      <a:pt x="111564" y="117368"/>
                    </a:cubicBezTo>
                    <a:cubicBezTo>
                      <a:pt x="137574" y="117368"/>
                      <a:pt x="163584" y="111639"/>
                      <a:pt x="183432" y="100181"/>
                    </a:cubicBezTo>
                    <a:cubicBezTo>
                      <a:pt x="223127" y="77231"/>
                      <a:pt x="223127" y="40138"/>
                      <a:pt x="183432" y="17188"/>
                    </a:cubicBezTo>
                    <a:cubicBezTo>
                      <a:pt x="163584" y="5730"/>
                      <a:pt x="137566" y="1"/>
                      <a:pt x="11155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1"/>
              <p:cNvSpPr/>
              <p:nvPr/>
            </p:nvSpPr>
            <p:spPr>
              <a:xfrm>
                <a:off x="1395325" y="3776300"/>
                <a:ext cx="171000" cy="70925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2837" extrusionOk="0">
                    <a:moveTo>
                      <a:pt x="3844" y="1"/>
                    </a:moveTo>
                    <a:cubicBezTo>
                      <a:pt x="3765" y="1"/>
                      <a:pt x="3685" y="3"/>
                      <a:pt x="3603" y="8"/>
                    </a:cubicBezTo>
                    <a:cubicBezTo>
                      <a:pt x="1802" y="74"/>
                      <a:pt x="134" y="975"/>
                      <a:pt x="68" y="1209"/>
                    </a:cubicBezTo>
                    <a:cubicBezTo>
                      <a:pt x="1" y="1409"/>
                      <a:pt x="1435" y="2643"/>
                      <a:pt x="3503" y="2810"/>
                    </a:cubicBezTo>
                    <a:cubicBezTo>
                      <a:pt x="3694" y="2828"/>
                      <a:pt x="3875" y="2837"/>
                      <a:pt x="4046" y="2837"/>
                    </a:cubicBezTo>
                    <a:cubicBezTo>
                      <a:pt x="5728" y="2837"/>
                      <a:pt x="6476" y="2012"/>
                      <a:pt x="6839" y="1709"/>
                    </a:cubicBezTo>
                    <a:cubicBezTo>
                      <a:pt x="6457" y="976"/>
                      <a:pt x="5497" y="1"/>
                      <a:pt x="384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1"/>
              <p:cNvSpPr/>
              <p:nvPr/>
            </p:nvSpPr>
            <p:spPr>
              <a:xfrm>
                <a:off x="1497900" y="3871900"/>
                <a:ext cx="15765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3519" extrusionOk="0">
                    <a:moveTo>
                      <a:pt x="4406" y="1"/>
                    </a:moveTo>
                    <a:cubicBezTo>
                      <a:pt x="3855" y="1"/>
                      <a:pt x="3243" y="133"/>
                      <a:pt x="2603" y="487"/>
                    </a:cubicBezTo>
                    <a:cubicBezTo>
                      <a:pt x="1068" y="1387"/>
                      <a:pt x="1" y="2955"/>
                      <a:pt x="34" y="3155"/>
                    </a:cubicBezTo>
                    <a:cubicBezTo>
                      <a:pt x="54" y="3292"/>
                      <a:pt x="686" y="3519"/>
                      <a:pt x="1594" y="3519"/>
                    </a:cubicBezTo>
                    <a:cubicBezTo>
                      <a:pt x="2242" y="3519"/>
                      <a:pt x="3031" y="3403"/>
                      <a:pt x="3837" y="3055"/>
                    </a:cubicBezTo>
                    <a:cubicBezTo>
                      <a:pt x="5738" y="2288"/>
                      <a:pt x="6072" y="1020"/>
                      <a:pt x="6305" y="553"/>
                    </a:cubicBezTo>
                    <a:cubicBezTo>
                      <a:pt x="5871" y="277"/>
                      <a:pt x="5203" y="1"/>
                      <a:pt x="440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1"/>
              <p:cNvSpPr/>
              <p:nvPr/>
            </p:nvSpPr>
            <p:spPr>
              <a:xfrm>
                <a:off x="1630500" y="3697875"/>
                <a:ext cx="1101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5747" extrusionOk="0">
                    <a:moveTo>
                      <a:pt x="445" y="1"/>
                    </a:moveTo>
                    <a:cubicBezTo>
                      <a:pt x="427" y="1"/>
                      <a:pt x="412" y="4"/>
                      <a:pt x="401" y="9"/>
                    </a:cubicBezTo>
                    <a:cubicBezTo>
                      <a:pt x="201" y="76"/>
                      <a:pt x="1" y="2177"/>
                      <a:pt x="901" y="3845"/>
                    </a:cubicBezTo>
                    <a:cubicBezTo>
                      <a:pt x="1869" y="5646"/>
                      <a:pt x="3370" y="5646"/>
                      <a:pt x="3870" y="5747"/>
                    </a:cubicBezTo>
                    <a:cubicBezTo>
                      <a:pt x="4204" y="5013"/>
                      <a:pt x="4404" y="3512"/>
                      <a:pt x="3270" y="2144"/>
                    </a:cubicBezTo>
                    <a:cubicBezTo>
                      <a:pt x="2228" y="819"/>
                      <a:pt x="769" y="1"/>
                      <a:pt x="44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1"/>
              <p:cNvSpPr/>
              <p:nvPr/>
            </p:nvSpPr>
            <p:spPr>
              <a:xfrm>
                <a:off x="1488725" y="3807300"/>
                <a:ext cx="533225" cy="291175"/>
              </a:xfrm>
              <a:custGeom>
                <a:avLst/>
                <a:gdLst/>
                <a:ahLst/>
                <a:cxnLst/>
                <a:rect l="l" t="t" r="r" b="b"/>
                <a:pathLst>
                  <a:path w="21329" h="11647" extrusionOk="0">
                    <a:moveTo>
                      <a:pt x="225" y="0"/>
                    </a:moveTo>
                    <a:cubicBezTo>
                      <a:pt x="161" y="0"/>
                      <a:pt x="98" y="1"/>
                      <a:pt x="34" y="2"/>
                    </a:cubicBezTo>
                    <a:cubicBezTo>
                      <a:pt x="1" y="2"/>
                      <a:pt x="1" y="135"/>
                      <a:pt x="34" y="135"/>
                    </a:cubicBezTo>
                    <a:cubicBezTo>
                      <a:pt x="2436" y="502"/>
                      <a:pt x="3603" y="869"/>
                      <a:pt x="5338" y="1470"/>
                    </a:cubicBezTo>
                    <a:cubicBezTo>
                      <a:pt x="6839" y="1937"/>
                      <a:pt x="8340" y="2470"/>
                      <a:pt x="9875" y="3204"/>
                    </a:cubicBezTo>
                    <a:cubicBezTo>
                      <a:pt x="12610" y="4538"/>
                      <a:pt x="14678" y="5873"/>
                      <a:pt x="16846" y="7674"/>
                    </a:cubicBezTo>
                    <a:cubicBezTo>
                      <a:pt x="18247" y="8842"/>
                      <a:pt x="19448" y="10209"/>
                      <a:pt x="20716" y="11543"/>
                    </a:cubicBezTo>
                    <a:cubicBezTo>
                      <a:pt x="20779" y="11615"/>
                      <a:pt x="20856" y="11646"/>
                      <a:pt x="20932" y="11646"/>
                    </a:cubicBezTo>
                    <a:cubicBezTo>
                      <a:pt x="21137" y="11646"/>
                      <a:pt x="21329" y="11420"/>
                      <a:pt x="21183" y="11177"/>
                    </a:cubicBezTo>
                    <a:cubicBezTo>
                      <a:pt x="20415" y="9776"/>
                      <a:pt x="19215" y="8608"/>
                      <a:pt x="18014" y="7541"/>
                    </a:cubicBezTo>
                    <a:cubicBezTo>
                      <a:pt x="16880" y="6540"/>
                      <a:pt x="15679" y="5673"/>
                      <a:pt x="14411" y="4872"/>
                    </a:cubicBezTo>
                    <a:cubicBezTo>
                      <a:pt x="11776" y="3271"/>
                      <a:pt x="8907" y="1937"/>
                      <a:pt x="5938" y="1036"/>
                    </a:cubicBezTo>
                    <a:cubicBezTo>
                      <a:pt x="4130" y="487"/>
                      <a:pt x="2164" y="0"/>
                      <a:pt x="225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1"/>
              <p:cNvSpPr/>
              <p:nvPr/>
            </p:nvSpPr>
            <p:spPr>
              <a:xfrm>
                <a:off x="1685800" y="3770250"/>
                <a:ext cx="59750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4457" extrusionOk="0">
                    <a:moveTo>
                      <a:pt x="32" y="1"/>
                    </a:moveTo>
                    <a:cubicBezTo>
                      <a:pt x="1" y="1"/>
                      <a:pt x="29" y="127"/>
                      <a:pt x="57" y="183"/>
                    </a:cubicBezTo>
                    <a:cubicBezTo>
                      <a:pt x="457" y="783"/>
                      <a:pt x="791" y="1350"/>
                      <a:pt x="1058" y="1984"/>
                    </a:cubicBezTo>
                    <a:cubicBezTo>
                      <a:pt x="1391" y="2651"/>
                      <a:pt x="1558" y="3352"/>
                      <a:pt x="1725" y="4086"/>
                    </a:cubicBezTo>
                    <a:cubicBezTo>
                      <a:pt x="1791" y="4253"/>
                      <a:pt x="1958" y="4453"/>
                      <a:pt x="2158" y="4453"/>
                    </a:cubicBezTo>
                    <a:cubicBezTo>
                      <a:pt x="2171" y="4455"/>
                      <a:pt x="2183" y="4456"/>
                      <a:pt x="2194" y="4456"/>
                    </a:cubicBezTo>
                    <a:cubicBezTo>
                      <a:pt x="2335" y="4456"/>
                      <a:pt x="2389" y="4273"/>
                      <a:pt x="2359" y="4119"/>
                    </a:cubicBezTo>
                    <a:cubicBezTo>
                      <a:pt x="2158" y="3319"/>
                      <a:pt x="1825" y="2585"/>
                      <a:pt x="1458" y="1851"/>
                    </a:cubicBezTo>
                    <a:cubicBezTo>
                      <a:pt x="1124" y="1184"/>
                      <a:pt x="657" y="483"/>
                      <a:pt x="57" y="16"/>
                    </a:cubicBezTo>
                    <a:cubicBezTo>
                      <a:pt x="46" y="5"/>
                      <a:pt x="38" y="1"/>
                      <a:pt x="32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1"/>
              <p:cNvSpPr/>
              <p:nvPr/>
            </p:nvSpPr>
            <p:spPr>
              <a:xfrm>
                <a:off x="1575400" y="3870700"/>
                <a:ext cx="1685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1852" extrusionOk="0">
                    <a:moveTo>
                      <a:pt x="5581" y="1"/>
                    </a:moveTo>
                    <a:cubicBezTo>
                      <a:pt x="4812" y="1"/>
                      <a:pt x="4046" y="142"/>
                      <a:pt x="3105" y="335"/>
                    </a:cubicBezTo>
                    <a:cubicBezTo>
                      <a:pt x="2572" y="468"/>
                      <a:pt x="2138" y="601"/>
                      <a:pt x="1638" y="802"/>
                    </a:cubicBezTo>
                    <a:cubicBezTo>
                      <a:pt x="1104" y="1002"/>
                      <a:pt x="270" y="1469"/>
                      <a:pt x="70" y="1736"/>
                    </a:cubicBezTo>
                    <a:cubicBezTo>
                      <a:pt x="70" y="1736"/>
                      <a:pt x="0" y="1851"/>
                      <a:pt x="16" y="1851"/>
                    </a:cubicBezTo>
                    <a:cubicBezTo>
                      <a:pt x="19" y="1851"/>
                      <a:pt x="25" y="1847"/>
                      <a:pt x="36" y="1836"/>
                    </a:cubicBezTo>
                    <a:cubicBezTo>
                      <a:pt x="470" y="1636"/>
                      <a:pt x="1171" y="1335"/>
                      <a:pt x="1704" y="1169"/>
                    </a:cubicBezTo>
                    <a:cubicBezTo>
                      <a:pt x="2305" y="968"/>
                      <a:pt x="2738" y="835"/>
                      <a:pt x="3272" y="768"/>
                    </a:cubicBezTo>
                    <a:cubicBezTo>
                      <a:pt x="4379" y="594"/>
                      <a:pt x="5180" y="495"/>
                      <a:pt x="6098" y="495"/>
                    </a:cubicBezTo>
                    <a:cubicBezTo>
                      <a:pt x="6232" y="495"/>
                      <a:pt x="6368" y="497"/>
                      <a:pt x="6508" y="501"/>
                    </a:cubicBezTo>
                    <a:cubicBezTo>
                      <a:pt x="6741" y="501"/>
                      <a:pt x="6708" y="68"/>
                      <a:pt x="6474" y="68"/>
                    </a:cubicBezTo>
                    <a:cubicBezTo>
                      <a:pt x="6170" y="22"/>
                      <a:pt x="5875" y="1"/>
                      <a:pt x="558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1"/>
              <p:cNvSpPr/>
              <p:nvPr/>
            </p:nvSpPr>
            <p:spPr>
              <a:xfrm>
                <a:off x="1637175" y="3932700"/>
                <a:ext cx="166800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3063" extrusionOk="0">
                    <a:moveTo>
                      <a:pt x="4293" y="0"/>
                    </a:moveTo>
                    <a:cubicBezTo>
                      <a:pt x="3925" y="0"/>
                      <a:pt x="3526" y="57"/>
                      <a:pt x="3103" y="190"/>
                    </a:cubicBezTo>
                    <a:cubicBezTo>
                      <a:pt x="1401" y="757"/>
                      <a:pt x="0" y="2091"/>
                      <a:pt x="0" y="2291"/>
                    </a:cubicBezTo>
                    <a:cubicBezTo>
                      <a:pt x="0" y="2454"/>
                      <a:pt x="1156" y="3063"/>
                      <a:pt x="2688" y="3063"/>
                    </a:cubicBezTo>
                    <a:cubicBezTo>
                      <a:pt x="3033" y="3063"/>
                      <a:pt x="3396" y="3032"/>
                      <a:pt x="3770" y="2958"/>
                    </a:cubicBezTo>
                    <a:cubicBezTo>
                      <a:pt x="5771" y="2591"/>
                      <a:pt x="6405" y="1424"/>
                      <a:pt x="6672" y="990"/>
                    </a:cubicBezTo>
                    <a:cubicBezTo>
                      <a:pt x="6246" y="514"/>
                      <a:pt x="5406" y="0"/>
                      <a:pt x="429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1"/>
              <p:cNvSpPr/>
              <p:nvPr/>
            </p:nvSpPr>
            <p:spPr>
              <a:xfrm>
                <a:off x="1718900" y="3949925"/>
                <a:ext cx="17372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850" extrusionOk="0">
                    <a:moveTo>
                      <a:pt x="3403" y="1"/>
                    </a:moveTo>
                    <a:cubicBezTo>
                      <a:pt x="2869" y="1"/>
                      <a:pt x="2402" y="68"/>
                      <a:pt x="1868" y="134"/>
                    </a:cubicBezTo>
                    <a:cubicBezTo>
                      <a:pt x="1335" y="234"/>
                      <a:pt x="401" y="501"/>
                      <a:pt x="134" y="668"/>
                    </a:cubicBezTo>
                    <a:cubicBezTo>
                      <a:pt x="134" y="668"/>
                      <a:pt x="0" y="802"/>
                      <a:pt x="34" y="802"/>
                    </a:cubicBezTo>
                    <a:cubicBezTo>
                      <a:pt x="534" y="668"/>
                      <a:pt x="1235" y="568"/>
                      <a:pt x="1802" y="501"/>
                    </a:cubicBezTo>
                    <a:cubicBezTo>
                      <a:pt x="2469" y="435"/>
                      <a:pt x="2869" y="435"/>
                      <a:pt x="3403" y="435"/>
                    </a:cubicBezTo>
                    <a:cubicBezTo>
                      <a:pt x="4704" y="468"/>
                      <a:pt x="5571" y="601"/>
                      <a:pt x="6605" y="835"/>
                    </a:cubicBezTo>
                    <a:cubicBezTo>
                      <a:pt x="6633" y="845"/>
                      <a:pt x="6658" y="850"/>
                      <a:pt x="6682" y="850"/>
                    </a:cubicBezTo>
                    <a:cubicBezTo>
                      <a:pt x="6889" y="850"/>
                      <a:pt x="6948" y="494"/>
                      <a:pt x="6739" y="435"/>
                    </a:cubicBezTo>
                    <a:cubicBezTo>
                      <a:pt x="5671" y="68"/>
                      <a:pt x="4737" y="1"/>
                      <a:pt x="3403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1"/>
              <p:cNvSpPr/>
              <p:nvPr/>
            </p:nvSpPr>
            <p:spPr>
              <a:xfrm>
                <a:off x="1681375" y="3282775"/>
                <a:ext cx="93375" cy="186000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7440" extrusionOk="0">
                    <a:moveTo>
                      <a:pt x="2410" y="1"/>
                    </a:moveTo>
                    <a:cubicBezTo>
                      <a:pt x="2407" y="1"/>
                      <a:pt x="2405" y="1"/>
                      <a:pt x="2402" y="1"/>
                    </a:cubicBezTo>
                    <a:cubicBezTo>
                      <a:pt x="2169" y="68"/>
                      <a:pt x="868" y="1669"/>
                      <a:pt x="467" y="3604"/>
                    </a:cubicBezTo>
                    <a:cubicBezTo>
                      <a:pt x="0" y="5505"/>
                      <a:pt x="968" y="6839"/>
                      <a:pt x="1668" y="7440"/>
                    </a:cubicBezTo>
                    <a:cubicBezTo>
                      <a:pt x="2069" y="7106"/>
                      <a:pt x="3303" y="6306"/>
                      <a:pt x="3536" y="4037"/>
                    </a:cubicBezTo>
                    <a:cubicBezTo>
                      <a:pt x="3735" y="1790"/>
                      <a:pt x="2688" y="1"/>
                      <a:pt x="241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1"/>
              <p:cNvSpPr/>
              <p:nvPr/>
            </p:nvSpPr>
            <p:spPr>
              <a:xfrm>
                <a:off x="1763925" y="3420300"/>
                <a:ext cx="125125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6276" extrusionOk="0">
                    <a:moveTo>
                      <a:pt x="4576" y="1"/>
                    </a:moveTo>
                    <a:cubicBezTo>
                      <a:pt x="4268" y="1"/>
                      <a:pt x="2457" y="859"/>
                      <a:pt x="1235" y="2306"/>
                    </a:cubicBezTo>
                    <a:cubicBezTo>
                      <a:pt x="1" y="3807"/>
                      <a:pt x="201" y="5441"/>
                      <a:pt x="568" y="6275"/>
                    </a:cubicBezTo>
                    <a:cubicBezTo>
                      <a:pt x="1102" y="6142"/>
                      <a:pt x="2569" y="6008"/>
                      <a:pt x="3770" y="4107"/>
                    </a:cubicBezTo>
                    <a:cubicBezTo>
                      <a:pt x="5004" y="2172"/>
                      <a:pt x="4804" y="104"/>
                      <a:pt x="4604" y="4"/>
                    </a:cubicBezTo>
                    <a:cubicBezTo>
                      <a:pt x="4597" y="2"/>
                      <a:pt x="4587" y="1"/>
                      <a:pt x="457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1"/>
              <p:cNvSpPr/>
              <p:nvPr/>
            </p:nvSpPr>
            <p:spPr>
              <a:xfrm>
                <a:off x="1574625" y="3525350"/>
                <a:ext cx="148475" cy="125250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5010" extrusionOk="0">
                    <a:moveTo>
                      <a:pt x="511" y="1"/>
                    </a:moveTo>
                    <a:cubicBezTo>
                      <a:pt x="300" y="1"/>
                      <a:pt x="164" y="27"/>
                      <a:pt x="134" y="72"/>
                    </a:cubicBezTo>
                    <a:cubicBezTo>
                      <a:pt x="1" y="239"/>
                      <a:pt x="634" y="2073"/>
                      <a:pt x="1902" y="3574"/>
                    </a:cubicBezTo>
                    <a:cubicBezTo>
                      <a:pt x="2815" y="4684"/>
                      <a:pt x="3946" y="5010"/>
                      <a:pt x="4838" y="5010"/>
                    </a:cubicBezTo>
                    <a:cubicBezTo>
                      <a:pt x="5152" y="5010"/>
                      <a:pt x="5437" y="4969"/>
                      <a:pt x="5671" y="4909"/>
                    </a:cubicBezTo>
                    <a:cubicBezTo>
                      <a:pt x="5638" y="4308"/>
                      <a:pt x="5938" y="2707"/>
                      <a:pt x="4170" y="1306"/>
                    </a:cubicBezTo>
                    <a:cubicBezTo>
                      <a:pt x="2900" y="321"/>
                      <a:pt x="1248" y="1"/>
                      <a:pt x="511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1"/>
              <p:cNvSpPr/>
              <p:nvPr/>
            </p:nvSpPr>
            <p:spPr>
              <a:xfrm>
                <a:off x="1713900" y="3383275"/>
                <a:ext cx="228575" cy="627350"/>
              </a:xfrm>
              <a:custGeom>
                <a:avLst/>
                <a:gdLst/>
                <a:ahLst/>
                <a:cxnLst/>
                <a:rect l="l" t="t" r="r" b="b"/>
                <a:pathLst>
                  <a:path w="9143" h="25094" extrusionOk="0">
                    <a:moveTo>
                      <a:pt x="501" y="1"/>
                    </a:moveTo>
                    <a:cubicBezTo>
                      <a:pt x="467" y="1"/>
                      <a:pt x="434" y="17"/>
                      <a:pt x="434" y="51"/>
                    </a:cubicBezTo>
                    <a:cubicBezTo>
                      <a:pt x="0" y="2152"/>
                      <a:pt x="200" y="4454"/>
                      <a:pt x="434" y="6622"/>
                    </a:cubicBezTo>
                    <a:cubicBezTo>
                      <a:pt x="834" y="9991"/>
                      <a:pt x="1702" y="13327"/>
                      <a:pt x="3002" y="16496"/>
                    </a:cubicBezTo>
                    <a:cubicBezTo>
                      <a:pt x="3603" y="17997"/>
                      <a:pt x="4303" y="19465"/>
                      <a:pt x="5204" y="20899"/>
                    </a:cubicBezTo>
                    <a:cubicBezTo>
                      <a:pt x="6071" y="22400"/>
                      <a:pt x="7105" y="23935"/>
                      <a:pt x="8473" y="25002"/>
                    </a:cubicBezTo>
                    <a:cubicBezTo>
                      <a:pt x="8561" y="25066"/>
                      <a:pt x="8650" y="25094"/>
                      <a:pt x="8730" y="25094"/>
                    </a:cubicBezTo>
                    <a:cubicBezTo>
                      <a:pt x="8980" y="25094"/>
                      <a:pt x="9143" y="24821"/>
                      <a:pt x="8940" y="24568"/>
                    </a:cubicBezTo>
                    <a:cubicBezTo>
                      <a:pt x="7773" y="22934"/>
                      <a:pt x="6538" y="21399"/>
                      <a:pt x="5538" y="19631"/>
                    </a:cubicBezTo>
                    <a:cubicBezTo>
                      <a:pt x="4037" y="16930"/>
                      <a:pt x="2936" y="14461"/>
                      <a:pt x="2035" y="11259"/>
                    </a:cubicBezTo>
                    <a:cubicBezTo>
                      <a:pt x="1501" y="9424"/>
                      <a:pt x="1235" y="7723"/>
                      <a:pt x="968" y="5988"/>
                    </a:cubicBezTo>
                    <a:cubicBezTo>
                      <a:pt x="734" y="4054"/>
                      <a:pt x="467" y="2719"/>
                      <a:pt x="567" y="51"/>
                    </a:cubicBezTo>
                    <a:cubicBezTo>
                      <a:pt x="567" y="17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1"/>
              <p:cNvSpPr/>
              <p:nvPr/>
            </p:nvSpPr>
            <p:spPr>
              <a:xfrm>
                <a:off x="1647650" y="3590375"/>
                <a:ext cx="110475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320" extrusionOk="0">
                    <a:moveTo>
                      <a:pt x="55" y="1"/>
                    </a:moveTo>
                    <a:cubicBezTo>
                      <a:pt x="23" y="1"/>
                      <a:pt x="1" y="11"/>
                      <a:pt x="15" y="39"/>
                    </a:cubicBezTo>
                    <a:cubicBezTo>
                      <a:pt x="415" y="773"/>
                      <a:pt x="1083" y="1374"/>
                      <a:pt x="1750" y="1874"/>
                    </a:cubicBezTo>
                    <a:cubicBezTo>
                      <a:pt x="2484" y="2408"/>
                      <a:pt x="3184" y="2941"/>
                      <a:pt x="4018" y="3308"/>
                    </a:cubicBezTo>
                    <a:cubicBezTo>
                      <a:pt x="4051" y="3315"/>
                      <a:pt x="4086" y="3319"/>
                      <a:pt x="4120" y="3319"/>
                    </a:cubicBezTo>
                    <a:cubicBezTo>
                      <a:pt x="4257" y="3319"/>
                      <a:pt x="4385" y="3255"/>
                      <a:pt x="4385" y="3042"/>
                    </a:cubicBezTo>
                    <a:cubicBezTo>
                      <a:pt x="4418" y="2841"/>
                      <a:pt x="4251" y="2641"/>
                      <a:pt x="4051" y="2541"/>
                    </a:cubicBezTo>
                    <a:cubicBezTo>
                      <a:pt x="3317" y="2308"/>
                      <a:pt x="2584" y="1941"/>
                      <a:pt x="1916" y="1474"/>
                    </a:cubicBezTo>
                    <a:cubicBezTo>
                      <a:pt x="1316" y="1007"/>
                      <a:pt x="749" y="606"/>
                      <a:pt x="182" y="39"/>
                    </a:cubicBezTo>
                    <a:cubicBezTo>
                      <a:pt x="163" y="20"/>
                      <a:pt x="99" y="1"/>
                      <a:pt x="5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1"/>
              <p:cNvSpPr/>
              <p:nvPr/>
            </p:nvSpPr>
            <p:spPr>
              <a:xfrm>
                <a:off x="1747250" y="3497375"/>
                <a:ext cx="80075" cy="17277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6911" extrusionOk="0">
                    <a:moveTo>
                      <a:pt x="3182" y="0"/>
                    </a:moveTo>
                    <a:cubicBezTo>
                      <a:pt x="3142" y="0"/>
                      <a:pt x="3061" y="57"/>
                      <a:pt x="3036" y="57"/>
                    </a:cubicBezTo>
                    <a:cubicBezTo>
                      <a:pt x="2703" y="257"/>
                      <a:pt x="2069" y="1057"/>
                      <a:pt x="1735" y="1591"/>
                    </a:cubicBezTo>
                    <a:cubicBezTo>
                      <a:pt x="1402" y="2091"/>
                      <a:pt x="1201" y="2525"/>
                      <a:pt x="935" y="3092"/>
                    </a:cubicBezTo>
                    <a:cubicBezTo>
                      <a:pt x="368" y="4426"/>
                      <a:pt x="34" y="5427"/>
                      <a:pt x="1" y="6695"/>
                    </a:cubicBezTo>
                    <a:cubicBezTo>
                      <a:pt x="1" y="6815"/>
                      <a:pt x="157" y="6911"/>
                      <a:pt x="303" y="6911"/>
                    </a:cubicBezTo>
                    <a:cubicBezTo>
                      <a:pt x="401" y="6911"/>
                      <a:pt x="494" y="6868"/>
                      <a:pt x="534" y="6762"/>
                    </a:cubicBezTo>
                    <a:cubicBezTo>
                      <a:pt x="701" y="5561"/>
                      <a:pt x="935" y="4627"/>
                      <a:pt x="1402" y="3292"/>
                    </a:cubicBezTo>
                    <a:cubicBezTo>
                      <a:pt x="1602" y="2725"/>
                      <a:pt x="1835" y="2292"/>
                      <a:pt x="2135" y="1691"/>
                    </a:cubicBezTo>
                    <a:cubicBezTo>
                      <a:pt x="2436" y="1191"/>
                      <a:pt x="2869" y="457"/>
                      <a:pt x="3203" y="23"/>
                    </a:cubicBezTo>
                    <a:cubicBezTo>
                      <a:pt x="3203" y="7"/>
                      <a:pt x="3195" y="0"/>
                      <a:pt x="318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1"/>
              <p:cNvSpPr/>
              <p:nvPr/>
            </p:nvSpPr>
            <p:spPr>
              <a:xfrm>
                <a:off x="1799800" y="3577975"/>
                <a:ext cx="115100" cy="17435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6974" extrusionOk="0">
                    <a:moveTo>
                      <a:pt x="3758" y="1"/>
                    </a:moveTo>
                    <a:cubicBezTo>
                      <a:pt x="3459" y="1"/>
                      <a:pt x="1823" y="1226"/>
                      <a:pt x="934" y="2970"/>
                    </a:cubicBezTo>
                    <a:cubicBezTo>
                      <a:pt x="0" y="4672"/>
                      <a:pt x="567" y="6206"/>
                      <a:pt x="1101" y="6973"/>
                    </a:cubicBezTo>
                    <a:cubicBezTo>
                      <a:pt x="1601" y="6706"/>
                      <a:pt x="2969" y="6306"/>
                      <a:pt x="3803" y="4171"/>
                    </a:cubicBezTo>
                    <a:cubicBezTo>
                      <a:pt x="4603" y="2036"/>
                      <a:pt x="4003" y="35"/>
                      <a:pt x="3769" y="2"/>
                    </a:cubicBezTo>
                    <a:cubicBezTo>
                      <a:pt x="3766" y="1"/>
                      <a:pt x="3762" y="1"/>
                      <a:pt x="375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1"/>
              <p:cNvSpPr/>
              <p:nvPr/>
            </p:nvSpPr>
            <p:spPr>
              <a:xfrm>
                <a:off x="1809800" y="3664500"/>
                <a:ext cx="46900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7345" extrusionOk="0">
                    <a:moveTo>
                      <a:pt x="1867" y="0"/>
                    </a:moveTo>
                    <a:cubicBezTo>
                      <a:pt x="1842" y="0"/>
                      <a:pt x="1735" y="43"/>
                      <a:pt x="1735" y="43"/>
                    </a:cubicBezTo>
                    <a:cubicBezTo>
                      <a:pt x="1501" y="343"/>
                      <a:pt x="1034" y="1244"/>
                      <a:pt x="834" y="1844"/>
                    </a:cubicBezTo>
                    <a:cubicBezTo>
                      <a:pt x="601" y="2412"/>
                      <a:pt x="467" y="2845"/>
                      <a:pt x="367" y="3479"/>
                    </a:cubicBezTo>
                    <a:cubicBezTo>
                      <a:pt x="100" y="4913"/>
                      <a:pt x="0" y="5981"/>
                      <a:pt x="201" y="7182"/>
                    </a:cubicBezTo>
                    <a:cubicBezTo>
                      <a:pt x="218" y="7285"/>
                      <a:pt x="361" y="7344"/>
                      <a:pt x="490" y="7344"/>
                    </a:cubicBezTo>
                    <a:cubicBezTo>
                      <a:pt x="610" y="7344"/>
                      <a:pt x="717" y="7294"/>
                      <a:pt x="701" y="7182"/>
                    </a:cubicBezTo>
                    <a:cubicBezTo>
                      <a:pt x="601" y="5914"/>
                      <a:pt x="601" y="5013"/>
                      <a:pt x="834" y="3579"/>
                    </a:cubicBezTo>
                    <a:cubicBezTo>
                      <a:pt x="901" y="3012"/>
                      <a:pt x="1001" y="2545"/>
                      <a:pt x="1201" y="1844"/>
                    </a:cubicBezTo>
                    <a:cubicBezTo>
                      <a:pt x="1368" y="1311"/>
                      <a:pt x="1668" y="510"/>
                      <a:pt x="1868" y="10"/>
                    </a:cubicBezTo>
                    <a:cubicBezTo>
                      <a:pt x="1875" y="3"/>
                      <a:pt x="1874" y="0"/>
                      <a:pt x="186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1"/>
              <p:cNvSpPr/>
              <p:nvPr/>
            </p:nvSpPr>
            <p:spPr>
              <a:xfrm>
                <a:off x="5891875" y="3939375"/>
                <a:ext cx="14762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3889" extrusionOk="0">
                    <a:moveTo>
                      <a:pt x="5140" y="0"/>
                    </a:moveTo>
                    <a:cubicBezTo>
                      <a:pt x="4422" y="0"/>
                      <a:pt x="3184" y="167"/>
                      <a:pt x="2069" y="690"/>
                    </a:cubicBezTo>
                    <a:cubicBezTo>
                      <a:pt x="434" y="1424"/>
                      <a:pt x="1" y="2858"/>
                      <a:pt x="1" y="3692"/>
                    </a:cubicBezTo>
                    <a:cubicBezTo>
                      <a:pt x="240" y="3756"/>
                      <a:pt x="648" y="3889"/>
                      <a:pt x="1196" y="3889"/>
                    </a:cubicBezTo>
                    <a:cubicBezTo>
                      <a:pt x="1791" y="3889"/>
                      <a:pt x="2550" y="3732"/>
                      <a:pt x="3436" y="3158"/>
                    </a:cubicBezTo>
                    <a:cubicBezTo>
                      <a:pt x="5238" y="2057"/>
                      <a:pt x="5905" y="256"/>
                      <a:pt x="5738" y="89"/>
                    </a:cubicBezTo>
                    <a:cubicBezTo>
                      <a:pt x="5696" y="36"/>
                      <a:pt x="5474" y="0"/>
                      <a:pt x="514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1"/>
              <p:cNvSpPr/>
              <p:nvPr/>
            </p:nvSpPr>
            <p:spPr>
              <a:xfrm>
                <a:off x="5844350" y="4089025"/>
                <a:ext cx="17015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863" extrusionOk="0">
                    <a:moveTo>
                      <a:pt x="3000" y="1"/>
                    </a:moveTo>
                    <a:cubicBezTo>
                      <a:pt x="1375" y="1"/>
                      <a:pt x="414" y="976"/>
                      <a:pt x="0" y="1709"/>
                    </a:cubicBezTo>
                    <a:cubicBezTo>
                      <a:pt x="369" y="2016"/>
                      <a:pt x="1163" y="2862"/>
                      <a:pt x="2879" y="2862"/>
                    </a:cubicBezTo>
                    <a:cubicBezTo>
                      <a:pt x="3024" y="2862"/>
                      <a:pt x="3177" y="2856"/>
                      <a:pt x="3336" y="2843"/>
                    </a:cubicBezTo>
                    <a:cubicBezTo>
                      <a:pt x="5438" y="2676"/>
                      <a:pt x="6805" y="1375"/>
                      <a:pt x="6772" y="1175"/>
                    </a:cubicBezTo>
                    <a:cubicBezTo>
                      <a:pt x="6672" y="942"/>
                      <a:pt x="5004" y="74"/>
                      <a:pt x="3236" y="8"/>
                    </a:cubicBezTo>
                    <a:cubicBezTo>
                      <a:pt x="3156" y="3"/>
                      <a:pt x="3077" y="1"/>
                      <a:pt x="300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1"/>
              <p:cNvSpPr/>
              <p:nvPr/>
            </p:nvSpPr>
            <p:spPr>
              <a:xfrm>
                <a:off x="5721750" y="3959900"/>
                <a:ext cx="83400" cy="166850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6674" extrusionOk="0">
                    <a:moveTo>
                      <a:pt x="1981" y="0"/>
                    </a:moveTo>
                    <a:cubicBezTo>
                      <a:pt x="1976" y="0"/>
                      <a:pt x="1972" y="1"/>
                      <a:pt x="1969" y="2"/>
                    </a:cubicBezTo>
                    <a:cubicBezTo>
                      <a:pt x="1735" y="2"/>
                      <a:pt x="735" y="1437"/>
                      <a:pt x="368" y="3205"/>
                    </a:cubicBezTo>
                    <a:cubicBezTo>
                      <a:pt x="1" y="4906"/>
                      <a:pt x="835" y="6173"/>
                      <a:pt x="1502" y="6674"/>
                    </a:cubicBezTo>
                    <a:cubicBezTo>
                      <a:pt x="1869" y="6340"/>
                      <a:pt x="3236" y="5673"/>
                      <a:pt x="3303" y="3605"/>
                    </a:cubicBezTo>
                    <a:cubicBezTo>
                      <a:pt x="3336" y="1770"/>
                      <a:pt x="2211" y="0"/>
                      <a:pt x="1981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1"/>
              <p:cNvSpPr/>
              <p:nvPr/>
            </p:nvSpPr>
            <p:spPr>
              <a:xfrm>
                <a:off x="5615025" y="3985800"/>
                <a:ext cx="341100" cy="501125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20045" extrusionOk="0">
                    <a:moveTo>
                      <a:pt x="13543" y="0"/>
                    </a:moveTo>
                    <a:cubicBezTo>
                      <a:pt x="11775" y="868"/>
                      <a:pt x="10207" y="2302"/>
                      <a:pt x="8806" y="3670"/>
                    </a:cubicBezTo>
                    <a:cubicBezTo>
                      <a:pt x="6605" y="5838"/>
                      <a:pt x="4670" y="8340"/>
                      <a:pt x="3102" y="11008"/>
                    </a:cubicBezTo>
                    <a:cubicBezTo>
                      <a:pt x="2302" y="12309"/>
                      <a:pt x="1668" y="13643"/>
                      <a:pt x="1134" y="15044"/>
                    </a:cubicBezTo>
                    <a:cubicBezTo>
                      <a:pt x="567" y="16512"/>
                      <a:pt x="67" y="18080"/>
                      <a:pt x="0" y="19714"/>
                    </a:cubicBezTo>
                    <a:cubicBezTo>
                      <a:pt x="0" y="19922"/>
                      <a:pt x="161" y="20045"/>
                      <a:pt x="318" y="20045"/>
                    </a:cubicBezTo>
                    <a:cubicBezTo>
                      <a:pt x="439" y="20045"/>
                      <a:pt x="557" y="19973"/>
                      <a:pt x="600" y="19814"/>
                    </a:cubicBezTo>
                    <a:cubicBezTo>
                      <a:pt x="1134" y="18047"/>
                      <a:pt x="1534" y="16312"/>
                      <a:pt x="2268" y="14577"/>
                    </a:cubicBezTo>
                    <a:cubicBezTo>
                      <a:pt x="3336" y="11976"/>
                      <a:pt x="4537" y="9841"/>
                      <a:pt x="6338" y="7372"/>
                    </a:cubicBezTo>
                    <a:cubicBezTo>
                      <a:pt x="7372" y="6005"/>
                      <a:pt x="8473" y="4837"/>
                      <a:pt x="9540" y="3703"/>
                    </a:cubicBezTo>
                    <a:cubicBezTo>
                      <a:pt x="10841" y="2402"/>
                      <a:pt x="11675" y="1535"/>
                      <a:pt x="13643" y="67"/>
                    </a:cubicBezTo>
                    <a:cubicBezTo>
                      <a:pt x="13643" y="67"/>
                      <a:pt x="13610" y="0"/>
                      <a:pt x="1354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1"/>
              <p:cNvSpPr/>
              <p:nvPr/>
            </p:nvSpPr>
            <p:spPr>
              <a:xfrm>
                <a:off x="5752600" y="4044475"/>
                <a:ext cx="2172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977" extrusionOk="0">
                    <a:moveTo>
                      <a:pt x="423" y="0"/>
                    </a:moveTo>
                    <a:cubicBezTo>
                      <a:pt x="416" y="0"/>
                      <a:pt x="409" y="7"/>
                      <a:pt x="401" y="22"/>
                    </a:cubicBezTo>
                    <a:cubicBezTo>
                      <a:pt x="101" y="722"/>
                      <a:pt x="1" y="1556"/>
                      <a:pt x="1" y="2323"/>
                    </a:cubicBezTo>
                    <a:cubicBezTo>
                      <a:pt x="1" y="3157"/>
                      <a:pt x="101" y="3958"/>
                      <a:pt x="268" y="4725"/>
                    </a:cubicBezTo>
                    <a:cubicBezTo>
                      <a:pt x="268" y="4862"/>
                      <a:pt x="402" y="4976"/>
                      <a:pt x="561" y="4976"/>
                    </a:cubicBezTo>
                    <a:cubicBezTo>
                      <a:pt x="596" y="4976"/>
                      <a:pt x="632" y="4971"/>
                      <a:pt x="668" y="4959"/>
                    </a:cubicBezTo>
                    <a:cubicBezTo>
                      <a:pt x="835" y="4825"/>
                      <a:pt x="868" y="4558"/>
                      <a:pt x="835" y="4391"/>
                    </a:cubicBezTo>
                    <a:cubicBezTo>
                      <a:pt x="601" y="3691"/>
                      <a:pt x="435" y="2990"/>
                      <a:pt x="435" y="2223"/>
                    </a:cubicBezTo>
                    <a:cubicBezTo>
                      <a:pt x="401" y="1523"/>
                      <a:pt x="401" y="856"/>
                      <a:pt x="468" y="155"/>
                    </a:cubicBezTo>
                    <a:cubicBezTo>
                      <a:pt x="468" y="78"/>
                      <a:pt x="448" y="0"/>
                      <a:pt x="423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1"/>
              <p:cNvSpPr/>
              <p:nvPr/>
            </p:nvSpPr>
            <p:spPr>
              <a:xfrm>
                <a:off x="5760825" y="4116875"/>
                <a:ext cx="17027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2036" extrusionOk="0">
                    <a:moveTo>
                      <a:pt x="5629" y="1"/>
                    </a:moveTo>
                    <a:cubicBezTo>
                      <a:pt x="5332" y="1"/>
                      <a:pt x="5033" y="19"/>
                      <a:pt x="4809" y="61"/>
                    </a:cubicBezTo>
                    <a:cubicBezTo>
                      <a:pt x="4242" y="128"/>
                      <a:pt x="3808" y="161"/>
                      <a:pt x="3275" y="328"/>
                    </a:cubicBezTo>
                    <a:cubicBezTo>
                      <a:pt x="1974" y="662"/>
                      <a:pt x="1073" y="962"/>
                      <a:pt x="139" y="1629"/>
                    </a:cubicBezTo>
                    <a:cubicBezTo>
                      <a:pt x="0" y="1740"/>
                      <a:pt x="92" y="2036"/>
                      <a:pt x="243" y="2036"/>
                    </a:cubicBezTo>
                    <a:cubicBezTo>
                      <a:pt x="273" y="2036"/>
                      <a:pt x="306" y="2024"/>
                      <a:pt x="339" y="1996"/>
                    </a:cubicBezTo>
                    <a:cubicBezTo>
                      <a:pt x="1306" y="1462"/>
                      <a:pt x="2140" y="1095"/>
                      <a:pt x="3341" y="695"/>
                    </a:cubicBezTo>
                    <a:cubicBezTo>
                      <a:pt x="3875" y="561"/>
                      <a:pt x="4275" y="428"/>
                      <a:pt x="4942" y="328"/>
                    </a:cubicBezTo>
                    <a:cubicBezTo>
                      <a:pt x="5476" y="261"/>
                      <a:pt x="6243" y="161"/>
                      <a:pt x="6744" y="161"/>
                    </a:cubicBezTo>
                    <a:cubicBezTo>
                      <a:pt x="6810" y="161"/>
                      <a:pt x="6677" y="94"/>
                      <a:pt x="6644" y="94"/>
                    </a:cubicBezTo>
                    <a:cubicBezTo>
                      <a:pt x="6450" y="36"/>
                      <a:pt x="6042" y="1"/>
                      <a:pt x="562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1"/>
              <p:cNvSpPr/>
              <p:nvPr/>
            </p:nvSpPr>
            <p:spPr>
              <a:xfrm>
                <a:off x="5745950" y="4203600"/>
                <a:ext cx="164300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3056" extrusionOk="0">
                    <a:moveTo>
                      <a:pt x="3932" y="1"/>
                    </a:moveTo>
                    <a:cubicBezTo>
                      <a:pt x="3554" y="1"/>
                      <a:pt x="3160" y="28"/>
                      <a:pt x="2769" y="95"/>
                    </a:cubicBezTo>
                    <a:cubicBezTo>
                      <a:pt x="1034" y="428"/>
                      <a:pt x="234" y="1629"/>
                      <a:pt x="0" y="2463"/>
                    </a:cubicBezTo>
                    <a:cubicBezTo>
                      <a:pt x="316" y="2609"/>
                      <a:pt x="968" y="3055"/>
                      <a:pt x="2072" y="3055"/>
                    </a:cubicBezTo>
                    <a:cubicBezTo>
                      <a:pt x="2484" y="3055"/>
                      <a:pt x="2959" y="2993"/>
                      <a:pt x="3503" y="2830"/>
                    </a:cubicBezTo>
                    <a:cubicBezTo>
                      <a:pt x="5504" y="2263"/>
                      <a:pt x="6572" y="695"/>
                      <a:pt x="6505" y="495"/>
                    </a:cubicBezTo>
                    <a:cubicBezTo>
                      <a:pt x="6401" y="339"/>
                      <a:pt x="5265" y="1"/>
                      <a:pt x="393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1"/>
              <p:cNvSpPr/>
              <p:nvPr/>
            </p:nvSpPr>
            <p:spPr>
              <a:xfrm>
                <a:off x="5669725" y="4235875"/>
                <a:ext cx="156300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3236" extrusionOk="0">
                    <a:moveTo>
                      <a:pt x="6000" y="1"/>
                    </a:moveTo>
                    <a:cubicBezTo>
                      <a:pt x="5614" y="1"/>
                      <a:pt x="4777" y="184"/>
                      <a:pt x="4283" y="338"/>
                    </a:cubicBezTo>
                    <a:cubicBezTo>
                      <a:pt x="3783" y="505"/>
                      <a:pt x="3383" y="672"/>
                      <a:pt x="2882" y="905"/>
                    </a:cubicBezTo>
                    <a:cubicBezTo>
                      <a:pt x="1715" y="1506"/>
                      <a:pt x="881" y="2006"/>
                      <a:pt x="114" y="2840"/>
                    </a:cubicBezTo>
                    <a:cubicBezTo>
                      <a:pt x="0" y="2953"/>
                      <a:pt x="176" y="3236"/>
                      <a:pt x="313" y="3236"/>
                    </a:cubicBezTo>
                    <a:cubicBezTo>
                      <a:pt x="338" y="3236"/>
                      <a:pt x="361" y="3227"/>
                      <a:pt x="381" y="3207"/>
                    </a:cubicBezTo>
                    <a:cubicBezTo>
                      <a:pt x="1214" y="2506"/>
                      <a:pt x="1915" y="1973"/>
                      <a:pt x="3049" y="1339"/>
                    </a:cubicBezTo>
                    <a:cubicBezTo>
                      <a:pt x="3483" y="1039"/>
                      <a:pt x="3883" y="872"/>
                      <a:pt x="4483" y="638"/>
                    </a:cubicBezTo>
                    <a:cubicBezTo>
                      <a:pt x="4984" y="471"/>
                      <a:pt x="5718" y="205"/>
                      <a:pt x="6218" y="71"/>
                    </a:cubicBezTo>
                    <a:cubicBezTo>
                      <a:pt x="6251" y="38"/>
                      <a:pt x="6118" y="4"/>
                      <a:pt x="6085" y="4"/>
                    </a:cubicBezTo>
                    <a:cubicBezTo>
                      <a:pt x="6060" y="2"/>
                      <a:pt x="6032" y="1"/>
                      <a:pt x="600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1"/>
              <p:cNvSpPr/>
              <p:nvPr/>
            </p:nvSpPr>
            <p:spPr>
              <a:xfrm>
                <a:off x="1673025" y="3620850"/>
                <a:ext cx="2607725" cy="1372775"/>
              </a:xfrm>
              <a:custGeom>
                <a:avLst/>
                <a:gdLst/>
                <a:ahLst/>
                <a:cxnLst/>
                <a:rect l="l" t="t" r="r" b="b"/>
                <a:pathLst>
                  <a:path w="104309" h="54911" extrusionOk="0">
                    <a:moveTo>
                      <a:pt x="52183" y="0"/>
                    </a:moveTo>
                    <a:cubicBezTo>
                      <a:pt x="40007" y="0"/>
                      <a:pt x="27828" y="2686"/>
                      <a:pt x="18547" y="8060"/>
                    </a:cubicBezTo>
                    <a:cubicBezTo>
                      <a:pt x="1" y="18768"/>
                      <a:pt x="1" y="36147"/>
                      <a:pt x="18547" y="46855"/>
                    </a:cubicBezTo>
                    <a:cubicBezTo>
                      <a:pt x="27821" y="52225"/>
                      <a:pt x="39988" y="54911"/>
                      <a:pt x="52155" y="54911"/>
                    </a:cubicBezTo>
                    <a:cubicBezTo>
                      <a:pt x="64322" y="54911"/>
                      <a:pt x="76489" y="52225"/>
                      <a:pt x="85762" y="46855"/>
                    </a:cubicBezTo>
                    <a:cubicBezTo>
                      <a:pt x="104309" y="36147"/>
                      <a:pt x="104309" y="18768"/>
                      <a:pt x="85762" y="8027"/>
                    </a:cubicBezTo>
                    <a:cubicBezTo>
                      <a:pt x="76496" y="2677"/>
                      <a:pt x="64341" y="0"/>
                      <a:pt x="5218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1"/>
              <p:cNvSpPr/>
              <p:nvPr/>
            </p:nvSpPr>
            <p:spPr>
              <a:xfrm>
                <a:off x="4297400" y="3987250"/>
                <a:ext cx="1453575" cy="763700"/>
              </a:xfrm>
              <a:custGeom>
                <a:avLst/>
                <a:gdLst/>
                <a:ahLst/>
                <a:cxnLst/>
                <a:rect l="l" t="t" r="r" b="b"/>
                <a:pathLst>
                  <a:path w="58143" h="30548" extrusionOk="0">
                    <a:moveTo>
                      <a:pt x="29072" y="1"/>
                    </a:moveTo>
                    <a:cubicBezTo>
                      <a:pt x="22292" y="1"/>
                      <a:pt x="15512" y="1493"/>
                      <a:pt x="10341" y="4479"/>
                    </a:cubicBezTo>
                    <a:cubicBezTo>
                      <a:pt x="1" y="10450"/>
                      <a:pt x="1" y="20123"/>
                      <a:pt x="10341" y="26094"/>
                    </a:cubicBezTo>
                    <a:cubicBezTo>
                      <a:pt x="15512" y="29063"/>
                      <a:pt x="22292" y="30548"/>
                      <a:pt x="29072" y="30548"/>
                    </a:cubicBezTo>
                    <a:cubicBezTo>
                      <a:pt x="35851" y="30548"/>
                      <a:pt x="42631" y="29063"/>
                      <a:pt x="47802" y="26094"/>
                    </a:cubicBezTo>
                    <a:cubicBezTo>
                      <a:pt x="58142" y="20123"/>
                      <a:pt x="58142" y="10450"/>
                      <a:pt x="47802" y="4479"/>
                    </a:cubicBezTo>
                    <a:cubicBezTo>
                      <a:pt x="42631" y="1493"/>
                      <a:pt x="35851" y="1"/>
                      <a:pt x="2907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1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avLst/>
                <a:gdLst/>
                <a:ahLst/>
                <a:cxnLst/>
                <a:rect l="l" t="t" r="r" b="b"/>
                <a:pathLst>
                  <a:path w="72820" h="46368" extrusionOk="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1"/>
              <p:cNvSpPr/>
              <p:nvPr/>
            </p:nvSpPr>
            <p:spPr>
              <a:xfrm>
                <a:off x="2051625" y="1519450"/>
                <a:ext cx="1869700" cy="1189200"/>
              </a:xfrm>
              <a:custGeom>
                <a:avLst/>
                <a:gdLst/>
                <a:ahLst/>
                <a:cxnLst/>
                <a:rect l="l" t="t" r="r" b="b"/>
                <a:pathLst>
                  <a:path w="74788" h="47568" extrusionOk="0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58"/>
                      <a:pt x="468" y="15195"/>
                      <a:pt x="34" y="20332"/>
                    </a:cubicBezTo>
                    <a:cubicBezTo>
                      <a:pt x="1" y="20665"/>
                      <a:pt x="1" y="20999"/>
                      <a:pt x="1" y="21399"/>
                    </a:cubicBezTo>
                    <a:lnTo>
                      <a:pt x="1" y="26102"/>
                    </a:lnTo>
                    <a:cubicBezTo>
                      <a:pt x="1" y="26469"/>
                      <a:pt x="1" y="26836"/>
                      <a:pt x="34" y="27237"/>
                    </a:cubicBezTo>
                    <a:cubicBezTo>
                      <a:pt x="435" y="32340"/>
                      <a:pt x="4104" y="37410"/>
                      <a:pt x="10942" y="41313"/>
                    </a:cubicBezTo>
                    <a:cubicBezTo>
                      <a:pt x="18247" y="45483"/>
                      <a:pt x="27821" y="47568"/>
                      <a:pt x="37390" y="47568"/>
                    </a:cubicBezTo>
                    <a:cubicBezTo>
                      <a:pt x="46959" y="47568"/>
                      <a:pt x="56525" y="45483"/>
                      <a:pt x="63813" y="41313"/>
                    </a:cubicBezTo>
                    <a:cubicBezTo>
                      <a:pt x="71118" y="37144"/>
                      <a:pt x="74788" y="31673"/>
                      <a:pt x="74788" y="26236"/>
                    </a:cubicBezTo>
                    <a:lnTo>
                      <a:pt x="74788" y="21332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1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avLst/>
                <a:gdLst/>
                <a:ahLst/>
                <a:cxnLst/>
                <a:rect l="l" t="t" r="r" b="b"/>
                <a:pathLst>
                  <a:path w="72820" h="46368" extrusionOk="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1"/>
              <p:cNvSpPr/>
              <p:nvPr/>
            </p:nvSpPr>
            <p:spPr>
              <a:xfrm>
                <a:off x="1963250" y="1916400"/>
                <a:ext cx="2050650" cy="2919600"/>
              </a:xfrm>
              <a:custGeom>
                <a:avLst/>
                <a:gdLst/>
                <a:ahLst/>
                <a:cxnLst/>
                <a:rect l="l" t="t" r="r" b="b"/>
                <a:pathLst>
                  <a:path w="82026" h="116784" extrusionOk="0">
                    <a:moveTo>
                      <a:pt x="40979" y="0"/>
                    </a:moveTo>
                    <a:cubicBezTo>
                      <a:pt x="30522" y="0"/>
                      <a:pt x="20064" y="2285"/>
                      <a:pt x="12109" y="6855"/>
                    </a:cubicBezTo>
                    <a:cubicBezTo>
                      <a:pt x="4703" y="11092"/>
                      <a:pt x="734" y="16529"/>
                      <a:pt x="234" y="22066"/>
                    </a:cubicBezTo>
                    <a:lnTo>
                      <a:pt x="234" y="22100"/>
                    </a:lnTo>
                    <a:cubicBezTo>
                      <a:pt x="100" y="22900"/>
                      <a:pt x="0" y="23701"/>
                      <a:pt x="0" y="24468"/>
                    </a:cubicBezTo>
                    <a:lnTo>
                      <a:pt x="0" y="93117"/>
                    </a:lnTo>
                    <a:cubicBezTo>
                      <a:pt x="0" y="99155"/>
                      <a:pt x="4003" y="105259"/>
                      <a:pt x="12009" y="109829"/>
                    </a:cubicBezTo>
                    <a:cubicBezTo>
                      <a:pt x="20014" y="114466"/>
                      <a:pt x="30514" y="116784"/>
                      <a:pt x="41013" y="116784"/>
                    </a:cubicBezTo>
                    <a:cubicBezTo>
                      <a:pt x="51512" y="116784"/>
                      <a:pt x="62011" y="114466"/>
                      <a:pt x="70017" y="109829"/>
                    </a:cubicBezTo>
                    <a:cubicBezTo>
                      <a:pt x="78022" y="105192"/>
                      <a:pt x="82025" y="99155"/>
                      <a:pt x="82025" y="93117"/>
                    </a:cubicBezTo>
                    <a:lnTo>
                      <a:pt x="82025" y="24468"/>
                    </a:lnTo>
                    <a:cubicBezTo>
                      <a:pt x="81992" y="23467"/>
                      <a:pt x="81859" y="22466"/>
                      <a:pt x="81658" y="21466"/>
                    </a:cubicBezTo>
                    <a:lnTo>
                      <a:pt x="81658" y="21432"/>
                    </a:lnTo>
                    <a:cubicBezTo>
                      <a:pt x="80925" y="16095"/>
                      <a:pt x="76988" y="10892"/>
                      <a:pt x="69850" y="6855"/>
                    </a:cubicBezTo>
                    <a:cubicBezTo>
                      <a:pt x="61894" y="2285"/>
                      <a:pt x="51437" y="0"/>
                      <a:pt x="4097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1"/>
              <p:cNvSpPr/>
              <p:nvPr/>
            </p:nvSpPr>
            <p:spPr>
              <a:xfrm>
                <a:off x="1963250" y="1916400"/>
                <a:ext cx="2050650" cy="2919600"/>
              </a:xfrm>
              <a:custGeom>
                <a:avLst/>
                <a:gdLst/>
                <a:ahLst/>
                <a:cxnLst/>
                <a:rect l="l" t="t" r="r" b="b"/>
                <a:pathLst>
                  <a:path w="82026" h="116784" extrusionOk="0">
                    <a:moveTo>
                      <a:pt x="40979" y="0"/>
                    </a:moveTo>
                    <a:cubicBezTo>
                      <a:pt x="30522" y="0"/>
                      <a:pt x="20064" y="2285"/>
                      <a:pt x="12109" y="6855"/>
                    </a:cubicBezTo>
                    <a:cubicBezTo>
                      <a:pt x="4703" y="11092"/>
                      <a:pt x="734" y="16529"/>
                      <a:pt x="234" y="22066"/>
                    </a:cubicBezTo>
                    <a:lnTo>
                      <a:pt x="234" y="22100"/>
                    </a:lnTo>
                    <a:cubicBezTo>
                      <a:pt x="100" y="22900"/>
                      <a:pt x="0" y="23701"/>
                      <a:pt x="0" y="24468"/>
                    </a:cubicBezTo>
                    <a:lnTo>
                      <a:pt x="0" y="93117"/>
                    </a:lnTo>
                    <a:cubicBezTo>
                      <a:pt x="0" y="99155"/>
                      <a:pt x="4003" y="105259"/>
                      <a:pt x="12009" y="109829"/>
                    </a:cubicBezTo>
                    <a:cubicBezTo>
                      <a:pt x="20014" y="114466"/>
                      <a:pt x="30514" y="116784"/>
                      <a:pt x="41013" y="116784"/>
                    </a:cubicBezTo>
                    <a:cubicBezTo>
                      <a:pt x="51512" y="116784"/>
                      <a:pt x="62011" y="114466"/>
                      <a:pt x="70017" y="109829"/>
                    </a:cubicBezTo>
                    <a:cubicBezTo>
                      <a:pt x="78022" y="105192"/>
                      <a:pt x="82025" y="99155"/>
                      <a:pt x="82025" y="93117"/>
                    </a:cubicBezTo>
                    <a:lnTo>
                      <a:pt x="82025" y="24468"/>
                    </a:lnTo>
                    <a:cubicBezTo>
                      <a:pt x="81992" y="23467"/>
                      <a:pt x="81859" y="22466"/>
                      <a:pt x="81658" y="21466"/>
                    </a:cubicBezTo>
                    <a:lnTo>
                      <a:pt x="81658" y="21432"/>
                    </a:lnTo>
                    <a:cubicBezTo>
                      <a:pt x="80925" y="16095"/>
                      <a:pt x="76988" y="10892"/>
                      <a:pt x="69850" y="6855"/>
                    </a:cubicBezTo>
                    <a:cubicBezTo>
                      <a:pt x="61894" y="2285"/>
                      <a:pt x="51437" y="0"/>
                      <a:pt x="40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1"/>
              <p:cNvSpPr/>
              <p:nvPr/>
            </p:nvSpPr>
            <p:spPr>
              <a:xfrm>
                <a:off x="2039950" y="2018550"/>
                <a:ext cx="1890550" cy="2628150"/>
              </a:xfrm>
              <a:custGeom>
                <a:avLst/>
                <a:gdLst/>
                <a:ahLst/>
                <a:cxnLst/>
                <a:rect l="l" t="t" r="r" b="b"/>
                <a:pathLst>
                  <a:path w="75622" h="105126" extrusionOk="0">
                    <a:moveTo>
                      <a:pt x="37761" y="1"/>
                    </a:moveTo>
                    <a:cubicBezTo>
                      <a:pt x="27888" y="1"/>
                      <a:pt x="18014" y="3003"/>
                      <a:pt x="15545" y="3970"/>
                    </a:cubicBezTo>
                    <a:cubicBezTo>
                      <a:pt x="13711" y="4671"/>
                      <a:pt x="11943" y="5505"/>
                      <a:pt x="10408" y="6439"/>
                    </a:cubicBezTo>
                    <a:cubicBezTo>
                      <a:pt x="3704" y="10308"/>
                      <a:pt x="1" y="15245"/>
                      <a:pt x="1" y="20382"/>
                    </a:cubicBezTo>
                    <a:lnTo>
                      <a:pt x="1" y="84528"/>
                    </a:lnTo>
                    <a:cubicBezTo>
                      <a:pt x="435" y="89732"/>
                      <a:pt x="4104" y="94835"/>
                      <a:pt x="11042" y="98771"/>
                    </a:cubicBezTo>
                    <a:cubicBezTo>
                      <a:pt x="18414" y="103008"/>
                      <a:pt x="28096" y="105126"/>
                      <a:pt x="37782" y="105126"/>
                    </a:cubicBezTo>
                    <a:cubicBezTo>
                      <a:pt x="47468" y="105126"/>
                      <a:pt x="57158" y="103008"/>
                      <a:pt x="64547" y="98771"/>
                    </a:cubicBezTo>
                    <a:cubicBezTo>
                      <a:pt x="71919" y="94535"/>
                      <a:pt x="75622" y="89031"/>
                      <a:pt x="75622" y="83494"/>
                    </a:cubicBezTo>
                    <a:lnTo>
                      <a:pt x="75622" y="20382"/>
                    </a:lnTo>
                    <a:cubicBezTo>
                      <a:pt x="75622" y="15278"/>
                      <a:pt x="71919" y="10308"/>
                      <a:pt x="65181" y="6439"/>
                    </a:cubicBezTo>
                    <a:cubicBezTo>
                      <a:pt x="63613" y="5538"/>
                      <a:pt x="61878" y="4704"/>
                      <a:pt x="60044" y="3970"/>
                    </a:cubicBezTo>
                    <a:cubicBezTo>
                      <a:pt x="57609" y="2969"/>
                      <a:pt x="47702" y="1"/>
                      <a:pt x="37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1"/>
              <p:cNvSpPr/>
              <p:nvPr/>
            </p:nvSpPr>
            <p:spPr>
              <a:xfrm>
                <a:off x="2040800" y="3564250"/>
                <a:ext cx="1892200" cy="1082450"/>
              </a:xfrm>
              <a:custGeom>
                <a:avLst/>
                <a:gdLst/>
                <a:ahLst/>
                <a:cxnLst/>
                <a:rect l="l" t="t" r="r" b="b"/>
                <a:pathLst>
                  <a:path w="75688" h="43298" extrusionOk="0">
                    <a:moveTo>
                      <a:pt x="37844" y="0"/>
                    </a:moveTo>
                    <a:cubicBezTo>
                      <a:pt x="28162" y="0"/>
                      <a:pt x="18480" y="2118"/>
                      <a:pt x="11108" y="6355"/>
                    </a:cubicBezTo>
                    <a:cubicBezTo>
                      <a:pt x="4170" y="10324"/>
                      <a:pt x="467" y="15428"/>
                      <a:pt x="34" y="20598"/>
                    </a:cubicBezTo>
                    <a:cubicBezTo>
                      <a:pt x="0" y="21332"/>
                      <a:pt x="0" y="21999"/>
                      <a:pt x="34" y="22700"/>
                    </a:cubicBezTo>
                    <a:cubicBezTo>
                      <a:pt x="501" y="27904"/>
                      <a:pt x="4170" y="33007"/>
                      <a:pt x="11108" y="36943"/>
                    </a:cubicBezTo>
                    <a:cubicBezTo>
                      <a:pt x="18480" y="41180"/>
                      <a:pt x="28162" y="43298"/>
                      <a:pt x="37844" y="43298"/>
                    </a:cubicBezTo>
                    <a:cubicBezTo>
                      <a:pt x="47526" y="43298"/>
                      <a:pt x="57208" y="41180"/>
                      <a:pt x="64580" y="36943"/>
                    </a:cubicBezTo>
                    <a:cubicBezTo>
                      <a:pt x="71985" y="32707"/>
                      <a:pt x="75688" y="27203"/>
                      <a:pt x="75688" y="21666"/>
                    </a:cubicBezTo>
                    <a:cubicBezTo>
                      <a:pt x="75688" y="16095"/>
                      <a:pt x="71985" y="10558"/>
                      <a:pt x="64580" y="6355"/>
                    </a:cubicBezTo>
                    <a:cubicBezTo>
                      <a:pt x="57208" y="2118"/>
                      <a:pt x="47526" y="0"/>
                      <a:pt x="37844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1"/>
              <p:cNvSpPr/>
              <p:nvPr/>
            </p:nvSpPr>
            <p:spPr>
              <a:xfrm>
                <a:off x="2076650" y="1666625"/>
                <a:ext cx="1820500" cy="1159200"/>
              </a:xfrm>
              <a:custGeom>
                <a:avLst/>
                <a:gdLst/>
                <a:ahLst/>
                <a:cxnLst/>
                <a:rect l="l" t="t" r="r" b="b"/>
                <a:pathLst>
                  <a:path w="72820" h="46368" extrusionOk="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182"/>
                      <a:pt x="1" y="20516"/>
                      <a:pt x="1" y="20849"/>
                    </a:cubicBezTo>
                    <a:lnTo>
                      <a:pt x="1" y="25419"/>
                    </a:lnTo>
                    <a:cubicBezTo>
                      <a:pt x="1" y="25786"/>
                      <a:pt x="1" y="26186"/>
                      <a:pt x="34" y="26553"/>
                    </a:cubicBezTo>
                    <a:cubicBezTo>
                      <a:pt x="434" y="31557"/>
                      <a:pt x="4004" y="36460"/>
                      <a:pt x="10675" y="40263"/>
                    </a:cubicBezTo>
                    <a:cubicBezTo>
                      <a:pt x="17780" y="44333"/>
                      <a:pt x="27095" y="46367"/>
                      <a:pt x="36410" y="46367"/>
                    </a:cubicBezTo>
                    <a:cubicBezTo>
                      <a:pt x="45725" y="46367"/>
                      <a:pt x="55040" y="44333"/>
                      <a:pt x="62145" y="40263"/>
                    </a:cubicBezTo>
                    <a:cubicBezTo>
                      <a:pt x="69283" y="36227"/>
                      <a:pt x="72819" y="30890"/>
                      <a:pt x="72819" y="25553"/>
                    </a:cubicBezTo>
                    <a:lnTo>
                      <a:pt x="72819" y="20849"/>
                    </a:ln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2076650" y="1666625"/>
                <a:ext cx="1820500" cy="1041625"/>
              </a:xfrm>
              <a:custGeom>
                <a:avLst/>
                <a:gdLst/>
                <a:ahLst/>
                <a:cxnLst/>
                <a:rect l="l" t="t" r="r" b="b"/>
                <a:pathLst>
                  <a:path w="72820" h="41665" extrusionOk="0">
                    <a:moveTo>
                      <a:pt x="36410" y="1"/>
                    </a:moveTo>
                    <a:cubicBezTo>
                      <a:pt x="27095" y="1"/>
                      <a:pt x="17780" y="2036"/>
                      <a:pt x="10675" y="6105"/>
                    </a:cubicBezTo>
                    <a:cubicBezTo>
                      <a:pt x="4004" y="9908"/>
                      <a:pt x="434" y="14845"/>
                      <a:pt x="34" y="19848"/>
                    </a:cubicBezTo>
                    <a:cubicBezTo>
                      <a:pt x="1" y="20516"/>
                      <a:pt x="1" y="21183"/>
                      <a:pt x="34" y="21850"/>
                    </a:cubicBezTo>
                    <a:cubicBezTo>
                      <a:pt x="434" y="26853"/>
                      <a:pt x="4004" y="31757"/>
                      <a:pt x="10675" y="35560"/>
                    </a:cubicBezTo>
                    <a:cubicBezTo>
                      <a:pt x="17780" y="39629"/>
                      <a:pt x="27095" y="41664"/>
                      <a:pt x="36410" y="41664"/>
                    </a:cubicBezTo>
                    <a:cubicBezTo>
                      <a:pt x="45725" y="41664"/>
                      <a:pt x="55040" y="39629"/>
                      <a:pt x="62145" y="35560"/>
                    </a:cubicBezTo>
                    <a:cubicBezTo>
                      <a:pt x="69283" y="31523"/>
                      <a:pt x="72819" y="26186"/>
                      <a:pt x="72819" y="20849"/>
                    </a:cubicBezTo>
                    <a:cubicBezTo>
                      <a:pt x="72819" y="15512"/>
                      <a:pt x="69283" y="10175"/>
                      <a:pt x="62145" y="6105"/>
                    </a:cubicBezTo>
                    <a:cubicBezTo>
                      <a:pt x="55040" y="2036"/>
                      <a:pt x="45725" y="1"/>
                      <a:pt x="364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2158375" y="1730425"/>
                <a:ext cx="1655375" cy="914025"/>
              </a:xfrm>
              <a:custGeom>
                <a:avLst/>
                <a:gdLst/>
                <a:ahLst/>
                <a:cxnLst/>
                <a:rect l="l" t="t" r="r" b="b"/>
                <a:pathLst>
                  <a:path w="66215" h="36561" extrusionOk="0">
                    <a:moveTo>
                      <a:pt x="33141" y="1"/>
                    </a:moveTo>
                    <a:cubicBezTo>
                      <a:pt x="24668" y="1"/>
                      <a:pt x="16196" y="1785"/>
                      <a:pt x="9741" y="5355"/>
                    </a:cubicBezTo>
                    <a:cubicBezTo>
                      <a:pt x="3637" y="8690"/>
                      <a:pt x="434" y="13027"/>
                      <a:pt x="67" y="17397"/>
                    </a:cubicBezTo>
                    <a:cubicBezTo>
                      <a:pt x="1" y="17997"/>
                      <a:pt x="1" y="18564"/>
                      <a:pt x="67" y="19164"/>
                    </a:cubicBezTo>
                    <a:cubicBezTo>
                      <a:pt x="434" y="23534"/>
                      <a:pt x="3670" y="27871"/>
                      <a:pt x="9741" y="31206"/>
                    </a:cubicBezTo>
                    <a:cubicBezTo>
                      <a:pt x="16196" y="34776"/>
                      <a:pt x="24668" y="36560"/>
                      <a:pt x="33141" y="36560"/>
                    </a:cubicBezTo>
                    <a:cubicBezTo>
                      <a:pt x="41614" y="36560"/>
                      <a:pt x="50086" y="34776"/>
                      <a:pt x="56541" y="31206"/>
                    </a:cubicBezTo>
                    <a:cubicBezTo>
                      <a:pt x="63012" y="27671"/>
                      <a:pt x="66215" y="22967"/>
                      <a:pt x="66215" y="18297"/>
                    </a:cubicBezTo>
                    <a:cubicBezTo>
                      <a:pt x="66215" y="13560"/>
                      <a:pt x="63012" y="8890"/>
                      <a:pt x="56541" y="5355"/>
                    </a:cubicBezTo>
                    <a:cubicBezTo>
                      <a:pt x="50086" y="1785"/>
                      <a:pt x="41614" y="1"/>
                      <a:pt x="331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2175050" y="1908900"/>
                <a:ext cx="1623700" cy="736375"/>
              </a:xfrm>
              <a:custGeom>
                <a:avLst/>
                <a:gdLst/>
                <a:ahLst/>
                <a:cxnLst/>
                <a:rect l="l" t="t" r="r" b="b"/>
                <a:pathLst>
                  <a:path w="64948" h="29455" extrusionOk="0">
                    <a:moveTo>
                      <a:pt x="32474" y="0"/>
                    </a:moveTo>
                    <a:cubicBezTo>
                      <a:pt x="24001" y="0"/>
                      <a:pt x="15529" y="1785"/>
                      <a:pt x="9074" y="5354"/>
                    </a:cubicBezTo>
                    <a:cubicBezTo>
                      <a:pt x="4271" y="8023"/>
                      <a:pt x="1235" y="11258"/>
                      <a:pt x="1" y="14727"/>
                    </a:cubicBezTo>
                    <a:cubicBezTo>
                      <a:pt x="1235" y="18163"/>
                      <a:pt x="4271" y="21432"/>
                      <a:pt x="9074" y="24101"/>
                    </a:cubicBezTo>
                    <a:cubicBezTo>
                      <a:pt x="15529" y="27670"/>
                      <a:pt x="24001" y="29455"/>
                      <a:pt x="32474" y="29455"/>
                    </a:cubicBezTo>
                    <a:cubicBezTo>
                      <a:pt x="40947" y="29455"/>
                      <a:pt x="49419" y="27670"/>
                      <a:pt x="55874" y="24101"/>
                    </a:cubicBezTo>
                    <a:cubicBezTo>
                      <a:pt x="60677" y="21432"/>
                      <a:pt x="63713" y="18197"/>
                      <a:pt x="64947" y="14727"/>
                    </a:cubicBezTo>
                    <a:cubicBezTo>
                      <a:pt x="63713" y="11258"/>
                      <a:pt x="60677" y="7989"/>
                      <a:pt x="55874" y="5354"/>
                    </a:cubicBezTo>
                    <a:cubicBezTo>
                      <a:pt x="49419" y="1785"/>
                      <a:pt x="40947" y="0"/>
                      <a:pt x="324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2051625" y="1519450"/>
                <a:ext cx="1869700" cy="1189200"/>
              </a:xfrm>
              <a:custGeom>
                <a:avLst/>
                <a:gdLst/>
                <a:ahLst/>
                <a:cxnLst/>
                <a:rect l="l" t="t" r="r" b="b"/>
                <a:pathLst>
                  <a:path w="74788" h="47568" extrusionOk="0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58"/>
                      <a:pt x="468" y="15195"/>
                      <a:pt x="34" y="20332"/>
                    </a:cubicBezTo>
                    <a:cubicBezTo>
                      <a:pt x="1" y="20665"/>
                      <a:pt x="1" y="20999"/>
                      <a:pt x="1" y="21399"/>
                    </a:cubicBezTo>
                    <a:lnTo>
                      <a:pt x="1" y="26102"/>
                    </a:lnTo>
                    <a:cubicBezTo>
                      <a:pt x="1" y="26469"/>
                      <a:pt x="1" y="26836"/>
                      <a:pt x="34" y="27237"/>
                    </a:cubicBezTo>
                    <a:cubicBezTo>
                      <a:pt x="435" y="32340"/>
                      <a:pt x="4104" y="37410"/>
                      <a:pt x="10942" y="41313"/>
                    </a:cubicBezTo>
                    <a:cubicBezTo>
                      <a:pt x="18247" y="45483"/>
                      <a:pt x="27821" y="47568"/>
                      <a:pt x="37390" y="47568"/>
                    </a:cubicBezTo>
                    <a:cubicBezTo>
                      <a:pt x="46959" y="47568"/>
                      <a:pt x="56525" y="45483"/>
                      <a:pt x="63813" y="41313"/>
                    </a:cubicBezTo>
                    <a:cubicBezTo>
                      <a:pt x="71118" y="37144"/>
                      <a:pt x="74788" y="31673"/>
                      <a:pt x="74788" y="26236"/>
                    </a:cubicBezTo>
                    <a:lnTo>
                      <a:pt x="74788" y="21332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2051625" y="1432725"/>
                <a:ext cx="1869700" cy="1275100"/>
              </a:xfrm>
              <a:custGeom>
                <a:avLst/>
                <a:gdLst/>
                <a:ahLst/>
                <a:cxnLst/>
                <a:rect l="l" t="t" r="r" b="b"/>
                <a:pathLst>
                  <a:path w="74788" h="51004" extrusionOk="0">
                    <a:moveTo>
                      <a:pt x="37390" y="0"/>
                    </a:moveTo>
                    <a:cubicBezTo>
                      <a:pt x="27821" y="0"/>
                      <a:pt x="18247" y="2085"/>
                      <a:pt x="10942" y="6255"/>
                    </a:cubicBezTo>
                    <a:cubicBezTo>
                      <a:pt x="4104" y="10191"/>
                      <a:pt x="468" y="15228"/>
                      <a:pt x="34" y="20365"/>
                    </a:cubicBezTo>
                    <a:cubicBezTo>
                      <a:pt x="1" y="20698"/>
                      <a:pt x="1" y="21032"/>
                      <a:pt x="1" y="21399"/>
                    </a:cubicBezTo>
                    <a:lnTo>
                      <a:pt x="1" y="29538"/>
                    </a:lnTo>
                    <a:cubicBezTo>
                      <a:pt x="1" y="29905"/>
                      <a:pt x="1" y="30272"/>
                      <a:pt x="34" y="30639"/>
                    </a:cubicBezTo>
                    <a:cubicBezTo>
                      <a:pt x="435" y="35776"/>
                      <a:pt x="4104" y="40813"/>
                      <a:pt x="10942" y="44749"/>
                    </a:cubicBezTo>
                    <a:cubicBezTo>
                      <a:pt x="18247" y="48919"/>
                      <a:pt x="27821" y="51003"/>
                      <a:pt x="37390" y="51003"/>
                    </a:cubicBezTo>
                    <a:cubicBezTo>
                      <a:pt x="46959" y="51003"/>
                      <a:pt x="56525" y="48919"/>
                      <a:pt x="63813" y="44749"/>
                    </a:cubicBezTo>
                    <a:cubicBezTo>
                      <a:pt x="71118" y="40579"/>
                      <a:pt x="74788" y="35109"/>
                      <a:pt x="74788" y="29638"/>
                    </a:cubicBezTo>
                    <a:lnTo>
                      <a:pt x="74788" y="21366"/>
                    </a:lnTo>
                    <a:cubicBezTo>
                      <a:pt x="74788" y="15895"/>
                      <a:pt x="71118" y="10424"/>
                      <a:pt x="63813" y="6255"/>
                    </a:cubicBezTo>
                    <a:cubicBezTo>
                      <a:pt x="56525" y="2085"/>
                      <a:pt x="46959" y="0"/>
                      <a:pt x="373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2089175" y="2001050"/>
                <a:ext cx="1795450" cy="706350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28254" extrusionOk="0">
                    <a:moveTo>
                      <a:pt x="70784" y="0"/>
                    </a:moveTo>
                    <a:lnTo>
                      <a:pt x="70784" y="34"/>
                    </a:lnTo>
                    <a:lnTo>
                      <a:pt x="70784" y="14544"/>
                    </a:lnTo>
                    <a:cubicBezTo>
                      <a:pt x="71151" y="13977"/>
                      <a:pt x="71484" y="13376"/>
                      <a:pt x="71818" y="12809"/>
                    </a:cubicBezTo>
                    <a:lnTo>
                      <a:pt x="71818" y="0"/>
                    </a:lnTo>
                    <a:close/>
                    <a:moveTo>
                      <a:pt x="0" y="34"/>
                    </a:moveTo>
                    <a:lnTo>
                      <a:pt x="0" y="12843"/>
                    </a:lnTo>
                    <a:cubicBezTo>
                      <a:pt x="267" y="13410"/>
                      <a:pt x="600" y="14010"/>
                      <a:pt x="1034" y="14577"/>
                    </a:cubicBezTo>
                    <a:lnTo>
                      <a:pt x="1034" y="34"/>
                    </a:lnTo>
                    <a:close/>
                    <a:moveTo>
                      <a:pt x="2268" y="34"/>
                    </a:moveTo>
                    <a:lnTo>
                      <a:pt x="2268" y="16212"/>
                    </a:lnTo>
                    <a:cubicBezTo>
                      <a:pt x="2602" y="16579"/>
                      <a:pt x="2935" y="16979"/>
                      <a:pt x="3336" y="17346"/>
                    </a:cubicBezTo>
                    <a:lnTo>
                      <a:pt x="3336" y="34"/>
                    </a:lnTo>
                    <a:close/>
                    <a:moveTo>
                      <a:pt x="68549" y="34"/>
                    </a:moveTo>
                    <a:lnTo>
                      <a:pt x="68549" y="17346"/>
                    </a:lnTo>
                    <a:cubicBezTo>
                      <a:pt x="68916" y="16979"/>
                      <a:pt x="69249" y="16579"/>
                      <a:pt x="69583" y="16212"/>
                    </a:cubicBezTo>
                    <a:lnTo>
                      <a:pt x="69583" y="34"/>
                    </a:lnTo>
                    <a:close/>
                    <a:moveTo>
                      <a:pt x="4570" y="34"/>
                    </a:moveTo>
                    <a:lnTo>
                      <a:pt x="4570" y="18547"/>
                    </a:lnTo>
                    <a:cubicBezTo>
                      <a:pt x="4904" y="18847"/>
                      <a:pt x="5237" y="19147"/>
                      <a:pt x="5604" y="19381"/>
                    </a:cubicBezTo>
                    <a:lnTo>
                      <a:pt x="5604" y="34"/>
                    </a:lnTo>
                    <a:close/>
                    <a:moveTo>
                      <a:pt x="66247" y="34"/>
                    </a:moveTo>
                    <a:lnTo>
                      <a:pt x="66247" y="19381"/>
                    </a:lnTo>
                    <a:cubicBezTo>
                      <a:pt x="66581" y="19080"/>
                      <a:pt x="66948" y="18847"/>
                      <a:pt x="67281" y="18547"/>
                    </a:cubicBezTo>
                    <a:lnTo>
                      <a:pt x="67281" y="34"/>
                    </a:lnTo>
                    <a:close/>
                    <a:moveTo>
                      <a:pt x="63946" y="34"/>
                    </a:moveTo>
                    <a:lnTo>
                      <a:pt x="63946" y="21015"/>
                    </a:lnTo>
                    <a:cubicBezTo>
                      <a:pt x="64279" y="20815"/>
                      <a:pt x="64646" y="20548"/>
                      <a:pt x="64980" y="20348"/>
                    </a:cubicBezTo>
                    <a:lnTo>
                      <a:pt x="64980" y="34"/>
                    </a:lnTo>
                    <a:close/>
                    <a:moveTo>
                      <a:pt x="6872" y="67"/>
                    </a:moveTo>
                    <a:lnTo>
                      <a:pt x="6872" y="20348"/>
                    </a:lnTo>
                    <a:cubicBezTo>
                      <a:pt x="7205" y="20582"/>
                      <a:pt x="7539" y="20815"/>
                      <a:pt x="7906" y="21049"/>
                    </a:cubicBezTo>
                    <a:lnTo>
                      <a:pt x="7906" y="67"/>
                    </a:lnTo>
                    <a:close/>
                    <a:moveTo>
                      <a:pt x="9073" y="34"/>
                    </a:moveTo>
                    <a:lnTo>
                      <a:pt x="9073" y="21816"/>
                    </a:lnTo>
                    <a:lnTo>
                      <a:pt x="9107" y="21816"/>
                    </a:lnTo>
                    <a:cubicBezTo>
                      <a:pt x="9240" y="21882"/>
                      <a:pt x="9340" y="21916"/>
                      <a:pt x="9440" y="22016"/>
                    </a:cubicBezTo>
                    <a:cubicBezTo>
                      <a:pt x="9674" y="22149"/>
                      <a:pt x="9907" y="22249"/>
                      <a:pt x="10107" y="22383"/>
                    </a:cubicBezTo>
                    <a:lnTo>
                      <a:pt x="10107" y="34"/>
                    </a:lnTo>
                    <a:close/>
                    <a:moveTo>
                      <a:pt x="61611" y="34"/>
                    </a:moveTo>
                    <a:lnTo>
                      <a:pt x="61611" y="22383"/>
                    </a:lnTo>
                    <a:lnTo>
                      <a:pt x="61644" y="22383"/>
                    </a:lnTo>
                    <a:cubicBezTo>
                      <a:pt x="61878" y="22249"/>
                      <a:pt x="62111" y="22149"/>
                      <a:pt x="62311" y="22016"/>
                    </a:cubicBezTo>
                    <a:cubicBezTo>
                      <a:pt x="62445" y="21916"/>
                      <a:pt x="62545" y="21882"/>
                      <a:pt x="62645" y="21816"/>
                    </a:cubicBezTo>
                    <a:lnTo>
                      <a:pt x="62645" y="34"/>
                    </a:lnTo>
                    <a:close/>
                    <a:moveTo>
                      <a:pt x="11408" y="34"/>
                    </a:moveTo>
                    <a:lnTo>
                      <a:pt x="11408" y="23017"/>
                    </a:lnTo>
                    <a:cubicBezTo>
                      <a:pt x="11742" y="23183"/>
                      <a:pt x="12075" y="23350"/>
                      <a:pt x="12442" y="23517"/>
                    </a:cubicBezTo>
                    <a:lnTo>
                      <a:pt x="12442" y="34"/>
                    </a:lnTo>
                    <a:close/>
                    <a:moveTo>
                      <a:pt x="59409" y="34"/>
                    </a:moveTo>
                    <a:lnTo>
                      <a:pt x="59409" y="23517"/>
                    </a:lnTo>
                    <a:cubicBezTo>
                      <a:pt x="59743" y="23350"/>
                      <a:pt x="60076" y="23183"/>
                      <a:pt x="60443" y="23017"/>
                    </a:cubicBezTo>
                    <a:lnTo>
                      <a:pt x="60443" y="34"/>
                    </a:lnTo>
                    <a:close/>
                    <a:moveTo>
                      <a:pt x="13710" y="34"/>
                    </a:moveTo>
                    <a:lnTo>
                      <a:pt x="13710" y="24084"/>
                    </a:lnTo>
                    <a:cubicBezTo>
                      <a:pt x="14043" y="24217"/>
                      <a:pt x="14377" y="24384"/>
                      <a:pt x="14744" y="24518"/>
                    </a:cubicBezTo>
                    <a:lnTo>
                      <a:pt x="14744" y="34"/>
                    </a:lnTo>
                    <a:close/>
                    <a:moveTo>
                      <a:pt x="57107" y="34"/>
                    </a:moveTo>
                    <a:lnTo>
                      <a:pt x="57107" y="24518"/>
                    </a:lnTo>
                    <a:cubicBezTo>
                      <a:pt x="57441" y="24384"/>
                      <a:pt x="57775" y="24251"/>
                      <a:pt x="58142" y="24084"/>
                    </a:cubicBezTo>
                    <a:lnTo>
                      <a:pt x="58142" y="34"/>
                    </a:lnTo>
                    <a:close/>
                    <a:moveTo>
                      <a:pt x="16011" y="34"/>
                    </a:moveTo>
                    <a:lnTo>
                      <a:pt x="16011" y="24985"/>
                    </a:lnTo>
                    <a:cubicBezTo>
                      <a:pt x="16345" y="25085"/>
                      <a:pt x="16645" y="25218"/>
                      <a:pt x="17046" y="25352"/>
                    </a:cubicBezTo>
                    <a:lnTo>
                      <a:pt x="17046" y="34"/>
                    </a:lnTo>
                    <a:close/>
                    <a:moveTo>
                      <a:pt x="54806" y="34"/>
                    </a:moveTo>
                    <a:lnTo>
                      <a:pt x="54806" y="25352"/>
                    </a:lnTo>
                    <a:cubicBezTo>
                      <a:pt x="55139" y="25218"/>
                      <a:pt x="55473" y="25085"/>
                      <a:pt x="55873" y="24985"/>
                    </a:cubicBezTo>
                    <a:lnTo>
                      <a:pt x="55873" y="34"/>
                    </a:lnTo>
                    <a:close/>
                    <a:moveTo>
                      <a:pt x="18280" y="34"/>
                    </a:moveTo>
                    <a:lnTo>
                      <a:pt x="18280" y="25719"/>
                    </a:lnTo>
                    <a:cubicBezTo>
                      <a:pt x="18613" y="25819"/>
                      <a:pt x="18947" y="25919"/>
                      <a:pt x="19347" y="26019"/>
                    </a:cubicBezTo>
                    <a:lnTo>
                      <a:pt x="19347" y="34"/>
                    </a:lnTo>
                    <a:close/>
                    <a:moveTo>
                      <a:pt x="52538" y="34"/>
                    </a:moveTo>
                    <a:lnTo>
                      <a:pt x="52538" y="26019"/>
                    </a:lnTo>
                    <a:cubicBezTo>
                      <a:pt x="52871" y="25919"/>
                      <a:pt x="53205" y="25819"/>
                      <a:pt x="53572" y="25719"/>
                    </a:cubicBezTo>
                    <a:lnTo>
                      <a:pt x="53572" y="34"/>
                    </a:lnTo>
                    <a:close/>
                    <a:moveTo>
                      <a:pt x="20548" y="34"/>
                    </a:moveTo>
                    <a:lnTo>
                      <a:pt x="20548" y="26386"/>
                    </a:lnTo>
                    <a:cubicBezTo>
                      <a:pt x="20882" y="26486"/>
                      <a:pt x="21215" y="26552"/>
                      <a:pt x="21582" y="26653"/>
                    </a:cubicBezTo>
                    <a:lnTo>
                      <a:pt x="21582" y="34"/>
                    </a:lnTo>
                    <a:close/>
                    <a:moveTo>
                      <a:pt x="50236" y="34"/>
                    </a:moveTo>
                    <a:lnTo>
                      <a:pt x="50236" y="26653"/>
                    </a:lnTo>
                    <a:cubicBezTo>
                      <a:pt x="50569" y="26552"/>
                      <a:pt x="50903" y="26486"/>
                      <a:pt x="51270" y="26386"/>
                    </a:cubicBezTo>
                    <a:lnTo>
                      <a:pt x="51270" y="34"/>
                    </a:lnTo>
                    <a:close/>
                    <a:moveTo>
                      <a:pt x="22850" y="0"/>
                    </a:moveTo>
                    <a:lnTo>
                      <a:pt x="22850" y="26886"/>
                    </a:lnTo>
                    <a:cubicBezTo>
                      <a:pt x="23183" y="26986"/>
                      <a:pt x="23517" y="27019"/>
                      <a:pt x="23884" y="27086"/>
                    </a:cubicBezTo>
                    <a:lnTo>
                      <a:pt x="23884" y="0"/>
                    </a:lnTo>
                    <a:close/>
                    <a:moveTo>
                      <a:pt x="47968" y="34"/>
                    </a:moveTo>
                    <a:lnTo>
                      <a:pt x="47968" y="27153"/>
                    </a:lnTo>
                    <a:cubicBezTo>
                      <a:pt x="48301" y="27053"/>
                      <a:pt x="48635" y="27019"/>
                      <a:pt x="49035" y="26919"/>
                    </a:cubicBezTo>
                    <a:lnTo>
                      <a:pt x="49035" y="34"/>
                    </a:lnTo>
                    <a:close/>
                    <a:moveTo>
                      <a:pt x="25118" y="34"/>
                    </a:moveTo>
                    <a:lnTo>
                      <a:pt x="25118" y="27353"/>
                    </a:lnTo>
                    <a:cubicBezTo>
                      <a:pt x="25452" y="27386"/>
                      <a:pt x="25785" y="27486"/>
                      <a:pt x="26185" y="27520"/>
                    </a:cubicBezTo>
                    <a:lnTo>
                      <a:pt x="26185" y="34"/>
                    </a:lnTo>
                    <a:close/>
                    <a:moveTo>
                      <a:pt x="45699" y="34"/>
                    </a:moveTo>
                    <a:lnTo>
                      <a:pt x="45699" y="27520"/>
                    </a:lnTo>
                    <a:cubicBezTo>
                      <a:pt x="46033" y="27486"/>
                      <a:pt x="46366" y="27420"/>
                      <a:pt x="46733" y="27353"/>
                    </a:cubicBezTo>
                    <a:lnTo>
                      <a:pt x="46733" y="34"/>
                    </a:lnTo>
                    <a:close/>
                    <a:moveTo>
                      <a:pt x="27420" y="34"/>
                    </a:moveTo>
                    <a:lnTo>
                      <a:pt x="27420" y="27687"/>
                    </a:lnTo>
                    <a:cubicBezTo>
                      <a:pt x="27753" y="27720"/>
                      <a:pt x="28087" y="27753"/>
                      <a:pt x="28454" y="27820"/>
                    </a:cubicBezTo>
                    <a:lnTo>
                      <a:pt x="28454" y="34"/>
                    </a:lnTo>
                    <a:close/>
                    <a:moveTo>
                      <a:pt x="43398" y="67"/>
                    </a:moveTo>
                    <a:lnTo>
                      <a:pt x="43398" y="27853"/>
                    </a:lnTo>
                    <a:cubicBezTo>
                      <a:pt x="43731" y="27820"/>
                      <a:pt x="44065" y="27753"/>
                      <a:pt x="44432" y="27720"/>
                    </a:cubicBezTo>
                    <a:lnTo>
                      <a:pt x="44432" y="67"/>
                    </a:lnTo>
                    <a:close/>
                    <a:moveTo>
                      <a:pt x="29688" y="34"/>
                    </a:moveTo>
                    <a:lnTo>
                      <a:pt x="29688" y="27987"/>
                    </a:lnTo>
                    <a:cubicBezTo>
                      <a:pt x="30021" y="28020"/>
                      <a:pt x="30355" y="28054"/>
                      <a:pt x="30722" y="28054"/>
                    </a:cubicBezTo>
                    <a:lnTo>
                      <a:pt x="30722" y="34"/>
                    </a:lnTo>
                    <a:close/>
                    <a:moveTo>
                      <a:pt x="41096" y="34"/>
                    </a:moveTo>
                    <a:lnTo>
                      <a:pt x="41096" y="28054"/>
                    </a:lnTo>
                    <a:cubicBezTo>
                      <a:pt x="41430" y="28020"/>
                      <a:pt x="41763" y="28020"/>
                      <a:pt x="42130" y="27987"/>
                    </a:cubicBezTo>
                    <a:lnTo>
                      <a:pt x="42130" y="34"/>
                    </a:lnTo>
                    <a:close/>
                    <a:moveTo>
                      <a:pt x="31956" y="34"/>
                    </a:moveTo>
                    <a:lnTo>
                      <a:pt x="31956" y="28154"/>
                    </a:lnTo>
                    <a:cubicBezTo>
                      <a:pt x="32290" y="28154"/>
                      <a:pt x="32623" y="28187"/>
                      <a:pt x="33024" y="28187"/>
                    </a:cubicBezTo>
                    <a:lnTo>
                      <a:pt x="33024" y="34"/>
                    </a:lnTo>
                    <a:close/>
                    <a:moveTo>
                      <a:pt x="38861" y="34"/>
                    </a:moveTo>
                    <a:lnTo>
                      <a:pt x="38861" y="28187"/>
                    </a:lnTo>
                    <a:cubicBezTo>
                      <a:pt x="39195" y="28187"/>
                      <a:pt x="39528" y="28154"/>
                      <a:pt x="39895" y="28154"/>
                    </a:cubicBezTo>
                    <a:lnTo>
                      <a:pt x="39895" y="34"/>
                    </a:lnTo>
                    <a:close/>
                    <a:moveTo>
                      <a:pt x="34258" y="0"/>
                    </a:moveTo>
                    <a:lnTo>
                      <a:pt x="34258" y="28220"/>
                    </a:lnTo>
                    <a:lnTo>
                      <a:pt x="35292" y="28220"/>
                    </a:lnTo>
                    <a:lnTo>
                      <a:pt x="35292" y="0"/>
                    </a:lnTo>
                    <a:close/>
                    <a:moveTo>
                      <a:pt x="36559" y="67"/>
                    </a:moveTo>
                    <a:lnTo>
                      <a:pt x="36559" y="28254"/>
                    </a:lnTo>
                    <a:lnTo>
                      <a:pt x="37594" y="28254"/>
                    </a:lnTo>
                    <a:lnTo>
                      <a:pt x="37594" y="67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2051625" y="1431875"/>
                <a:ext cx="1869700" cy="1068300"/>
              </a:xfrm>
              <a:custGeom>
                <a:avLst/>
                <a:gdLst/>
                <a:ahLst/>
                <a:cxnLst/>
                <a:rect l="l" t="t" r="r" b="b"/>
                <a:pathLst>
                  <a:path w="74788" h="42732" extrusionOk="0">
                    <a:moveTo>
                      <a:pt x="37390" y="1"/>
                    </a:moveTo>
                    <a:cubicBezTo>
                      <a:pt x="27821" y="1"/>
                      <a:pt x="18247" y="2086"/>
                      <a:pt x="10942" y="6255"/>
                    </a:cubicBezTo>
                    <a:cubicBezTo>
                      <a:pt x="4104" y="10158"/>
                      <a:pt x="435" y="15195"/>
                      <a:pt x="34" y="20332"/>
                    </a:cubicBezTo>
                    <a:cubicBezTo>
                      <a:pt x="1" y="20999"/>
                      <a:pt x="1" y="21733"/>
                      <a:pt x="34" y="22400"/>
                    </a:cubicBezTo>
                    <a:cubicBezTo>
                      <a:pt x="468" y="27504"/>
                      <a:pt x="4104" y="32574"/>
                      <a:pt x="10942" y="36477"/>
                    </a:cubicBezTo>
                    <a:cubicBezTo>
                      <a:pt x="18247" y="40647"/>
                      <a:pt x="27821" y="42731"/>
                      <a:pt x="37390" y="42731"/>
                    </a:cubicBezTo>
                    <a:cubicBezTo>
                      <a:pt x="46959" y="42731"/>
                      <a:pt x="56525" y="40647"/>
                      <a:pt x="63813" y="36477"/>
                    </a:cubicBezTo>
                    <a:cubicBezTo>
                      <a:pt x="71118" y="32307"/>
                      <a:pt x="74788" y="26837"/>
                      <a:pt x="74788" y="21400"/>
                    </a:cubicBezTo>
                    <a:cubicBezTo>
                      <a:pt x="74788" y="15929"/>
                      <a:pt x="71152" y="10458"/>
                      <a:pt x="63813" y="6255"/>
                    </a:cubicBezTo>
                    <a:cubicBezTo>
                      <a:pt x="56525" y="2086"/>
                      <a:pt x="46959" y="1"/>
                      <a:pt x="3739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2546150" y="1708325"/>
                <a:ext cx="88232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35293" h="20716" extrusionOk="0">
                    <a:moveTo>
                      <a:pt x="6472" y="1"/>
                    </a:moveTo>
                    <a:lnTo>
                      <a:pt x="1" y="3670"/>
                    </a:lnTo>
                    <a:lnTo>
                      <a:pt x="28788" y="20716"/>
                    </a:lnTo>
                    <a:lnTo>
                      <a:pt x="35293" y="17046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2707100" y="1708325"/>
                <a:ext cx="721375" cy="472025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18881" extrusionOk="0">
                    <a:moveTo>
                      <a:pt x="34" y="1"/>
                    </a:moveTo>
                    <a:lnTo>
                      <a:pt x="1" y="3737"/>
                    </a:lnTo>
                    <a:lnTo>
                      <a:pt x="25586" y="18881"/>
                    </a:lnTo>
                    <a:lnTo>
                      <a:pt x="28855" y="1704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2707950" y="1708325"/>
                <a:ext cx="720525" cy="4720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18881" extrusionOk="0">
                    <a:moveTo>
                      <a:pt x="0" y="1"/>
                    </a:moveTo>
                    <a:lnTo>
                      <a:pt x="28020" y="17080"/>
                    </a:lnTo>
                    <a:lnTo>
                      <a:pt x="25552" y="18881"/>
                    </a:lnTo>
                    <a:lnTo>
                      <a:pt x="28821" y="170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2546150" y="1708325"/>
                <a:ext cx="16182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5539" extrusionOk="0">
                    <a:moveTo>
                      <a:pt x="6472" y="1"/>
                    </a:moveTo>
                    <a:lnTo>
                      <a:pt x="1" y="3670"/>
                    </a:lnTo>
                    <a:lnTo>
                      <a:pt x="3170" y="5538"/>
                    </a:lnTo>
                    <a:lnTo>
                      <a:pt x="6439" y="3737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2536975" y="1708325"/>
                <a:ext cx="72887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29155" h="20716" extrusionOk="0">
                    <a:moveTo>
                      <a:pt x="6839" y="1"/>
                    </a:moveTo>
                    <a:lnTo>
                      <a:pt x="1" y="3670"/>
                    </a:lnTo>
                    <a:lnTo>
                      <a:pt x="29155" y="20716"/>
                    </a:lnTo>
                    <a:lnTo>
                      <a:pt x="368" y="3670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2065825" y="3828525"/>
                <a:ext cx="1805475" cy="681475"/>
              </a:xfrm>
              <a:custGeom>
                <a:avLst/>
                <a:gdLst/>
                <a:ahLst/>
                <a:cxnLst/>
                <a:rect l="l" t="t" r="r" b="b"/>
                <a:pathLst>
                  <a:path w="72219" h="27259" extrusionOk="0">
                    <a:moveTo>
                      <a:pt x="25923" y="1"/>
                    </a:moveTo>
                    <a:cubicBezTo>
                      <a:pt x="19878" y="1"/>
                      <a:pt x="13838" y="1325"/>
                      <a:pt x="9207" y="3990"/>
                    </a:cubicBezTo>
                    <a:cubicBezTo>
                      <a:pt x="0" y="9327"/>
                      <a:pt x="0" y="17966"/>
                      <a:pt x="9207" y="23270"/>
                    </a:cubicBezTo>
                    <a:cubicBezTo>
                      <a:pt x="13817" y="25935"/>
                      <a:pt x="19862" y="27259"/>
                      <a:pt x="25914" y="27259"/>
                    </a:cubicBezTo>
                    <a:cubicBezTo>
                      <a:pt x="29407" y="27259"/>
                      <a:pt x="32903" y="26818"/>
                      <a:pt x="36126" y="25939"/>
                    </a:cubicBezTo>
                    <a:cubicBezTo>
                      <a:pt x="39337" y="26818"/>
                      <a:pt x="42820" y="27259"/>
                      <a:pt x="46304" y="27259"/>
                    </a:cubicBezTo>
                    <a:cubicBezTo>
                      <a:pt x="52340" y="27259"/>
                      <a:pt x="58380" y="25935"/>
                      <a:pt x="63012" y="23270"/>
                    </a:cubicBezTo>
                    <a:cubicBezTo>
                      <a:pt x="72218" y="17966"/>
                      <a:pt x="72218" y="9327"/>
                      <a:pt x="63012" y="3990"/>
                    </a:cubicBezTo>
                    <a:cubicBezTo>
                      <a:pt x="58401" y="1325"/>
                      <a:pt x="52356" y="1"/>
                      <a:pt x="46313" y="1"/>
                    </a:cubicBezTo>
                    <a:cubicBezTo>
                      <a:pt x="42824" y="1"/>
                      <a:pt x="39337" y="442"/>
                      <a:pt x="36126" y="1321"/>
                    </a:cubicBezTo>
                    <a:cubicBezTo>
                      <a:pt x="32903" y="442"/>
                      <a:pt x="29412" y="1"/>
                      <a:pt x="25923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2166725" y="3836725"/>
                <a:ext cx="1069950" cy="61840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736" extrusionOk="0">
                    <a:moveTo>
                      <a:pt x="21353" y="1"/>
                    </a:moveTo>
                    <a:cubicBezTo>
                      <a:pt x="15878" y="1"/>
                      <a:pt x="10408" y="1210"/>
                      <a:pt x="6238" y="3628"/>
                    </a:cubicBezTo>
                    <a:cubicBezTo>
                      <a:pt x="3803" y="4996"/>
                      <a:pt x="2135" y="6630"/>
                      <a:pt x="1101" y="8332"/>
                    </a:cubicBezTo>
                    <a:lnTo>
                      <a:pt x="0" y="8332"/>
                    </a:lnTo>
                    <a:lnTo>
                      <a:pt x="0" y="12701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6"/>
                      <a:pt x="15937" y="24735"/>
                      <a:pt x="21411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631" y="15770"/>
                      <a:pt x="42797" y="12701"/>
                    </a:cubicBezTo>
                    <a:lnTo>
                      <a:pt x="42797" y="8332"/>
                    </a:lnTo>
                    <a:lnTo>
                      <a:pt x="41630" y="8332"/>
                    </a:lnTo>
                    <a:cubicBezTo>
                      <a:pt x="40596" y="6630"/>
                      <a:pt x="38861" y="4996"/>
                      <a:pt x="36493" y="3628"/>
                    </a:cubicBezTo>
                    <a:cubicBezTo>
                      <a:pt x="32307" y="1210"/>
                      <a:pt x="26828" y="1"/>
                      <a:pt x="2135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2166725" y="3836725"/>
                <a:ext cx="1069950" cy="61840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736" extrusionOk="0">
                    <a:moveTo>
                      <a:pt x="21353" y="1"/>
                    </a:moveTo>
                    <a:cubicBezTo>
                      <a:pt x="15878" y="1"/>
                      <a:pt x="10408" y="1210"/>
                      <a:pt x="6238" y="3628"/>
                    </a:cubicBezTo>
                    <a:cubicBezTo>
                      <a:pt x="3803" y="4996"/>
                      <a:pt x="2135" y="6630"/>
                      <a:pt x="1101" y="8332"/>
                    </a:cubicBezTo>
                    <a:lnTo>
                      <a:pt x="0" y="8332"/>
                    </a:lnTo>
                    <a:lnTo>
                      <a:pt x="0" y="12701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6"/>
                      <a:pt x="15937" y="24735"/>
                      <a:pt x="21411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631" y="15770"/>
                      <a:pt x="42797" y="12701"/>
                    </a:cubicBezTo>
                    <a:lnTo>
                      <a:pt x="42797" y="8332"/>
                    </a:lnTo>
                    <a:lnTo>
                      <a:pt x="41630" y="8332"/>
                    </a:lnTo>
                    <a:cubicBezTo>
                      <a:pt x="40596" y="6630"/>
                      <a:pt x="38861" y="4996"/>
                      <a:pt x="36493" y="3628"/>
                    </a:cubicBezTo>
                    <a:cubicBezTo>
                      <a:pt x="32307" y="1210"/>
                      <a:pt x="26828" y="1"/>
                      <a:pt x="2135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2700425" y="3836525"/>
                <a:ext cx="536250" cy="61797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24719" extrusionOk="0">
                    <a:moveTo>
                      <a:pt x="1" y="0"/>
                    </a:moveTo>
                    <a:cubicBezTo>
                      <a:pt x="23" y="0"/>
                      <a:pt x="45" y="0"/>
                      <a:pt x="68" y="0"/>
                    </a:cubicBezTo>
                    <a:lnTo>
                      <a:pt x="68" y="0"/>
                    </a:lnTo>
                    <a:lnTo>
                      <a:pt x="68" y="0"/>
                    </a:lnTo>
                    <a:close/>
                    <a:moveTo>
                      <a:pt x="68" y="0"/>
                    </a:moveTo>
                    <a:lnTo>
                      <a:pt x="68" y="24718"/>
                    </a:lnTo>
                    <a:cubicBezTo>
                      <a:pt x="5505" y="24718"/>
                      <a:pt x="11009" y="23517"/>
                      <a:pt x="15178" y="21115"/>
                    </a:cubicBezTo>
                    <a:cubicBezTo>
                      <a:pt x="19181" y="18780"/>
                      <a:pt x="21283" y="15778"/>
                      <a:pt x="21449" y="12709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48" y="6638"/>
                      <a:pt x="17513" y="5004"/>
                      <a:pt x="15145" y="3636"/>
                    </a:cubicBezTo>
                    <a:cubicBezTo>
                      <a:pt x="10992" y="1211"/>
                      <a:pt x="5516" y="10"/>
                      <a:pt x="6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2992300" y="3886550"/>
                <a:ext cx="24437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16" extrusionOk="0">
                    <a:moveTo>
                      <a:pt x="1" y="1"/>
                    </a:moveTo>
                    <a:cubicBezTo>
                      <a:pt x="23" y="9"/>
                      <a:pt x="45" y="18"/>
                      <a:pt x="68" y="26"/>
                    </a:cubicBezTo>
                    <a:lnTo>
                      <a:pt x="68" y="26"/>
                    </a:lnTo>
                    <a:lnTo>
                      <a:pt x="68" y="1"/>
                    </a:lnTo>
                    <a:close/>
                    <a:moveTo>
                      <a:pt x="68" y="26"/>
                    </a:moveTo>
                    <a:lnTo>
                      <a:pt x="68" y="20716"/>
                    </a:lnTo>
                    <a:cubicBezTo>
                      <a:pt x="1302" y="20282"/>
                      <a:pt x="2436" y="19715"/>
                      <a:pt x="3503" y="19114"/>
                    </a:cubicBezTo>
                    <a:cubicBezTo>
                      <a:pt x="7506" y="16779"/>
                      <a:pt x="9608" y="13777"/>
                      <a:pt x="9774" y="10708"/>
                    </a:cubicBezTo>
                    <a:lnTo>
                      <a:pt x="9774" y="6339"/>
                    </a:lnTo>
                    <a:lnTo>
                      <a:pt x="8607" y="6339"/>
                    </a:lnTo>
                    <a:cubicBezTo>
                      <a:pt x="7573" y="4637"/>
                      <a:pt x="5838" y="3003"/>
                      <a:pt x="3470" y="1635"/>
                    </a:cubicBezTo>
                    <a:cubicBezTo>
                      <a:pt x="2422" y="1013"/>
                      <a:pt x="1277" y="487"/>
                      <a:pt x="68" y="26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2164225" y="3886550"/>
                <a:ext cx="24352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20716" extrusionOk="0">
                    <a:moveTo>
                      <a:pt x="9707" y="1"/>
                    </a:moveTo>
                    <a:lnTo>
                      <a:pt x="9707" y="14"/>
                    </a:lnTo>
                    <a:lnTo>
                      <a:pt x="9707" y="14"/>
                    </a:lnTo>
                    <a:cubicBezTo>
                      <a:pt x="9718" y="9"/>
                      <a:pt x="9729" y="5"/>
                      <a:pt x="9740" y="1"/>
                    </a:cubicBezTo>
                    <a:close/>
                    <a:moveTo>
                      <a:pt x="9707" y="14"/>
                    </a:moveTo>
                    <a:cubicBezTo>
                      <a:pt x="8518" y="478"/>
                      <a:pt x="7362" y="1007"/>
                      <a:pt x="6271" y="1635"/>
                    </a:cubicBezTo>
                    <a:cubicBezTo>
                      <a:pt x="3903" y="3003"/>
                      <a:pt x="2202" y="4637"/>
                      <a:pt x="1168" y="6339"/>
                    </a:cubicBezTo>
                    <a:lnTo>
                      <a:pt x="0" y="6339"/>
                    </a:lnTo>
                    <a:lnTo>
                      <a:pt x="0" y="10708"/>
                    </a:lnTo>
                    <a:cubicBezTo>
                      <a:pt x="167" y="13777"/>
                      <a:pt x="2235" y="16779"/>
                      <a:pt x="6238" y="19114"/>
                    </a:cubicBezTo>
                    <a:cubicBezTo>
                      <a:pt x="7339" y="19715"/>
                      <a:pt x="8440" y="20282"/>
                      <a:pt x="9707" y="20716"/>
                    </a:cubicBezTo>
                    <a:lnTo>
                      <a:pt x="9707" y="14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2119175" y="3736350"/>
                <a:ext cx="1168375" cy="61722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89" extrusionOk="0">
                    <a:moveTo>
                      <a:pt x="23226" y="0"/>
                    </a:moveTo>
                    <a:cubicBezTo>
                      <a:pt x="17761" y="0"/>
                      <a:pt x="12302" y="1193"/>
                      <a:pt x="8140" y="3574"/>
                    </a:cubicBezTo>
                    <a:cubicBezTo>
                      <a:pt x="6739" y="4374"/>
                      <a:pt x="5572" y="5242"/>
                      <a:pt x="4671" y="6209"/>
                    </a:cubicBezTo>
                    <a:cubicBezTo>
                      <a:pt x="1" y="10912"/>
                      <a:pt x="1168" y="17017"/>
                      <a:pt x="8140" y="21053"/>
                    </a:cubicBezTo>
                    <a:cubicBezTo>
                      <a:pt x="9074" y="21620"/>
                      <a:pt x="10075" y="22120"/>
                      <a:pt x="11176" y="22521"/>
                    </a:cubicBezTo>
                    <a:cubicBezTo>
                      <a:pt x="11276" y="22554"/>
                      <a:pt x="11376" y="22587"/>
                      <a:pt x="11509" y="22654"/>
                    </a:cubicBezTo>
                    <a:cubicBezTo>
                      <a:pt x="15063" y="24010"/>
                      <a:pt x="19161" y="24688"/>
                      <a:pt x="23259" y="24688"/>
                    </a:cubicBezTo>
                    <a:cubicBezTo>
                      <a:pt x="28738" y="24688"/>
                      <a:pt x="34216" y="23476"/>
                      <a:pt x="38395" y="21053"/>
                    </a:cubicBezTo>
                    <a:cubicBezTo>
                      <a:pt x="46734" y="16216"/>
                      <a:pt x="46734" y="8444"/>
                      <a:pt x="38395" y="3607"/>
                    </a:cubicBezTo>
                    <a:cubicBezTo>
                      <a:pt x="34201" y="1201"/>
                      <a:pt x="28711" y="0"/>
                      <a:pt x="2322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1"/>
              <p:cNvSpPr/>
              <p:nvPr/>
            </p:nvSpPr>
            <p:spPr>
              <a:xfrm>
                <a:off x="2119175" y="3736350"/>
                <a:ext cx="1168375" cy="61722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89" extrusionOk="0">
                    <a:moveTo>
                      <a:pt x="23226" y="0"/>
                    </a:moveTo>
                    <a:cubicBezTo>
                      <a:pt x="17761" y="0"/>
                      <a:pt x="12302" y="1193"/>
                      <a:pt x="8140" y="3574"/>
                    </a:cubicBezTo>
                    <a:cubicBezTo>
                      <a:pt x="6739" y="4374"/>
                      <a:pt x="5572" y="5242"/>
                      <a:pt x="4671" y="6209"/>
                    </a:cubicBezTo>
                    <a:cubicBezTo>
                      <a:pt x="1" y="10912"/>
                      <a:pt x="1168" y="17017"/>
                      <a:pt x="8140" y="21053"/>
                    </a:cubicBezTo>
                    <a:cubicBezTo>
                      <a:pt x="9074" y="21620"/>
                      <a:pt x="10075" y="22120"/>
                      <a:pt x="11176" y="22521"/>
                    </a:cubicBezTo>
                    <a:cubicBezTo>
                      <a:pt x="11276" y="22554"/>
                      <a:pt x="11376" y="22587"/>
                      <a:pt x="11509" y="22654"/>
                    </a:cubicBezTo>
                    <a:cubicBezTo>
                      <a:pt x="15063" y="24010"/>
                      <a:pt x="19161" y="24688"/>
                      <a:pt x="23259" y="24688"/>
                    </a:cubicBezTo>
                    <a:cubicBezTo>
                      <a:pt x="28738" y="24688"/>
                      <a:pt x="34216" y="23476"/>
                      <a:pt x="38395" y="21053"/>
                    </a:cubicBezTo>
                    <a:cubicBezTo>
                      <a:pt x="46734" y="16216"/>
                      <a:pt x="46734" y="8444"/>
                      <a:pt x="38395" y="3607"/>
                    </a:cubicBezTo>
                    <a:cubicBezTo>
                      <a:pt x="34201" y="1201"/>
                      <a:pt x="28711" y="0"/>
                      <a:pt x="2322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1"/>
              <p:cNvSpPr/>
              <p:nvPr/>
            </p:nvSpPr>
            <p:spPr>
              <a:xfrm>
                <a:off x="2119225" y="3891550"/>
                <a:ext cx="278525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6313" extrusionOk="0">
                    <a:moveTo>
                      <a:pt x="4636" y="1"/>
                    </a:moveTo>
                    <a:cubicBezTo>
                      <a:pt x="4633" y="3"/>
                      <a:pt x="4629" y="8"/>
                      <a:pt x="4623" y="14"/>
                    </a:cubicBezTo>
                    <a:lnTo>
                      <a:pt x="4623" y="14"/>
                    </a:lnTo>
                    <a:cubicBezTo>
                      <a:pt x="4627" y="9"/>
                      <a:pt x="4631" y="5"/>
                      <a:pt x="4636" y="1"/>
                    </a:cubicBezTo>
                    <a:close/>
                    <a:moveTo>
                      <a:pt x="4623" y="14"/>
                    </a:moveTo>
                    <a:lnTo>
                      <a:pt x="4623" y="14"/>
                    </a:lnTo>
                    <a:cubicBezTo>
                      <a:pt x="1" y="4782"/>
                      <a:pt x="1173" y="10846"/>
                      <a:pt x="8071" y="14845"/>
                    </a:cubicBezTo>
                    <a:cubicBezTo>
                      <a:pt x="9039" y="15412"/>
                      <a:pt x="10039" y="15912"/>
                      <a:pt x="11140" y="16313"/>
                    </a:cubicBezTo>
                    <a:cubicBezTo>
                      <a:pt x="9039" y="15479"/>
                      <a:pt x="3134" y="11909"/>
                      <a:pt x="2367" y="7640"/>
                    </a:cubicBezTo>
                    <a:cubicBezTo>
                      <a:pt x="1651" y="3280"/>
                      <a:pt x="4395" y="253"/>
                      <a:pt x="4623" y="1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3003150" y="3790650"/>
                <a:ext cx="278550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16313" extrusionOk="0">
                    <a:moveTo>
                      <a:pt x="0" y="1"/>
                    </a:moveTo>
                    <a:cubicBezTo>
                      <a:pt x="2069" y="835"/>
                      <a:pt x="8006" y="4437"/>
                      <a:pt x="8740" y="8674"/>
                    </a:cubicBezTo>
                    <a:cubicBezTo>
                      <a:pt x="9507" y="13143"/>
                      <a:pt x="6572" y="16212"/>
                      <a:pt x="6505" y="16312"/>
                    </a:cubicBezTo>
                    <a:cubicBezTo>
                      <a:pt x="11142" y="11542"/>
                      <a:pt x="10008" y="5471"/>
                      <a:pt x="3036" y="1468"/>
                    </a:cubicBezTo>
                    <a:cubicBezTo>
                      <a:pt x="2069" y="901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2203400" y="3758125"/>
                <a:ext cx="994075" cy="573775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51" extrusionOk="0">
                    <a:moveTo>
                      <a:pt x="19882" y="1"/>
                    </a:moveTo>
                    <a:cubicBezTo>
                      <a:pt x="8907" y="1"/>
                      <a:pt x="1" y="5138"/>
                      <a:pt x="1" y="11476"/>
                    </a:cubicBezTo>
                    <a:cubicBezTo>
                      <a:pt x="1" y="17814"/>
                      <a:pt x="8907" y="22951"/>
                      <a:pt x="19882" y="22951"/>
                    </a:cubicBezTo>
                    <a:cubicBezTo>
                      <a:pt x="30890" y="22951"/>
                      <a:pt x="39763" y="17814"/>
                      <a:pt x="39763" y="11476"/>
                    </a:cubicBezTo>
                    <a:cubicBezTo>
                      <a:pt x="39763" y="5138"/>
                      <a:pt x="30890" y="1"/>
                      <a:pt x="1988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2203400" y="3758125"/>
                <a:ext cx="994075" cy="573775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51" extrusionOk="0">
                    <a:moveTo>
                      <a:pt x="19882" y="1"/>
                    </a:moveTo>
                    <a:cubicBezTo>
                      <a:pt x="8907" y="1"/>
                      <a:pt x="1" y="5138"/>
                      <a:pt x="1" y="11476"/>
                    </a:cubicBezTo>
                    <a:cubicBezTo>
                      <a:pt x="1" y="17814"/>
                      <a:pt x="8907" y="22951"/>
                      <a:pt x="19882" y="22951"/>
                    </a:cubicBezTo>
                    <a:cubicBezTo>
                      <a:pt x="30890" y="22951"/>
                      <a:pt x="39763" y="17814"/>
                      <a:pt x="39763" y="11476"/>
                    </a:cubicBezTo>
                    <a:cubicBezTo>
                      <a:pt x="39763" y="5138"/>
                      <a:pt x="30890" y="1"/>
                      <a:pt x="19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2695425" y="3830675"/>
                <a:ext cx="51957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20783" h="12377" extrusionOk="0">
                    <a:moveTo>
                      <a:pt x="13344" y="1"/>
                    </a:moveTo>
                    <a:cubicBezTo>
                      <a:pt x="14177" y="1369"/>
                      <a:pt x="13877" y="2836"/>
                      <a:pt x="9174" y="3070"/>
                    </a:cubicBezTo>
                    <a:cubicBezTo>
                      <a:pt x="1" y="3603"/>
                      <a:pt x="11642" y="12376"/>
                      <a:pt x="11642" y="12376"/>
                    </a:cubicBezTo>
                    <a:cubicBezTo>
                      <a:pt x="11642" y="12376"/>
                      <a:pt x="14505" y="10985"/>
                      <a:pt x="16796" y="10985"/>
                    </a:cubicBezTo>
                    <a:cubicBezTo>
                      <a:pt x="17795" y="10985"/>
                      <a:pt x="18685" y="11250"/>
                      <a:pt x="19181" y="12009"/>
                    </a:cubicBezTo>
                    <a:cubicBezTo>
                      <a:pt x="20782" y="9041"/>
                      <a:pt x="20282" y="5772"/>
                      <a:pt x="17647" y="3036"/>
                    </a:cubicBezTo>
                    <a:cubicBezTo>
                      <a:pt x="17146" y="2536"/>
                      <a:pt x="16613" y="2036"/>
                      <a:pt x="15979" y="1569"/>
                    </a:cubicBezTo>
                    <a:cubicBezTo>
                      <a:pt x="15478" y="1202"/>
                      <a:pt x="14945" y="868"/>
                      <a:pt x="14344" y="535"/>
                    </a:cubicBezTo>
                    <a:cubicBezTo>
                      <a:pt x="14011" y="368"/>
                      <a:pt x="13710" y="168"/>
                      <a:pt x="13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3053175" y="3926200"/>
                <a:ext cx="15015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764" extrusionOk="0">
                    <a:moveTo>
                      <a:pt x="2300" y="0"/>
                    </a:moveTo>
                    <a:cubicBezTo>
                      <a:pt x="2211" y="0"/>
                      <a:pt x="2123" y="5"/>
                      <a:pt x="2036" y="16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975" y="4639"/>
                      <a:pt x="2408" y="5764"/>
                      <a:pt x="3750" y="5764"/>
                    </a:cubicBezTo>
                    <a:cubicBezTo>
                      <a:pt x="3823" y="5764"/>
                      <a:pt x="3897" y="5760"/>
                      <a:pt x="3970" y="5753"/>
                    </a:cubicBezTo>
                    <a:cubicBezTo>
                      <a:pt x="5338" y="5587"/>
                      <a:pt x="6005" y="4186"/>
                      <a:pt x="5505" y="2584"/>
                    </a:cubicBezTo>
                    <a:cubicBezTo>
                      <a:pt x="4974" y="1117"/>
                      <a:pt x="3596" y="0"/>
                      <a:pt x="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2176725" y="3840700"/>
                <a:ext cx="66132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19648" extrusionOk="0">
                    <a:moveTo>
                      <a:pt x="6939" y="0"/>
                    </a:moveTo>
                    <a:lnTo>
                      <a:pt x="6939" y="0"/>
                    </a:lnTo>
                    <a:cubicBezTo>
                      <a:pt x="6372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4" y="1801"/>
                    </a:cubicBezTo>
                    <a:cubicBezTo>
                      <a:pt x="1" y="5638"/>
                      <a:pt x="1" y="10674"/>
                      <a:pt x="4404" y="14511"/>
                    </a:cubicBezTo>
                    <a:cubicBezTo>
                      <a:pt x="4704" y="14777"/>
                      <a:pt x="5037" y="15011"/>
                      <a:pt x="5371" y="15278"/>
                    </a:cubicBezTo>
                    <a:cubicBezTo>
                      <a:pt x="5838" y="15611"/>
                      <a:pt x="6338" y="15945"/>
                      <a:pt x="6839" y="16212"/>
                    </a:cubicBezTo>
                    <a:cubicBezTo>
                      <a:pt x="7339" y="16512"/>
                      <a:pt x="7873" y="16812"/>
                      <a:pt x="8407" y="17046"/>
                    </a:cubicBezTo>
                    <a:cubicBezTo>
                      <a:pt x="8840" y="17279"/>
                      <a:pt x="9274" y="17479"/>
                      <a:pt x="9741" y="17646"/>
                    </a:cubicBezTo>
                    <a:lnTo>
                      <a:pt x="11108" y="18146"/>
                    </a:lnTo>
                    <a:cubicBezTo>
                      <a:pt x="12543" y="18613"/>
                      <a:pt x="14044" y="18980"/>
                      <a:pt x="15545" y="19214"/>
                    </a:cubicBezTo>
                    <a:lnTo>
                      <a:pt x="16546" y="19347"/>
                    </a:lnTo>
                    <a:cubicBezTo>
                      <a:pt x="18013" y="19547"/>
                      <a:pt x="19514" y="19648"/>
                      <a:pt x="20949" y="19648"/>
                    </a:cubicBezTo>
                    <a:cubicBezTo>
                      <a:pt x="22783" y="19648"/>
                      <a:pt x="24618" y="19481"/>
                      <a:pt x="26386" y="19181"/>
                    </a:cubicBezTo>
                    <a:cubicBezTo>
                      <a:pt x="26453" y="19181"/>
                      <a:pt x="24084" y="18714"/>
                      <a:pt x="24518" y="16479"/>
                    </a:cubicBezTo>
                    <a:cubicBezTo>
                      <a:pt x="24051" y="13043"/>
                      <a:pt x="9174" y="3636"/>
                      <a:pt x="9174" y="3636"/>
                    </a:cubicBezTo>
                    <a:cubicBezTo>
                      <a:pt x="9174" y="3636"/>
                      <a:pt x="5871" y="2302"/>
                      <a:pt x="693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2176725" y="3840700"/>
                <a:ext cx="66132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19648" extrusionOk="0">
                    <a:moveTo>
                      <a:pt x="6939" y="0"/>
                    </a:moveTo>
                    <a:lnTo>
                      <a:pt x="6939" y="0"/>
                    </a:lnTo>
                    <a:cubicBezTo>
                      <a:pt x="6372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4" y="1801"/>
                    </a:cubicBezTo>
                    <a:cubicBezTo>
                      <a:pt x="1" y="5638"/>
                      <a:pt x="1" y="10674"/>
                      <a:pt x="4404" y="14511"/>
                    </a:cubicBezTo>
                    <a:cubicBezTo>
                      <a:pt x="4704" y="14777"/>
                      <a:pt x="5037" y="15011"/>
                      <a:pt x="5371" y="15278"/>
                    </a:cubicBezTo>
                    <a:cubicBezTo>
                      <a:pt x="5838" y="15611"/>
                      <a:pt x="6338" y="15945"/>
                      <a:pt x="6839" y="16212"/>
                    </a:cubicBezTo>
                    <a:cubicBezTo>
                      <a:pt x="7339" y="16512"/>
                      <a:pt x="7873" y="16812"/>
                      <a:pt x="8407" y="17046"/>
                    </a:cubicBezTo>
                    <a:cubicBezTo>
                      <a:pt x="8840" y="17279"/>
                      <a:pt x="9274" y="17479"/>
                      <a:pt x="9741" y="17646"/>
                    </a:cubicBezTo>
                    <a:lnTo>
                      <a:pt x="11108" y="18146"/>
                    </a:lnTo>
                    <a:cubicBezTo>
                      <a:pt x="12543" y="18613"/>
                      <a:pt x="14044" y="18980"/>
                      <a:pt x="15545" y="19214"/>
                    </a:cubicBezTo>
                    <a:lnTo>
                      <a:pt x="16546" y="19347"/>
                    </a:lnTo>
                    <a:cubicBezTo>
                      <a:pt x="18013" y="19547"/>
                      <a:pt x="19514" y="19648"/>
                      <a:pt x="20949" y="19648"/>
                    </a:cubicBezTo>
                    <a:cubicBezTo>
                      <a:pt x="22783" y="19648"/>
                      <a:pt x="24618" y="19481"/>
                      <a:pt x="26386" y="19181"/>
                    </a:cubicBezTo>
                    <a:cubicBezTo>
                      <a:pt x="26453" y="19181"/>
                      <a:pt x="24084" y="18714"/>
                      <a:pt x="24518" y="16479"/>
                    </a:cubicBezTo>
                    <a:cubicBezTo>
                      <a:pt x="24051" y="13043"/>
                      <a:pt x="9174" y="3636"/>
                      <a:pt x="9174" y="3636"/>
                    </a:cubicBezTo>
                    <a:cubicBezTo>
                      <a:pt x="9174" y="3636"/>
                      <a:pt x="5871" y="2302"/>
                      <a:pt x="6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2293475" y="3830875"/>
                <a:ext cx="813950" cy="426800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072" extrusionOk="0">
                    <a:moveTo>
                      <a:pt x="16320" y="0"/>
                    </a:moveTo>
                    <a:cubicBezTo>
                      <a:pt x="12505" y="0"/>
                      <a:pt x="8686" y="837"/>
                      <a:pt x="5771" y="2495"/>
                    </a:cubicBezTo>
                    <a:cubicBezTo>
                      <a:pt x="234" y="5697"/>
                      <a:pt x="1" y="10834"/>
                      <a:pt x="5104" y="14170"/>
                    </a:cubicBezTo>
                    <a:cubicBezTo>
                      <a:pt x="5338" y="14270"/>
                      <a:pt x="5571" y="14437"/>
                      <a:pt x="5771" y="14570"/>
                    </a:cubicBezTo>
                    <a:cubicBezTo>
                      <a:pt x="8673" y="16238"/>
                      <a:pt x="12468" y="17072"/>
                      <a:pt x="16262" y="17072"/>
                    </a:cubicBezTo>
                    <a:cubicBezTo>
                      <a:pt x="20057" y="17072"/>
                      <a:pt x="23851" y="16238"/>
                      <a:pt x="26753" y="14570"/>
                    </a:cubicBezTo>
                    <a:cubicBezTo>
                      <a:pt x="32557" y="11234"/>
                      <a:pt x="32557" y="5830"/>
                      <a:pt x="26753" y="2495"/>
                    </a:cubicBezTo>
                    <a:cubicBezTo>
                      <a:pt x="26519" y="2361"/>
                      <a:pt x="26253" y="2228"/>
                      <a:pt x="26052" y="2094"/>
                    </a:cubicBezTo>
                    <a:cubicBezTo>
                      <a:pt x="23269" y="695"/>
                      <a:pt x="19796" y="0"/>
                      <a:pt x="1632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2293475" y="3830875"/>
                <a:ext cx="813950" cy="426800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072" extrusionOk="0">
                    <a:moveTo>
                      <a:pt x="16320" y="0"/>
                    </a:moveTo>
                    <a:cubicBezTo>
                      <a:pt x="12505" y="0"/>
                      <a:pt x="8686" y="837"/>
                      <a:pt x="5771" y="2495"/>
                    </a:cubicBezTo>
                    <a:cubicBezTo>
                      <a:pt x="234" y="5697"/>
                      <a:pt x="1" y="10834"/>
                      <a:pt x="5104" y="14170"/>
                    </a:cubicBezTo>
                    <a:cubicBezTo>
                      <a:pt x="5338" y="14270"/>
                      <a:pt x="5571" y="14437"/>
                      <a:pt x="5771" y="14570"/>
                    </a:cubicBezTo>
                    <a:cubicBezTo>
                      <a:pt x="8673" y="16238"/>
                      <a:pt x="12468" y="17072"/>
                      <a:pt x="16262" y="17072"/>
                    </a:cubicBezTo>
                    <a:cubicBezTo>
                      <a:pt x="20057" y="17072"/>
                      <a:pt x="23851" y="16238"/>
                      <a:pt x="26753" y="14570"/>
                    </a:cubicBezTo>
                    <a:cubicBezTo>
                      <a:pt x="32557" y="11234"/>
                      <a:pt x="32557" y="5830"/>
                      <a:pt x="26753" y="2495"/>
                    </a:cubicBezTo>
                    <a:cubicBezTo>
                      <a:pt x="26519" y="2361"/>
                      <a:pt x="26253" y="2228"/>
                      <a:pt x="26052" y="2094"/>
                    </a:cubicBezTo>
                    <a:cubicBezTo>
                      <a:pt x="23269" y="695"/>
                      <a:pt x="19796" y="0"/>
                      <a:pt x="16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2346025" y="3840700"/>
                <a:ext cx="708850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4" h="16346" extrusionOk="0">
                    <a:moveTo>
                      <a:pt x="14177" y="0"/>
                    </a:moveTo>
                    <a:cubicBezTo>
                      <a:pt x="6371" y="0"/>
                      <a:pt x="0" y="3669"/>
                      <a:pt x="0" y="8173"/>
                    </a:cubicBezTo>
                    <a:cubicBezTo>
                      <a:pt x="0" y="12676"/>
                      <a:pt x="6371" y="16345"/>
                      <a:pt x="14177" y="16345"/>
                    </a:cubicBezTo>
                    <a:cubicBezTo>
                      <a:pt x="22016" y="16345"/>
                      <a:pt x="28354" y="12676"/>
                      <a:pt x="28354" y="8173"/>
                    </a:cubicBezTo>
                    <a:cubicBezTo>
                      <a:pt x="28354" y="3669"/>
                      <a:pt x="22016" y="0"/>
                      <a:pt x="1417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2346025" y="3840700"/>
                <a:ext cx="708850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4" h="16346" extrusionOk="0">
                    <a:moveTo>
                      <a:pt x="14177" y="0"/>
                    </a:moveTo>
                    <a:cubicBezTo>
                      <a:pt x="6371" y="0"/>
                      <a:pt x="0" y="3669"/>
                      <a:pt x="0" y="8173"/>
                    </a:cubicBezTo>
                    <a:cubicBezTo>
                      <a:pt x="0" y="12676"/>
                      <a:pt x="6371" y="16345"/>
                      <a:pt x="14177" y="16345"/>
                    </a:cubicBezTo>
                    <a:cubicBezTo>
                      <a:pt x="22016" y="16345"/>
                      <a:pt x="28354" y="12676"/>
                      <a:pt x="28354" y="8173"/>
                    </a:cubicBezTo>
                    <a:cubicBezTo>
                      <a:pt x="28354" y="3669"/>
                      <a:pt x="22016" y="0"/>
                      <a:pt x="14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2350175" y="3897400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36" y="0"/>
                    </a:moveTo>
                    <a:cubicBezTo>
                      <a:pt x="10417" y="0"/>
                      <a:pt x="6789" y="801"/>
                      <a:pt x="4004" y="2402"/>
                    </a:cubicBezTo>
                    <a:cubicBezTo>
                      <a:pt x="1735" y="3703"/>
                      <a:pt x="401" y="5338"/>
                      <a:pt x="1" y="7039"/>
                    </a:cubicBezTo>
                    <a:cubicBezTo>
                      <a:pt x="434" y="8707"/>
                      <a:pt x="1769" y="10375"/>
                      <a:pt x="4004" y="11675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5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55" y="0"/>
                      <a:pt x="1403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2350175" y="3897400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36" y="0"/>
                    </a:moveTo>
                    <a:cubicBezTo>
                      <a:pt x="10417" y="0"/>
                      <a:pt x="6789" y="801"/>
                      <a:pt x="4004" y="2402"/>
                    </a:cubicBezTo>
                    <a:cubicBezTo>
                      <a:pt x="1735" y="3703"/>
                      <a:pt x="401" y="5338"/>
                      <a:pt x="1" y="7039"/>
                    </a:cubicBezTo>
                    <a:cubicBezTo>
                      <a:pt x="434" y="8707"/>
                      <a:pt x="1769" y="10375"/>
                      <a:pt x="4004" y="11675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5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55" y="0"/>
                      <a:pt x="14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2470275" y="3914075"/>
                <a:ext cx="462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2176" extrusionOk="0">
                    <a:moveTo>
                      <a:pt x="12582" y="7064"/>
                    </a:moveTo>
                    <a:cubicBezTo>
                      <a:pt x="13028" y="7064"/>
                      <a:pt x="13449" y="7153"/>
                      <a:pt x="13843" y="7373"/>
                    </a:cubicBezTo>
                    <a:cubicBezTo>
                      <a:pt x="13777" y="7406"/>
                      <a:pt x="13677" y="7506"/>
                      <a:pt x="13543" y="7539"/>
                    </a:cubicBezTo>
                    <a:lnTo>
                      <a:pt x="13043" y="7773"/>
                    </a:lnTo>
                    <a:cubicBezTo>
                      <a:pt x="12432" y="8046"/>
                      <a:pt x="11805" y="8157"/>
                      <a:pt x="11215" y="8157"/>
                    </a:cubicBezTo>
                    <a:cubicBezTo>
                      <a:pt x="10581" y="8157"/>
                      <a:pt x="9991" y="8029"/>
                      <a:pt x="9507" y="7840"/>
                    </a:cubicBezTo>
                    <a:cubicBezTo>
                      <a:pt x="10649" y="7437"/>
                      <a:pt x="11670" y="7064"/>
                      <a:pt x="12582" y="7064"/>
                    </a:cubicBezTo>
                    <a:close/>
                    <a:moveTo>
                      <a:pt x="2168" y="1"/>
                    </a:moveTo>
                    <a:lnTo>
                      <a:pt x="0" y="1235"/>
                    </a:lnTo>
                    <a:lnTo>
                      <a:pt x="0" y="2903"/>
                    </a:lnTo>
                    <a:lnTo>
                      <a:pt x="767" y="3336"/>
                    </a:lnTo>
                    <a:cubicBezTo>
                      <a:pt x="534" y="3670"/>
                      <a:pt x="434" y="4003"/>
                      <a:pt x="434" y="4337"/>
                    </a:cubicBezTo>
                    <a:lnTo>
                      <a:pt x="434" y="6005"/>
                    </a:lnTo>
                    <a:cubicBezTo>
                      <a:pt x="434" y="6705"/>
                      <a:pt x="934" y="7373"/>
                      <a:pt x="1968" y="7940"/>
                    </a:cubicBezTo>
                    <a:cubicBezTo>
                      <a:pt x="2969" y="8540"/>
                      <a:pt x="3970" y="8774"/>
                      <a:pt x="4970" y="8840"/>
                    </a:cubicBezTo>
                    <a:lnTo>
                      <a:pt x="5538" y="8840"/>
                    </a:lnTo>
                    <a:cubicBezTo>
                      <a:pt x="6672" y="8774"/>
                      <a:pt x="7772" y="8440"/>
                      <a:pt x="8740" y="8106"/>
                    </a:cubicBezTo>
                    <a:cubicBezTo>
                      <a:pt x="8973" y="8040"/>
                      <a:pt x="9173" y="8006"/>
                      <a:pt x="9374" y="7906"/>
                    </a:cubicBezTo>
                    <a:lnTo>
                      <a:pt x="9374" y="7906"/>
                    </a:lnTo>
                    <a:lnTo>
                      <a:pt x="7539" y="9741"/>
                    </a:lnTo>
                    <a:lnTo>
                      <a:pt x="7539" y="11409"/>
                    </a:lnTo>
                    <a:cubicBezTo>
                      <a:pt x="8578" y="11822"/>
                      <a:pt x="9601" y="11990"/>
                      <a:pt x="10576" y="11990"/>
                    </a:cubicBezTo>
                    <a:cubicBezTo>
                      <a:pt x="12043" y="11990"/>
                      <a:pt x="13402" y="11609"/>
                      <a:pt x="14544" y="11109"/>
                    </a:cubicBezTo>
                    <a:lnTo>
                      <a:pt x="16345" y="12176"/>
                    </a:lnTo>
                    <a:lnTo>
                      <a:pt x="18513" y="10908"/>
                    </a:lnTo>
                    <a:lnTo>
                      <a:pt x="18513" y="9241"/>
                    </a:lnTo>
                    <a:lnTo>
                      <a:pt x="17746" y="8840"/>
                    </a:lnTo>
                    <a:cubicBezTo>
                      <a:pt x="18013" y="8407"/>
                      <a:pt x="18147" y="8040"/>
                      <a:pt x="18147" y="7706"/>
                    </a:cubicBezTo>
                    <a:lnTo>
                      <a:pt x="18147" y="6005"/>
                    </a:lnTo>
                    <a:cubicBezTo>
                      <a:pt x="18147" y="5271"/>
                      <a:pt x="17646" y="4604"/>
                      <a:pt x="16645" y="4037"/>
                    </a:cubicBezTo>
                    <a:cubicBezTo>
                      <a:pt x="16645" y="4037"/>
                      <a:pt x="16612" y="4037"/>
                      <a:pt x="16612" y="4003"/>
                    </a:cubicBezTo>
                    <a:cubicBezTo>
                      <a:pt x="15527" y="3386"/>
                      <a:pt x="14432" y="3157"/>
                      <a:pt x="13374" y="3157"/>
                    </a:cubicBezTo>
                    <a:cubicBezTo>
                      <a:pt x="12544" y="3157"/>
                      <a:pt x="11737" y="3298"/>
                      <a:pt x="10975" y="3503"/>
                    </a:cubicBezTo>
                    <a:cubicBezTo>
                      <a:pt x="10208" y="3703"/>
                      <a:pt x="9507" y="3903"/>
                      <a:pt x="8873" y="4170"/>
                    </a:cubicBezTo>
                    <a:cubicBezTo>
                      <a:pt x="8006" y="4437"/>
                      <a:pt x="7272" y="4704"/>
                      <a:pt x="6638" y="4871"/>
                    </a:cubicBezTo>
                    <a:cubicBezTo>
                      <a:pt x="6379" y="4918"/>
                      <a:pt x="6103" y="4965"/>
                      <a:pt x="5845" y="4965"/>
                    </a:cubicBezTo>
                    <a:cubicBezTo>
                      <a:pt x="5739" y="4965"/>
                      <a:pt x="5635" y="4957"/>
                      <a:pt x="5538" y="4937"/>
                    </a:cubicBezTo>
                    <a:cubicBezTo>
                      <a:pt x="5204" y="4937"/>
                      <a:pt x="4970" y="4871"/>
                      <a:pt x="4670" y="4704"/>
                    </a:cubicBezTo>
                    <a:cubicBezTo>
                      <a:pt x="4704" y="4704"/>
                      <a:pt x="4704" y="4637"/>
                      <a:pt x="4770" y="4637"/>
                    </a:cubicBezTo>
                    <a:cubicBezTo>
                      <a:pt x="4837" y="4604"/>
                      <a:pt x="4870" y="4571"/>
                      <a:pt x="4970" y="4537"/>
                    </a:cubicBezTo>
                    <a:cubicBezTo>
                      <a:pt x="5171" y="4404"/>
                      <a:pt x="5337" y="4304"/>
                      <a:pt x="5538" y="4237"/>
                    </a:cubicBezTo>
                    <a:cubicBezTo>
                      <a:pt x="6109" y="3994"/>
                      <a:pt x="6672" y="3878"/>
                      <a:pt x="7221" y="3878"/>
                    </a:cubicBezTo>
                    <a:cubicBezTo>
                      <a:pt x="7729" y="3878"/>
                      <a:pt x="8225" y="3978"/>
                      <a:pt x="8706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50" y="352"/>
                      <a:pt x="8739" y="192"/>
                      <a:pt x="7818" y="192"/>
                    </a:cubicBezTo>
                    <a:cubicBezTo>
                      <a:pt x="7084" y="192"/>
                      <a:pt x="6344" y="294"/>
                      <a:pt x="5604" y="501"/>
                    </a:cubicBezTo>
                    <a:cubicBezTo>
                      <a:pt x="5037" y="601"/>
                      <a:pt x="4537" y="835"/>
                      <a:pt x="4003" y="1035"/>
                    </a:cubicBezTo>
                    <a:lnTo>
                      <a:pt x="2168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2466100" y="3914075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4" y="3670"/>
                      <a:pt x="0" y="5104"/>
                      <a:pt x="2069" y="6272"/>
                    </a:cubicBezTo>
                    <a:cubicBezTo>
                      <a:pt x="3069" y="6872"/>
                      <a:pt x="4070" y="7106"/>
                      <a:pt x="5071" y="7172"/>
                    </a:cubicBezTo>
                    <a:lnTo>
                      <a:pt x="5671" y="7172"/>
                    </a:lnTo>
                    <a:cubicBezTo>
                      <a:pt x="6805" y="7106"/>
                      <a:pt x="7873" y="6772"/>
                      <a:pt x="8873" y="6439"/>
                    </a:cubicBezTo>
                    <a:cubicBezTo>
                      <a:pt x="10351" y="5946"/>
                      <a:pt x="11615" y="5404"/>
                      <a:pt x="12721" y="5404"/>
                    </a:cubicBezTo>
                    <a:cubicBezTo>
                      <a:pt x="13189" y="5404"/>
                      <a:pt x="13628" y="5500"/>
                      <a:pt x="14044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3"/>
                    </a:cubicBezTo>
                    <a:lnTo>
                      <a:pt x="7673" y="9774"/>
                    </a:lnTo>
                    <a:cubicBezTo>
                      <a:pt x="8713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8" y="9507"/>
                    </a:cubicBezTo>
                    <a:lnTo>
                      <a:pt x="16479" y="10541"/>
                    </a:lnTo>
                    <a:lnTo>
                      <a:pt x="18647" y="9274"/>
                    </a:lnTo>
                    <a:lnTo>
                      <a:pt x="16846" y="8240"/>
                    </a:lnTo>
                    <a:cubicBezTo>
                      <a:pt x="18647" y="6872"/>
                      <a:pt x="18847" y="5338"/>
                      <a:pt x="16779" y="4104"/>
                    </a:cubicBezTo>
                    <a:cubicBezTo>
                      <a:pt x="16779" y="4104"/>
                      <a:pt x="16712" y="4104"/>
                      <a:pt x="16712" y="4070"/>
                    </a:cubicBezTo>
                    <a:cubicBezTo>
                      <a:pt x="15649" y="3406"/>
                      <a:pt x="14554" y="3163"/>
                      <a:pt x="13487" y="3163"/>
                    </a:cubicBezTo>
                    <a:cubicBezTo>
                      <a:pt x="12680" y="3163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37"/>
                      <a:pt x="7372" y="4704"/>
                      <a:pt x="6772" y="4871"/>
                    </a:cubicBezTo>
                    <a:cubicBezTo>
                      <a:pt x="6489" y="4918"/>
                      <a:pt x="6223" y="4965"/>
                      <a:pt x="5973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1"/>
                    </a:cubicBezTo>
                    <a:cubicBezTo>
                      <a:pt x="3937" y="4237"/>
                      <a:pt x="3837" y="3670"/>
                      <a:pt x="4837" y="3003"/>
                    </a:cubicBezTo>
                    <a:cubicBezTo>
                      <a:pt x="4904" y="2936"/>
                      <a:pt x="4971" y="2903"/>
                      <a:pt x="5037" y="2869"/>
                    </a:cubicBezTo>
                    <a:cubicBezTo>
                      <a:pt x="5271" y="2736"/>
                      <a:pt x="5438" y="2669"/>
                      <a:pt x="5638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2466100" y="3914075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4" y="3670"/>
                      <a:pt x="0" y="5104"/>
                      <a:pt x="2069" y="6272"/>
                    </a:cubicBezTo>
                    <a:cubicBezTo>
                      <a:pt x="3069" y="6872"/>
                      <a:pt x="4070" y="7106"/>
                      <a:pt x="5071" y="7172"/>
                    </a:cubicBezTo>
                    <a:lnTo>
                      <a:pt x="5671" y="7172"/>
                    </a:lnTo>
                    <a:cubicBezTo>
                      <a:pt x="6805" y="7106"/>
                      <a:pt x="7873" y="6772"/>
                      <a:pt x="8873" y="6439"/>
                    </a:cubicBezTo>
                    <a:cubicBezTo>
                      <a:pt x="10351" y="5946"/>
                      <a:pt x="11615" y="5404"/>
                      <a:pt x="12721" y="5404"/>
                    </a:cubicBezTo>
                    <a:cubicBezTo>
                      <a:pt x="13189" y="5404"/>
                      <a:pt x="13628" y="5500"/>
                      <a:pt x="14044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3"/>
                    </a:cubicBezTo>
                    <a:lnTo>
                      <a:pt x="7673" y="9774"/>
                    </a:lnTo>
                    <a:cubicBezTo>
                      <a:pt x="8713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8" y="9507"/>
                    </a:cubicBezTo>
                    <a:lnTo>
                      <a:pt x="16479" y="10541"/>
                    </a:lnTo>
                    <a:lnTo>
                      <a:pt x="18647" y="9274"/>
                    </a:lnTo>
                    <a:lnTo>
                      <a:pt x="16846" y="8240"/>
                    </a:lnTo>
                    <a:cubicBezTo>
                      <a:pt x="18647" y="6872"/>
                      <a:pt x="18847" y="5338"/>
                      <a:pt x="16779" y="4104"/>
                    </a:cubicBezTo>
                    <a:cubicBezTo>
                      <a:pt x="16779" y="4104"/>
                      <a:pt x="16712" y="4104"/>
                      <a:pt x="16712" y="4070"/>
                    </a:cubicBezTo>
                    <a:cubicBezTo>
                      <a:pt x="15649" y="3406"/>
                      <a:pt x="14554" y="3163"/>
                      <a:pt x="13487" y="3163"/>
                    </a:cubicBezTo>
                    <a:cubicBezTo>
                      <a:pt x="12680" y="3163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37"/>
                      <a:pt x="7372" y="4704"/>
                      <a:pt x="6772" y="4871"/>
                    </a:cubicBezTo>
                    <a:cubicBezTo>
                      <a:pt x="6489" y="4918"/>
                      <a:pt x="6223" y="4965"/>
                      <a:pt x="5973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1"/>
                    </a:cubicBezTo>
                    <a:cubicBezTo>
                      <a:pt x="3937" y="4237"/>
                      <a:pt x="3837" y="3670"/>
                      <a:pt x="4837" y="3003"/>
                    </a:cubicBezTo>
                    <a:cubicBezTo>
                      <a:pt x="4904" y="2936"/>
                      <a:pt x="4971" y="2903"/>
                      <a:pt x="5037" y="2869"/>
                    </a:cubicBezTo>
                    <a:cubicBezTo>
                      <a:pt x="5271" y="2736"/>
                      <a:pt x="5438" y="2669"/>
                      <a:pt x="5638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2469425" y="3912400"/>
                <a:ext cx="1001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69" extrusionOk="0">
                    <a:moveTo>
                      <a:pt x="2169" y="1"/>
                    </a:moveTo>
                    <a:lnTo>
                      <a:pt x="1" y="1268"/>
                    </a:lnTo>
                    <a:lnTo>
                      <a:pt x="2202" y="301"/>
                    </a:lnTo>
                    <a:lnTo>
                      <a:pt x="4004" y="1068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2602875" y="3918750"/>
                <a:ext cx="13095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316" extrusionOk="0">
                    <a:moveTo>
                      <a:pt x="2325" y="0"/>
                    </a:moveTo>
                    <a:cubicBezTo>
                      <a:pt x="1502" y="0"/>
                      <a:pt x="732" y="124"/>
                      <a:pt x="0" y="347"/>
                    </a:cubicBezTo>
                    <a:cubicBezTo>
                      <a:pt x="545" y="223"/>
                      <a:pt x="1243" y="142"/>
                      <a:pt x="1998" y="142"/>
                    </a:cubicBezTo>
                    <a:cubicBezTo>
                      <a:pt x="2861" y="142"/>
                      <a:pt x="3799" y="247"/>
                      <a:pt x="4670" y="514"/>
                    </a:cubicBezTo>
                    <a:lnTo>
                      <a:pt x="3402" y="2315"/>
                    </a:lnTo>
                    <a:lnTo>
                      <a:pt x="5237" y="481"/>
                    </a:lnTo>
                    <a:cubicBezTo>
                      <a:pt x="4191" y="149"/>
                      <a:pt x="3226" y="0"/>
                      <a:pt x="232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2744625" y="3993000"/>
                <a:ext cx="193500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017" extrusionOk="0">
                    <a:moveTo>
                      <a:pt x="2400" y="0"/>
                    </a:moveTo>
                    <a:cubicBezTo>
                      <a:pt x="1570" y="0"/>
                      <a:pt x="763" y="141"/>
                      <a:pt x="1" y="346"/>
                    </a:cubicBezTo>
                    <a:cubicBezTo>
                      <a:pt x="485" y="240"/>
                      <a:pt x="1073" y="171"/>
                      <a:pt x="1710" y="171"/>
                    </a:cubicBezTo>
                    <a:cubicBezTo>
                      <a:pt x="2872" y="171"/>
                      <a:pt x="4196" y="400"/>
                      <a:pt x="5338" y="1047"/>
                    </a:cubicBezTo>
                    <a:cubicBezTo>
                      <a:pt x="7039" y="2047"/>
                      <a:pt x="7339" y="3248"/>
                      <a:pt x="5738" y="5016"/>
                    </a:cubicBezTo>
                    <a:cubicBezTo>
                      <a:pt x="7539" y="3615"/>
                      <a:pt x="7740" y="2081"/>
                      <a:pt x="5638" y="846"/>
                    </a:cubicBezTo>
                    <a:cubicBezTo>
                      <a:pt x="4553" y="229"/>
                      <a:pt x="3458" y="0"/>
                      <a:pt x="24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2878900" y="4118400"/>
                <a:ext cx="5422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269" extrusionOk="0">
                    <a:moveTo>
                      <a:pt x="367" y="0"/>
                    </a:moveTo>
                    <a:lnTo>
                      <a:pt x="1768" y="1068"/>
                    </a:lnTo>
                    <a:lnTo>
                      <a:pt x="0" y="2268"/>
                    </a:lnTo>
                    <a:lnTo>
                      <a:pt x="2168" y="103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2658725" y="4108375"/>
                <a:ext cx="1376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36" extrusionOk="0">
                    <a:moveTo>
                      <a:pt x="1936" y="1"/>
                    </a:moveTo>
                    <a:lnTo>
                      <a:pt x="1" y="1936"/>
                    </a:lnTo>
                    <a:lnTo>
                      <a:pt x="2036" y="301"/>
                    </a:lnTo>
                    <a:cubicBezTo>
                      <a:pt x="2036" y="301"/>
                      <a:pt x="2555" y="511"/>
                      <a:pt x="3359" y="511"/>
                    </a:cubicBezTo>
                    <a:cubicBezTo>
                      <a:pt x="3952" y="511"/>
                      <a:pt x="4698" y="397"/>
                      <a:pt x="5505" y="1"/>
                    </a:cubicBezTo>
                    <a:lnTo>
                      <a:pt x="5505" y="1"/>
                    </a:lnTo>
                    <a:cubicBezTo>
                      <a:pt x="4891" y="277"/>
                      <a:pt x="4276" y="391"/>
                      <a:pt x="3704" y="391"/>
                    </a:cubicBezTo>
                    <a:cubicBezTo>
                      <a:pt x="3034" y="391"/>
                      <a:pt x="2422" y="235"/>
                      <a:pt x="193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2554500" y="3987475"/>
                <a:ext cx="809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096" extrusionOk="0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34" y="500"/>
                      <a:pt x="0" y="1101"/>
                      <a:pt x="634" y="1635"/>
                    </a:cubicBezTo>
                    <a:cubicBezTo>
                      <a:pt x="980" y="1940"/>
                      <a:pt x="1561" y="2096"/>
                      <a:pt x="2151" y="2096"/>
                    </a:cubicBezTo>
                    <a:cubicBezTo>
                      <a:pt x="2529" y="2096"/>
                      <a:pt x="2910" y="2032"/>
                      <a:pt x="3236" y="1901"/>
                    </a:cubicBezTo>
                    <a:lnTo>
                      <a:pt x="3236" y="1901"/>
                    </a:lnTo>
                    <a:cubicBezTo>
                      <a:pt x="2943" y="1950"/>
                      <a:pt x="2668" y="1981"/>
                      <a:pt x="2424" y="1981"/>
                    </a:cubicBezTo>
                    <a:cubicBezTo>
                      <a:pt x="2334" y="1981"/>
                      <a:pt x="2249" y="1977"/>
                      <a:pt x="2169" y="1968"/>
                    </a:cubicBezTo>
                    <a:cubicBezTo>
                      <a:pt x="1802" y="1968"/>
                      <a:pt x="1468" y="1901"/>
                      <a:pt x="1134" y="1668"/>
                    </a:cubicBezTo>
                    <a:cubicBezTo>
                      <a:pt x="434" y="1268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2466925" y="3970775"/>
                <a:ext cx="127625" cy="1226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905" extrusionOk="0">
                    <a:moveTo>
                      <a:pt x="1902" y="1"/>
                    </a:moveTo>
                    <a:cubicBezTo>
                      <a:pt x="68" y="1402"/>
                      <a:pt x="1" y="2803"/>
                      <a:pt x="2102" y="4004"/>
                    </a:cubicBezTo>
                    <a:cubicBezTo>
                      <a:pt x="3103" y="4604"/>
                      <a:pt x="4137" y="4838"/>
                      <a:pt x="5104" y="4904"/>
                    </a:cubicBezTo>
                    <a:cubicBezTo>
                      <a:pt x="3570" y="4738"/>
                      <a:pt x="1635" y="3904"/>
                      <a:pt x="1002" y="2603"/>
                    </a:cubicBezTo>
                    <a:cubicBezTo>
                      <a:pt x="434" y="1335"/>
                      <a:pt x="1735" y="134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2181725" y="3651800"/>
                <a:ext cx="1069125" cy="618175"/>
              </a:xfrm>
              <a:custGeom>
                <a:avLst/>
                <a:gdLst/>
                <a:ahLst/>
                <a:cxnLst/>
                <a:rect l="l" t="t" r="r" b="b"/>
                <a:pathLst>
                  <a:path w="42765" h="24727" extrusionOk="0">
                    <a:moveTo>
                      <a:pt x="21324" y="1"/>
                    </a:moveTo>
                    <a:cubicBezTo>
                      <a:pt x="15845" y="1"/>
                      <a:pt x="10375" y="1218"/>
                      <a:pt x="6205" y="3653"/>
                    </a:cubicBezTo>
                    <a:cubicBezTo>
                      <a:pt x="3803" y="5021"/>
                      <a:pt x="2136" y="6656"/>
                      <a:pt x="1068" y="8357"/>
                    </a:cubicBezTo>
                    <a:lnTo>
                      <a:pt x="1" y="8357"/>
                    </a:lnTo>
                    <a:lnTo>
                      <a:pt x="1" y="12727"/>
                    </a:lnTo>
                    <a:cubicBezTo>
                      <a:pt x="134" y="15762"/>
                      <a:pt x="2236" y="18764"/>
                      <a:pt x="6238" y="21099"/>
                    </a:cubicBezTo>
                    <a:cubicBezTo>
                      <a:pt x="10441" y="23518"/>
                      <a:pt x="15929" y="24727"/>
                      <a:pt x="21408" y="24727"/>
                    </a:cubicBezTo>
                    <a:cubicBezTo>
                      <a:pt x="26887" y="24727"/>
                      <a:pt x="32357" y="23518"/>
                      <a:pt x="36527" y="21099"/>
                    </a:cubicBezTo>
                    <a:cubicBezTo>
                      <a:pt x="40530" y="18764"/>
                      <a:pt x="42598" y="15762"/>
                      <a:pt x="42765" y="12727"/>
                    </a:cubicBezTo>
                    <a:lnTo>
                      <a:pt x="42765" y="8357"/>
                    </a:lnTo>
                    <a:lnTo>
                      <a:pt x="41597" y="8357"/>
                    </a:lnTo>
                    <a:cubicBezTo>
                      <a:pt x="40563" y="6656"/>
                      <a:pt x="38862" y="5021"/>
                      <a:pt x="36493" y="3653"/>
                    </a:cubicBezTo>
                    <a:cubicBezTo>
                      <a:pt x="32290" y="1218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2181725" y="3651800"/>
                <a:ext cx="1069125" cy="618175"/>
              </a:xfrm>
              <a:custGeom>
                <a:avLst/>
                <a:gdLst/>
                <a:ahLst/>
                <a:cxnLst/>
                <a:rect l="l" t="t" r="r" b="b"/>
                <a:pathLst>
                  <a:path w="42765" h="24727" extrusionOk="0">
                    <a:moveTo>
                      <a:pt x="21324" y="1"/>
                    </a:moveTo>
                    <a:cubicBezTo>
                      <a:pt x="15845" y="1"/>
                      <a:pt x="10375" y="1218"/>
                      <a:pt x="6205" y="3653"/>
                    </a:cubicBezTo>
                    <a:cubicBezTo>
                      <a:pt x="3803" y="5021"/>
                      <a:pt x="2136" y="6656"/>
                      <a:pt x="1068" y="8357"/>
                    </a:cubicBezTo>
                    <a:lnTo>
                      <a:pt x="1" y="8357"/>
                    </a:lnTo>
                    <a:lnTo>
                      <a:pt x="1" y="12727"/>
                    </a:lnTo>
                    <a:cubicBezTo>
                      <a:pt x="134" y="15762"/>
                      <a:pt x="2236" y="18764"/>
                      <a:pt x="6238" y="21099"/>
                    </a:cubicBezTo>
                    <a:cubicBezTo>
                      <a:pt x="10441" y="23518"/>
                      <a:pt x="15929" y="24727"/>
                      <a:pt x="21408" y="24727"/>
                    </a:cubicBezTo>
                    <a:cubicBezTo>
                      <a:pt x="26887" y="24727"/>
                      <a:pt x="32357" y="23518"/>
                      <a:pt x="36527" y="21099"/>
                    </a:cubicBezTo>
                    <a:cubicBezTo>
                      <a:pt x="40530" y="18764"/>
                      <a:pt x="42598" y="15762"/>
                      <a:pt x="42765" y="12727"/>
                    </a:cubicBezTo>
                    <a:lnTo>
                      <a:pt x="42765" y="8357"/>
                    </a:lnTo>
                    <a:lnTo>
                      <a:pt x="41597" y="8357"/>
                    </a:lnTo>
                    <a:cubicBezTo>
                      <a:pt x="40563" y="6656"/>
                      <a:pt x="38862" y="5021"/>
                      <a:pt x="36493" y="3653"/>
                    </a:cubicBezTo>
                    <a:cubicBezTo>
                      <a:pt x="32290" y="1218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2713775" y="3652225"/>
                <a:ext cx="536250" cy="61797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24719" extrusionOk="0">
                    <a:moveTo>
                      <a:pt x="1" y="0"/>
                    </a:moveTo>
                    <a:cubicBezTo>
                      <a:pt x="23" y="0"/>
                      <a:pt x="45" y="0"/>
                      <a:pt x="67" y="0"/>
                    </a:cubicBezTo>
                    <a:lnTo>
                      <a:pt x="67" y="0"/>
                    </a:lnTo>
                    <a:lnTo>
                      <a:pt x="67" y="0"/>
                    </a:lnTo>
                    <a:close/>
                    <a:moveTo>
                      <a:pt x="67" y="0"/>
                    </a:moveTo>
                    <a:lnTo>
                      <a:pt x="67" y="24718"/>
                    </a:lnTo>
                    <a:cubicBezTo>
                      <a:pt x="5538" y="24718"/>
                      <a:pt x="11042" y="23517"/>
                      <a:pt x="15211" y="21082"/>
                    </a:cubicBezTo>
                    <a:cubicBezTo>
                      <a:pt x="19214" y="18747"/>
                      <a:pt x="21282" y="15745"/>
                      <a:pt x="21449" y="12710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48" y="6639"/>
                      <a:pt x="17546" y="5004"/>
                      <a:pt x="15145" y="3636"/>
                    </a:cubicBezTo>
                    <a:cubicBezTo>
                      <a:pt x="10992" y="1211"/>
                      <a:pt x="5516" y="10"/>
                      <a:pt x="67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3006475" y="3702250"/>
                <a:ext cx="243550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20716" extrusionOk="0">
                    <a:moveTo>
                      <a:pt x="1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16"/>
                    </a:lnTo>
                    <a:cubicBezTo>
                      <a:pt x="1268" y="20249"/>
                      <a:pt x="2403" y="19715"/>
                      <a:pt x="3503" y="19081"/>
                    </a:cubicBezTo>
                    <a:cubicBezTo>
                      <a:pt x="7506" y="16746"/>
                      <a:pt x="9574" y="13744"/>
                      <a:pt x="9741" y="10709"/>
                    </a:cubicBezTo>
                    <a:lnTo>
                      <a:pt x="9741" y="6339"/>
                    </a:lnTo>
                    <a:lnTo>
                      <a:pt x="8574" y="6339"/>
                    </a:lnTo>
                    <a:cubicBezTo>
                      <a:pt x="7540" y="4638"/>
                      <a:pt x="5838" y="3003"/>
                      <a:pt x="3437" y="1635"/>
                    </a:cubicBezTo>
                    <a:cubicBezTo>
                      <a:pt x="2379" y="1007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2178400" y="3702250"/>
                <a:ext cx="244350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20716" extrusionOk="0">
                    <a:moveTo>
                      <a:pt x="9707" y="1"/>
                    </a:moveTo>
                    <a:lnTo>
                      <a:pt x="9707" y="26"/>
                    </a:lnTo>
                    <a:lnTo>
                      <a:pt x="9707" y="26"/>
                    </a:lnTo>
                    <a:cubicBezTo>
                      <a:pt x="9729" y="18"/>
                      <a:pt x="9752" y="9"/>
                      <a:pt x="9774" y="1"/>
                    </a:cubicBezTo>
                    <a:close/>
                    <a:moveTo>
                      <a:pt x="9707" y="26"/>
                    </a:moveTo>
                    <a:lnTo>
                      <a:pt x="9707" y="26"/>
                    </a:lnTo>
                    <a:cubicBezTo>
                      <a:pt x="8498" y="487"/>
                      <a:pt x="7353" y="1013"/>
                      <a:pt x="6305" y="1635"/>
                    </a:cubicBezTo>
                    <a:cubicBezTo>
                      <a:pt x="3936" y="3003"/>
                      <a:pt x="2202" y="4638"/>
                      <a:pt x="1168" y="6339"/>
                    </a:cubicBezTo>
                    <a:lnTo>
                      <a:pt x="0" y="6339"/>
                    </a:lnTo>
                    <a:lnTo>
                      <a:pt x="0" y="10709"/>
                    </a:lnTo>
                    <a:cubicBezTo>
                      <a:pt x="167" y="13744"/>
                      <a:pt x="2269" y="16746"/>
                      <a:pt x="6271" y="19081"/>
                    </a:cubicBezTo>
                    <a:cubicBezTo>
                      <a:pt x="7339" y="19715"/>
                      <a:pt x="8473" y="20249"/>
                      <a:pt x="9707" y="20716"/>
                    </a:cubicBezTo>
                    <a:lnTo>
                      <a:pt x="9707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2132525" y="3551950"/>
                <a:ext cx="1168350" cy="616700"/>
              </a:xfrm>
              <a:custGeom>
                <a:avLst/>
                <a:gdLst/>
                <a:ahLst/>
                <a:cxnLst/>
                <a:rect l="l" t="t" r="r" b="b"/>
                <a:pathLst>
                  <a:path w="46734" h="24668" extrusionOk="0">
                    <a:moveTo>
                      <a:pt x="23280" y="0"/>
                    </a:moveTo>
                    <a:cubicBezTo>
                      <a:pt x="17805" y="0"/>
                      <a:pt x="12326" y="1193"/>
                      <a:pt x="8140" y="3578"/>
                    </a:cubicBezTo>
                    <a:cubicBezTo>
                      <a:pt x="6772" y="4378"/>
                      <a:pt x="5605" y="5246"/>
                      <a:pt x="4671" y="6213"/>
                    </a:cubicBezTo>
                    <a:cubicBezTo>
                      <a:pt x="1" y="10916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5" y="22525"/>
                    </a:cubicBezTo>
                    <a:cubicBezTo>
                      <a:pt x="11309" y="22558"/>
                      <a:pt x="11375" y="22591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1" y="24668"/>
                      <a:pt x="34230" y="23464"/>
                      <a:pt x="38395" y="21057"/>
                    </a:cubicBezTo>
                    <a:cubicBezTo>
                      <a:pt x="46734" y="16220"/>
                      <a:pt x="46734" y="8415"/>
                      <a:pt x="38395" y="3578"/>
                    </a:cubicBezTo>
                    <a:cubicBezTo>
                      <a:pt x="34225" y="1193"/>
                      <a:pt x="28754" y="0"/>
                      <a:pt x="2328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2132280" y="3551950"/>
                <a:ext cx="1168350" cy="616700"/>
              </a:xfrm>
              <a:custGeom>
                <a:avLst/>
                <a:gdLst/>
                <a:ahLst/>
                <a:cxnLst/>
                <a:rect l="l" t="t" r="r" b="b"/>
                <a:pathLst>
                  <a:path w="46734" h="24668" extrusionOk="0">
                    <a:moveTo>
                      <a:pt x="23280" y="0"/>
                    </a:moveTo>
                    <a:cubicBezTo>
                      <a:pt x="17805" y="0"/>
                      <a:pt x="12326" y="1193"/>
                      <a:pt x="8140" y="3578"/>
                    </a:cubicBezTo>
                    <a:cubicBezTo>
                      <a:pt x="6772" y="4378"/>
                      <a:pt x="5605" y="5246"/>
                      <a:pt x="4671" y="6213"/>
                    </a:cubicBezTo>
                    <a:cubicBezTo>
                      <a:pt x="1" y="10916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5" y="22525"/>
                    </a:cubicBezTo>
                    <a:cubicBezTo>
                      <a:pt x="11309" y="22558"/>
                      <a:pt x="11375" y="22591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1" y="24668"/>
                      <a:pt x="34230" y="23464"/>
                      <a:pt x="38395" y="21057"/>
                    </a:cubicBezTo>
                    <a:cubicBezTo>
                      <a:pt x="46734" y="16220"/>
                      <a:pt x="46734" y="8415"/>
                      <a:pt x="38395" y="3578"/>
                    </a:cubicBezTo>
                    <a:cubicBezTo>
                      <a:pt x="34225" y="1193"/>
                      <a:pt x="28754" y="0"/>
                      <a:pt x="2328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2132525" y="3707275"/>
                <a:ext cx="279400" cy="40780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6312" extrusionOk="0">
                    <a:moveTo>
                      <a:pt x="4671" y="0"/>
                    </a:moveTo>
                    <a:cubicBezTo>
                      <a:pt x="1" y="4703"/>
                      <a:pt x="1168" y="10841"/>
                      <a:pt x="8140" y="14844"/>
                    </a:cubicBezTo>
                    <a:cubicBezTo>
                      <a:pt x="9032" y="15354"/>
                      <a:pt x="10015" y="15833"/>
                      <a:pt x="11031" y="16253"/>
                    </a:cubicBezTo>
                    <a:lnTo>
                      <a:pt x="11031" y="16253"/>
                    </a:lnTo>
                    <a:cubicBezTo>
                      <a:pt x="8816" y="15319"/>
                      <a:pt x="3153" y="11782"/>
                      <a:pt x="2402" y="7639"/>
                    </a:cubicBezTo>
                    <a:cubicBezTo>
                      <a:pt x="1668" y="3169"/>
                      <a:pt x="4604" y="100"/>
                      <a:pt x="4671" y="0"/>
                    </a:cubicBezTo>
                    <a:close/>
                    <a:moveTo>
                      <a:pt x="11031" y="16253"/>
                    </a:moveTo>
                    <a:cubicBezTo>
                      <a:pt x="11081" y="16274"/>
                      <a:pt x="11129" y="16293"/>
                      <a:pt x="11175" y="16312"/>
                    </a:cubicBezTo>
                    <a:cubicBezTo>
                      <a:pt x="11127" y="16292"/>
                      <a:pt x="11079" y="16272"/>
                      <a:pt x="11031" y="1625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3016500" y="3605525"/>
                <a:ext cx="278900" cy="406975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162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102" y="834"/>
                      <a:pt x="8006" y="4404"/>
                      <a:pt x="8773" y="8673"/>
                    </a:cubicBezTo>
                    <a:cubicBezTo>
                      <a:pt x="9432" y="12654"/>
                      <a:pt x="7162" y="15561"/>
                      <a:pt x="6617" y="16164"/>
                    </a:cubicBezTo>
                    <a:lnTo>
                      <a:pt x="6617" y="16164"/>
                    </a:lnTo>
                    <a:cubicBezTo>
                      <a:pt x="11156" y="11477"/>
                      <a:pt x="9951" y="5471"/>
                      <a:pt x="3036" y="1435"/>
                    </a:cubicBezTo>
                    <a:cubicBezTo>
                      <a:pt x="2102" y="901"/>
                      <a:pt x="1101" y="401"/>
                      <a:pt x="0" y="0"/>
                    </a:cubicBezTo>
                    <a:close/>
                    <a:moveTo>
                      <a:pt x="6617" y="16164"/>
                    </a:moveTo>
                    <a:cubicBezTo>
                      <a:pt x="6580" y="16202"/>
                      <a:pt x="6543" y="16241"/>
                      <a:pt x="6505" y="16279"/>
                    </a:cubicBezTo>
                    <a:cubicBezTo>
                      <a:pt x="6515" y="16272"/>
                      <a:pt x="6555" y="16233"/>
                      <a:pt x="6617" y="1616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2169225" y="3571950"/>
                <a:ext cx="1091625" cy="575025"/>
              </a:xfrm>
              <a:custGeom>
                <a:avLst/>
                <a:gdLst/>
                <a:ahLst/>
                <a:cxnLst/>
                <a:rect l="l" t="t" r="r" b="b"/>
                <a:pathLst>
                  <a:path w="43665" h="23001" extrusionOk="0">
                    <a:moveTo>
                      <a:pt x="21841" y="1"/>
                    </a:moveTo>
                    <a:cubicBezTo>
                      <a:pt x="16746" y="1"/>
                      <a:pt x="11642" y="1127"/>
                      <a:pt x="7739" y="3378"/>
                    </a:cubicBezTo>
                    <a:cubicBezTo>
                      <a:pt x="0" y="7881"/>
                      <a:pt x="0" y="15120"/>
                      <a:pt x="7739" y="19623"/>
                    </a:cubicBezTo>
                    <a:cubicBezTo>
                      <a:pt x="11625" y="21875"/>
                      <a:pt x="16712" y="23001"/>
                      <a:pt x="21803" y="23001"/>
                    </a:cubicBezTo>
                    <a:cubicBezTo>
                      <a:pt x="26895" y="23001"/>
                      <a:pt x="31990" y="21875"/>
                      <a:pt x="35893" y="19623"/>
                    </a:cubicBezTo>
                    <a:cubicBezTo>
                      <a:pt x="43665" y="15120"/>
                      <a:pt x="43665" y="7881"/>
                      <a:pt x="35893" y="3378"/>
                    </a:cubicBezTo>
                    <a:cubicBezTo>
                      <a:pt x="32023" y="1127"/>
                      <a:pt x="26936" y="1"/>
                      <a:pt x="2184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2169225" y="3571950"/>
                <a:ext cx="1091625" cy="575025"/>
              </a:xfrm>
              <a:custGeom>
                <a:avLst/>
                <a:gdLst/>
                <a:ahLst/>
                <a:cxnLst/>
                <a:rect l="l" t="t" r="r" b="b"/>
                <a:pathLst>
                  <a:path w="43665" h="23001" extrusionOk="0">
                    <a:moveTo>
                      <a:pt x="21841" y="1"/>
                    </a:moveTo>
                    <a:cubicBezTo>
                      <a:pt x="16746" y="1"/>
                      <a:pt x="11642" y="1127"/>
                      <a:pt x="7739" y="3378"/>
                    </a:cubicBezTo>
                    <a:cubicBezTo>
                      <a:pt x="0" y="7881"/>
                      <a:pt x="0" y="15120"/>
                      <a:pt x="7739" y="19623"/>
                    </a:cubicBezTo>
                    <a:cubicBezTo>
                      <a:pt x="11625" y="21875"/>
                      <a:pt x="16712" y="23001"/>
                      <a:pt x="21803" y="23001"/>
                    </a:cubicBezTo>
                    <a:cubicBezTo>
                      <a:pt x="26895" y="23001"/>
                      <a:pt x="31990" y="21875"/>
                      <a:pt x="35893" y="19623"/>
                    </a:cubicBezTo>
                    <a:cubicBezTo>
                      <a:pt x="43665" y="15120"/>
                      <a:pt x="43665" y="7881"/>
                      <a:pt x="35893" y="3378"/>
                    </a:cubicBezTo>
                    <a:cubicBezTo>
                      <a:pt x="32023" y="1127"/>
                      <a:pt x="26936" y="1"/>
                      <a:pt x="218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2710450" y="3645550"/>
                <a:ext cx="51872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410" extrusionOk="0">
                    <a:moveTo>
                      <a:pt x="13343" y="1"/>
                    </a:moveTo>
                    <a:lnTo>
                      <a:pt x="13343" y="1"/>
                    </a:lnTo>
                    <a:cubicBezTo>
                      <a:pt x="14177" y="1402"/>
                      <a:pt x="13877" y="2836"/>
                      <a:pt x="9173" y="3103"/>
                    </a:cubicBezTo>
                    <a:cubicBezTo>
                      <a:pt x="0" y="3637"/>
                      <a:pt x="11608" y="12409"/>
                      <a:pt x="11608" y="12409"/>
                    </a:cubicBezTo>
                    <a:cubicBezTo>
                      <a:pt x="11608" y="12409"/>
                      <a:pt x="14492" y="10992"/>
                      <a:pt x="16797" y="10992"/>
                    </a:cubicBezTo>
                    <a:cubicBezTo>
                      <a:pt x="17791" y="10992"/>
                      <a:pt x="18678" y="11256"/>
                      <a:pt x="19180" y="12009"/>
                    </a:cubicBezTo>
                    <a:cubicBezTo>
                      <a:pt x="20748" y="9074"/>
                      <a:pt x="20248" y="5805"/>
                      <a:pt x="17613" y="3069"/>
                    </a:cubicBezTo>
                    <a:cubicBezTo>
                      <a:pt x="17112" y="2569"/>
                      <a:pt x="16579" y="2069"/>
                      <a:pt x="15945" y="1602"/>
                    </a:cubicBezTo>
                    <a:cubicBezTo>
                      <a:pt x="15444" y="1235"/>
                      <a:pt x="14911" y="901"/>
                      <a:pt x="14344" y="568"/>
                    </a:cubicBezTo>
                    <a:cubicBezTo>
                      <a:pt x="14010" y="401"/>
                      <a:pt x="13710" y="167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3066525" y="3741050"/>
                <a:ext cx="150125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798" extrusionOk="0">
                    <a:moveTo>
                      <a:pt x="2305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3"/>
                      <a:pt x="1" y="1618"/>
                      <a:pt x="501" y="3186"/>
                    </a:cubicBezTo>
                    <a:cubicBezTo>
                      <a:pt x="1007" y="4671"/>
                      <a:pt x="2442" y="5798"/>
                      <a:pt x="3754" y="5798"/>
                    </a:cubicBezTo>
                    <a:cubicBezTo>
                      <a:pt x="3827" y="5798"/>
                      <a:pt x="3899" y="5794"/>
                      <a:pt x="3970" y="5787"/>
                    </a:cubicBezTo>
                    <a:cubicBezTo>
                      <a:pt x="5338" y="5621"/>
                      <a:pt x="6005" y="4186"/>
                      <a:pt x="5505" y="2619"/>
                    </a:cubicBezTo>
                    <a:cubicBezTo>
                      <a:pt x="5005" y="1120"/>
                      <a:pt x="3628" y="1"/>
                      <a:pt x="2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2190075" y="3656400"/>
                <a:ext cx="662150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48" extrusionOk="0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1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3" y="1802"/>
                    </a:cubicBezTo>
                    <a:cubicBezTo>
                      <a:pt x="0" y="5638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4"/>
                    </a:cubicBezTo>
                    <a:cubicBezTo>
                      <a:pt x="5838" y="15578"/>
                      <a:pt x="6338" y="15912"/>
                      <a:pt x="6838" y="16212"/>
                    </a:cubicBezTo>
                    <a:cubicBezTo>
                      <a:pt x="7339" y="16512"/>
                      <a:pt x="7873" y="16812"/>
                      <a:pt x="8406" y="17046"/>
                    </a:cubicBezTo>
                    <a:cubicBezTo>
                      <a:pt x="8840" y="17246"/>
                      <a:pt x="9274" y="17479"/>
                      <a:pt x="9741" y="17646"/>
                    </a:cubicBezTo>
                    <a:lnTo>
                      <a:pt x="11142" y="18147"/>
                    </a:lnTo>
                    <a:cubicBezTo>
                      <a:pt x="12543" y="18580"/>
                      <a:pt x="14044" y="18980"/>
                      <a:pt x="15545" y="19214"/>
                    </a:cubicBezTo>
                    <a:lnTo>
                      <a:pt x="16545" y="19347"/>
                    </a:lnTo>
                    <a:cubicBezTo>
                      <a:pt x="18013" y="19548"/>
                      <a:pt x="19514" y="19648"/>
                      <a:pt x="20949" y="19648"/>
                    </a:cubicBezTo>
                    <a:cubicBezTo>
                      <a:pt x="22817" y="19648"/>
                      <a:pt x="24651" y="19481"/>
                      <a:pt x="26386" y="19181"/>
                    </a:cubicBezTo>
                    <a:cubicBezTo>
                      <a:pt x="26486" y="19181"/>
                      <a:pt x="24084" y="18680"/>
                      <a:pt x="24518" y="16479"/>
                    </a:cubicBezTo>
                    <a:cubicBezTo>
                      <a:pt x="24051" y="13043"/>
                      <a:pt x="9173" y="3636"/>
                      <a:pt x="9173" y="3636"/>
                    </a:cubicBezTo>
                    <a:cubicBezTo>
                      <a:pt x="9173" y="3636"/>
                      <a:pt x="5871" y="2302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2190075" y="3656400"/>
                <a:ext cx="662150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48" extrusionOk="0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1" y="334"/>
                      <a:pt x="5871" y="667"/>
                      <a:pt x="5371" y="1034"/>
                    </a:cubicBezTo>
                    <a:cubicBezTo>
                      <a:pt x="5037" y="1301"/>
                      <a:pt x="4704" y="1535"/>
                      <a:pt x="4403" y="1802"/>
                    </a:cubicBezTo>
                    <a:cubicBezTo>
                      <a:pt x="0" y="5638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4"/>
                    </a:cubicBezTo>
                    <a:cubicBezTo>
                      <a:pt x="5838" y="15578"/>
                      <a:pt x="6338" y="15912"/>
                      <a:pt x="6838" y="16212"/>
                    </a:cubicBezTo>
                    <a:cubicBezTo>
                      <a:pt x="7339" y="16512"/>
                      <a:pt x="7873" y="16812"/>
                      <a:pt x="8406" y="17046"/>
                    </a:cubicBezTo>
                    <a:cubicBezTo>
                      <a:pt x="8840" y="17246"/>
                      <a:pt x="9274" y="17479"/>
                      <a:pt x="9741" y="17646"/>
                    </a:cubicBezTo>
                    <a:lnTo>
                      <a:pt x="11142" y="18147"/>
                    </a:lnTo>
                    <a:cubicBezTo>
                      <a:pt x="12543" y="18580"/>
                      <a:pt x="14044" y="18980"/>
                      <a:pt x="15545" y="19214"/>
                    </a:cubicBezTo>
                    <a:lnTo>
                      <a:pt x="16545" y="19347"/>
                    </a:lnTo>
                    <a:cubicBezTo>
                      <a:pt x="18013" y="19548"/>
                      <a:pt x="19514" y="19648"/>
                      <a:pt x="20949" y="19648"/>
                    </a:cubicBezTo>
                    <a:cubicBezTo>
                      <a:pt x="22817" y="19648"/>
                      <a:pt x="24651" y="19481"/>
                      <a:pt x="26386" y="19181"/>
                    </a:cubicBezTo>
                    <a:cubicBezTo>
                      <a:pt x="26486" y="19181"/>
                      <a:pt x="24084" y="18680"/>
                      <a:pt x="24518" y="16479"/>
                    </a:cubicBezTo>
                    <a:cubicBezTo>
                      <a:pt x="24051" y="13043"/>
                      <a:pt x="9173" y="3636"/>
                      <a:pt x="9173" y="3636"/>
                    </a:cubicBezTo>
                    <a:cubicBezTo>
                      <a:pt x="9173" y="3636"/>
                      <a:pt x="5871" y="2302"/>
                      <a:pt x="697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2307650" y="3645550"/>
                <a:ext cx="8139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13" extrusionOk="0">
                    <a:moveTo>
                      <a:pt x="16246" y="1"/>
                    </a:moveTo>
                    <a:cubicBezTo>
                      <a:pt x="12460" y="1"/>
                      <a:pt x="8686" y="836"/>
                      <a:pt x="5805" y="2502"/>
                    </a:cubicBezTo>
                    <a:cubicBezTo>
                      <a:pt x="267" y="5738"/>
                      <a:pt x="1" y="10842"/>
                      <a:pt x="5138" y="14177"/>
                    </a:cubicBezTo>
                    <a:cubicBezTo>
                      <a:pt x="5338" y="14311"/>
                      <a:pt x="5605" y="14478"/>
                      <a:pt x="5805" y="14611"/>
                    </a:cubicBezTo>
                    <a:cubicBezTo>
                      <a:pt x="8707" y="16279"/>
                      <a:pt x="12501" y="17113"/>
                      <a:pt x="16291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7" y="11275"/>
                      <a:pt x="32557" y="5838"/>
                      <a:pt x="26753" y="2502"/>
                    </a:cubicBezTo>
                    <a:cubicBezTo>
                      <a:pt x="26520" y="2402"/>
                      <a:pt x="26286" y="2269"/>
                      <a:pt x="26053" y="2135"/>
                    </a:cubicBezTo>
                    <a:cubicBezTo>
                      <a:pt x="23236" y="711"/>
                      <a:pt x="19736" y="1"/>
                      <a:pt x="1624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2307650" y="3645550"/>
                <a:ext cx="8139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13" extrusionOk="0">
                    <a:moveTo>
                      <a:pt x="16246" y="1"/>
                    </a:moveTo>
                    <a:cubicBezTo>
                      <a:pt x="12460" y="1"/>
                      <a:pt x="8686" y="836"/>
                      <a:pt x="5805" y="2502"/>
                    </a:cubicBezTo>
                    <a:cubicBezTo>
                      <a:pt x="267" y="5738"/>
                      <a:pt x="1" y="10842"/>
                      <a:pt x="5138" y="14177"/>
                    </a:cubicBezTo>
                    <a:cubicBezTo>
                      <a:pt x="5338" y="14311"/>
                      <a:pt x="5605" y="14478"/>
                      <a:pt x="5805" y="14611"/>
                    </a:cubicBezTo>
                    <a:cubicBezTo>
                      <a:pt x="8707" y="16279"/>
                      <a:pt x="12501" y="17113"/>
                      <a:pt x="16291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7" y="11275"/>
                      <a:pt x="32557" y="5838"/>
                      <a:pt x="26753" y="2502"/>
                    </a:cubicBezTo>
                    <a:cubicBezTo>
                      <a:pt x="26520" y="2402"/>
                      <a:pt x="26286" y="2269"/>
                      <a:pt x="26053" y="2135"/>
                    </a:cubicBezTo>
                    <a:cubicBezTo>
                      <a:pt x="23236" y="711"/>
                      <a:pt x="19736" y="1"/>
                      <a:pt x="162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2325175" y="3655550"/>
                <a:ext cx="778075" cy="409275"/>
              </a:xfrm>
              <a:custGeom>
                <a:avLst/>
                <a:gdLst/>
                <a:ahLst/>
                <a:cxnLst/>
                <a:rect l="l" t="t" r="r" b="b"/>
                <a:pathLst>
                  <a:path w="31123" h="16371" extrusionOk="0">
                    <a:moveTo>
                      <a:pt x="15590" y="1"/>
                    </a:moveTo>
                    <a:cubicBezTo>
                      <a:pt x="11967" y="1"/>
                      <a:pt x="8339" y="801"/>
                      <a:pt x="5571" y="2403"/>
                    </a:cubicBezTo>
                    <a:cubicBezTo>
                      <a:pt x="0" y="5605"/>
                      <a:pt x="0" y="10775"/>
                      <a:pt x="5571" y="13944"/>
                    </a:cubicBezTo>
                    <a:cubicBezTo>
                      <a:pt x="8339" y="15562"/>
                      <a:pt x="11967" y="16371"/>
                      <a:pt x="15590" y="16371"/>
                    </a:cubicBezTo>
                    <a:cubicBezTo>
                      <a:pt x="19214" y="16371"/>
                      <a:pt x="22833" y="15562"/>
                      <a:pt x="25585" y="13944"/>
                    </a:cubicBezTo>
                    <a:cubicBezTo>
                      <a:pt x="31122" y="10742"/>
                      <a:pt x="31122" y="5572"/>
                      <a:pt x="25585" y="2403"/>
                    </a:cubicBezTo>
                    <a:cubicBezTo>
                      <a:pt x="22833" y="801"/>
                      <a:pt x="19214" y="1"/>
                      <a:pt x="1559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2325175" y="3655550"/>
                <a:ext cx="778075" cy="409275"/>
              </a:xfrm>
              <a:custGeom>
                <a:avLst/>
                <a:gdLst/>
                <a:ahLst/>
                <a:cxnLst/>
                <a:rect l="l" t="t" r="r" b="b"/>
                <a:pathLst>
                  <a:path w="31123" h="16371" extrusionOk="0">
                    <a:moveTo>
                      <a:pt x="15590" y="1"/>
                    </a:moveTo>
                    <a:cubicBezTo>
                      <a:pt x="11967" y="1"/>
                      <a:pt x="8339" y="801"/>
                      <a:pt x="5571" y="2403"/>
                    </a:cubicBezTo>
                    <a:cubicBezTo>
                      <a:pt x="0" y="5605"/>
                      <a:pt x="0" y="10775"/>
                      <a:pt x="5571" y="13944"/>
                    </a:cubicBezTo>
                    <a:cubicBezTo>
                      <a:pt x="8339" y="15562"/>
                      <a:pt x="11967" y="16371"/>
                      <a:pt x="15590" y="16371"/>
                    </a:cubicBezTo>
                    <a:cubicBezTo>
                      <a:pt x="19214" y="16371"/>
                      <a:pt x="22833" y="15562"/>
                      <a:pt x="25585" y="13944"/>
                    </a:cubicBezTo>
                    <a:cubicBezTo>
                      <a:pt x="31122" y="10742"/>
                      <a:pt x="31122" y="5572"/>
                      <a:pt x="25585" y="2403"/>
                    </a:cubicBezTo>
                    <a:cubicBezTo>
                      <a:pt x="22833" y="801"/>
                      <a:pt x="19214" y="1"/>
                      <a:pt x="155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2364350" y="3711650"/>
                <a:ext cx="7005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69" extrusionOk="0">
                    <a:moveTo>
                      <a:pt x="14023" y="0"/>
                    </a:moveTo>
                    <a:cubicBezTo>
                      <a:pt x="10400" y="0"/>
                      <a:pt x="6772" y="809"/>
                      <a:pt x="4004" y="2427"/>
                    </a:cubicBezTo>
                    <a:cubicBezTo>
                      <a:pt x="1735" y="3761"/>
                      <a:pt x="401" y="5362"/>
                      <a:pt x="1" y="7030"/>
                    </a:cubicBezTo>
                    <a:cubicBezTo>
                      <a:pt x="401" y="8698"/>
                      <a:pt x="1735" y="10366"/>
                      <a:pt x="3970" y="11667"/>
                    </a:cubicBezTo>
                    <a:cubicBezTo>
                      <a:pt x="6722" y="13268"/>
                      <a:pt x="10342" y="14069"/>
                      <a:pt x="13969" y="14069"/>
                    </a:cubicBezTo>
                    <a:cubicBezTo>
                      <a:pt x="17597" y="14069"/>
                      <a:pt x="21233" y="13268"/>
                      <a:pt x="24018" y="11667"/>
                    </a:cubicBezTo>
                    <a:cubicBezTo>
                      <a:pt x="26253" y="10366"/>
                      <a:pt x="27587" y="8765"/>
                      <a:pt x="28021" y="7030"/>
                    </a:cubicBezTo>
                    <a:cubicBezTo>
                      <a:pt x="27587" y="5362"/>
                      <a:pt x="26253" y="3694"/>
                      <a:pt x="24018" y="2427"/>
                    </a:cubicBezTo>
                    <a:cubicBezTo>
                      <a:pt x="21266" y="809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2364350" y="3711650"/>
                <a:ext cx="7005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69" extrusionOk="0">
                    <a:moveTo>
                      <a:pt x="14023" y="0"/>
                    </a:moveTo>
                    <a:cubicBezTo>
                      <a:pt x="10400" y="0"/>
                      <a:pt x="6772" y="809"/>
                      <a:pt x="4004" y="2427"/>
                    </a:cubicBezTo>
                    <a:cubicBezTo>
                      <a:pt x="1735" y="3761"/>
                      <a:pt x="401" y="5362"/>
                      <a:pt x="1" y="7030"/>
                    </a:cubicBezTo>
                    <a:cubicBezTo>
                      <a:pt x="401" y="8698"/>
                      <a:pt x="1735" y="10366"/>
                      <a:pt x="3970" y="11667"/>
                    </a:cubicBezTo>
                    <a:cubicBezTo>
                      <a:pt x="6722" y="13268"/>
                      <a:pt x="10342" y="14069"/>
                      <a:pt x="13969" y="14069"/>
                    </a:cubicBezTo>
                    <a:cubicBezTo>
                      <a:pt x="17597" y="14069"/>
                      <a:pt x="21233" y="13268"/>
                      <a:pt x="24018" y="11667"/>
                    </a:cubicBezTo>
                    <a:cubicBezTo>
                      <a:pt x="26253" y="10366"/>
                      <a:pt x="27587" y="8765"/>
                      <a:pt x="28021" y="7030"/>
                    </a:cubicBezTo>
                    <a:cubicBezTo>
                      <a:pt x="27587" y="5362"/>
                      <a:pt x="26253" y="3694"/>
                      <a:pt x="24018" y="2427"/>
                    </a:cubicBezTo>
                    <a:cubicBezTo>
                      <a:pt x="21266" y="809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2483600" y="3728950"/>
                <a:ext cx="462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8515" h="12176" extrusionOk="0">
                    <a:moveTo>
                      <a:pt x="12625" y="7095"/>
                    </a:moveTo>
                    <a:cubicBezTo>
                      <a:pt x="13075" y="7095"/>
                      <a:pt x="13502" y="7185"/>
                      <a:pt x="13911" y="7406"/>
                    </a:cubicBezTo>
                    <a:cubicBezTo>
                      <a:pt x="13777" y="7439"/>
                      <a:pt x="13677" y="7506"/>
                      <a:pt x="13611" y="7572"/>
                    </a:cubicBezTo>
                    <a:lnTo>
                      <a:pt x="13110" y="7806"/>
                    </a:lnTo>
                    <a:cubicBezTo>
                      <a:pt x="12483" y="8063"/>
                      <a:pt x="11848" y="8173"/>
                      <a:pt x="11257" y="8173"/>
                    </a:cubicBezTo>
                    <a:cubicBezTo>
                      <a:pt x="10623" y="8173"/>
                      <a:pt x="10041" y="8046"/>
                      <a:pt x="9574" y="7839"/>
                    </a:cubicBezTo>
                    <a:cubicBezTo>
                      <a:pt x="10712" y="7460"/>
                      <a:pt x="11716" y="7095"/>
                      <a:pt x="12625" y="7095"/>
                    </a:cubicBezTo>
                    <a:close/>
                    <a:moveTo>
                      <a:pt x="2169" y="0"/>
                    </a:moveTo>
                    <a:lnTo>
                      <a:pt x="1" y="1268"/>
                    </a:lnTo>
                    <a:lnTo>
                      <a:pt x="1" y="2936"/>
                    </a:lnTo>
                    <a:lnTo>
                      <a:pt x="768" y="3336"/>
                    </a:lnTo>
                    <a:cubicBezTo>
                      <a:pt x="535" y="3670"/>
                      <a:pt x="435" y="4003"/>
                      <a:pt x="435" y="4337"/>
                    </a:cubicBezTo>
                    <a:lnTo>
                      <a:pt x="435" y="6005"/>
                    </a:lnTo>
                    <a:cubicBezTo>
                      <a:pt x="435" y="6705"/>
                      <a:pt x="935" y="7406"/>
                      <a:pt x="1969" y="7973"/>
                    </a:cubicBezTo>
                    <a:cubicBezTo>
                      <a:pt x="2970" y="8540"/>
                      <a:pt x="3970" y="8807"/>
                      <a:pt x="4971" y="8840"/>
                    </a:cubicBezTo>
                    <a:lnTo>
                      <a:pt x="5538" y="8840"/>
                    </a:lnTo>
                    <a:cubicBezTo>
                      <a:pt x="6672" y="8807"/>
                      <a:pt x="7773" y="8473"/>
                      <a:pt x="8774" y="8139"/>
                    </a:cubicBezTo>
                    <a:cubicBezTo>
                      <a:pt x="8974" y="8073"/>
                      <a:pt x="9174" y="8006"/>
                      <a:pt x="9374" y="7939"/>
                    </a:cubicBezTo>
                    <a:lnTo>
                      <a:pt x="9374" y="7939"/>
                    </a:lnTo>
                    <a:lnTo>
                      <a:pt x="7540" y="9774"/>
                    </a:lnTo>
                    <a:lnTo>
                      <a:pt x="7540" y="11442"/>
                    </a:lnTo>
                    <a:cubicBezTo>
                      <a:pt x="8579" y="11855"/>
                      <a:pt x="9602" y="12023"/>
                      <a:pt x="10577" y="12023"/>
                    </a:cubicBezTo>
                    <a:cubicBezTo>
                      <a:pt x="12044" y="12023"/>
                      <a:pt x="13403" y="11642"/>
                      <a:pt x="14545" y="11142"/>
                    </a:cubicBezTo>
                    <a:lnTo>
                      <a:pt x="16346" y="12176"/>
                    </a:lnTo>
                    <a:lnTo>
                      <a:pt x="18514" y="10941"/>
                    </a:lnTo>
                    <a:lnTo>
                      <a:pt x="18514" y="9274"/>
                    </a:lnTo>
                    <a:lnTo>
                      <a:pt x="17780" y="8840"/>
                    </a:lnTo>
                    <a:cubicBezTo>
                      <a:pt x="18014" y="8440"/>
                      <a:pt x="18147" y="8073"/>
                      <a:pt x="18147" y="7739"/>
                    </a:cubicBezTo>
                    <a:lnTo>
                      <a:pt x="18147" y="6005"/>
                    </a:lnTo>
                    <a:cubicBezTo>
                      <a:pt x="18147" y="5304"/>
                      <a:pt x="17647" y="4637"/>
                      <a:pt x="16646" y="4070"/>
                    </a:cubicBezTo>
                    <a:cubicBezTo>
                      <a:pt x="16646" y="4070"/>
                      <a:pt x="16613" y="4070"/>
                      <a:pt x="16613" y="4003"/>
                    </a:cubicBezTo>
                    <a:cubicBezTo>
                      <a:pt x="15515" y="3397"/>
                      <a:pt x="14417" y="3168"/>
                      <a:pt x="13349" y="3168"/>
                    </a:cubicBezTo>
                    <a:cubicBezTo>
                      <a:pt x="12536" y="3168"/>
                      <a:pt x="11740" y="3301"/>
                      <a:pt x="10975" y="3503"/>
                    </a:cubicBezTo>
                    <a:cubicBezTo>
                      <a:pt x="10242" y="3703"/>
                      <a:pt x="9508" y="3936"/>
                      <a:pt x="8907" y="4170"/>
                    </a:cubicBezTo>
                    <a:cubicBezTo>
                      <a:pt x="8007" y="4470"/>
                      <a:pt x="7273" y="4737"/>
                      <a:pt x="6639" y="4904"/>
                    </a:cubicBezTo>
                    <a:cubicBezTo>
                      <a:pt x="6370" y="4953"/>
                      <a:pt x="6084" y="4984"/>
                      <a:pt x="5832" y="4984"/>
                    </a:cubicBezTo>
                    <a:cubicBezTo>
                      <a:pt x="5740" y="4984"/>
                      <a:pt x="5652" y="4979"/>
                      <a:pt x="5572" y="4971"/>
                    </a:cubicBezTo>
                    <a:cubicBezTo>
                      <a:pt x="5238" y="4971"/>
                      <a:pt x="4971" y="4904"/>
                      <a:pt x="4671" y="4704"/>
                    </a:cubicBezTo>
                    <a:cubicBezTo>
                      <a:pt x="4738" y="4704"/>
                      <a:pt x="4738" y="4670"/>
                      <a:pt x="4771" y="4670"/>
                    </a:cubicBezTo>
                    <a:cubicBezTo>
                      <a:pt x="4838" y="4637"/>
                      <a:pt x="4904" y="4604"/>
                      <a:pt x="4971" y="4537"/>
                    </a:cubicBezTo>
                    <a:cubicBezTo>
                      <a:pt x="5171" y="4437"/>
                      <a:pt x="5338" y="4337"/>
                      <a:pt x="5572" y="4270"/>
                    </a:cubicBezTo>
                    <a:cubicBezTo>
                      <a:pt x="6137" y="4022"/>
                      <a:pt x="6713" y="3906"/>
                      <a:pt x="7277" y="3906"/>
                    </a:cubicBezTo>
                    <a:cubicBezTo>
                      <a:pt x="7778" y="3906"/>
                      <a:pt x="8270" y="3998"/>
                      <a:pt x="8741" y="4170"/>
                    </a:cubicBezTo>
                    <a:lnTo>
                      <a:pt x="10575" y="2335"/>
                    </a:lnTo>
                    <a:lnTo>
                      <a:pt x="10575" y="667"/>
                    </a:lnTo>
                    <a:cubicBezTo>
                      <a:pt x="9650" y="365"/>
                      <a:pt x="8714" y="202"/>
                      <a:pt x="7773" y="202"/>
                    </a:cubicBezTo>
                    <a:cubicBezTo>
                      <a:pt x="7052" y="202"/>
                      <a:pt x="6329" y="298"/>
                      <a:pt x="5605" y="501"/>
                    </a:cubicBezTo>
                    <a:cubicBezTo>
                      <a:pt x="5038" y="634"/>
                      <a:pt x="4571" y="834"/>
                      <a:pt x="4004" y="1068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2479450" y="3728950"/>
                <a:ext cx="471175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10575" extrusionOk="0">
                    <a:moveTo>
                      <a:pt x="2268" y="0"/>
                    </a:moveTo>
                    <a:lnTo>
                      <a:pt x="100" y="1268"/>
                    </a:lnTo>
                    <a:lnTo>
                      <a:pt x="1868" y="2302"/>
                    </a:lnTo>
                    <a:cubicBezTo>
                      <a:pt x="34" y="3670"/>
                      <a:pt x="0" y="5137"/>
                      <a:pt x="2102" y="6305"/>
                    </a:cubicBezTo>
                    <a:cubicBezTo>
                      <a:pt x="3102" y="6905"/>
                      <a:pt x="4103" y="7139"/>
                      <a:pt x="5104" y="7172"/>
                    </a:cubicBezTo>
                    <a:lnTo>
                      <a:pt x="5671" y="7172"/>
                    </a:lnTo>
                    <a:cubicBezTo>
                      <a:pt x="6805" y="7139"/>
                      <a:pt x="7906" y="6805"/>
                      <a:pt x="8873" y="6472"/>
                    </a:cubicBezTo>
                    <a:cubicBezTo>
                      <a:pt x="10351" y="5979"/>
                      <a:pt x="11614" y="5437"/>
                      <a:pt x="12721" y="5437"/>
                    </a:cubicBezTo>
                    <a:cubicBezTo>
                      <a:pt x="13188" y="5437"/>
                      <a:pt x="1362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76" y="8124"/>
                      <a:pt x="11943" y="8236"/>
                      <a:pt x="11353" y="8236"/>
                    </a:cubicBezTo>
                    <a:cubicBezTo>
                      <a:pt x="10699" y="8236"/>
                      <a:pt x="10098" y="8099"/>
                      <a:pt x="9607" y="7906"/>
                    </a:cubicBezTo>
                    <a:lnTo>
                      <a:pt x="7672" y="9807"/>
                    </a:lnTo>
                    <a:cubicBezTo>
                      <a:pt x="8711" y="10220"/>
                      <a:pt x="9735" y="10389"/>
                      <a:pt x="10710" y="10389"/>
                    </a:cubicBezTo>
                    <a:cubicBezTo>
                      <a:pt x="12177" y="10389"/>
                      <a:pt x="13535" y="10008"/>
                      <a:pt x="14677" y="9507"/>
                    </a:cubicBezTo>
                    <a:lnTo>
                      <a:pt x="16479" y="10575"/>
                    </a:lnTo>
                    <a:lnTo>
                      <a:pt x="18647" y="9307"/>
                    </a:lnTo>
                    <a:lnTo>
                      <a:pt x="16846" y="8273"/>
                    </a:lnTo>
                    <a:cubicBezTo>
                      <a:pt x="18647" y="6905"/>
                      <a:pt x="18847" y="5337"/>
                      <a:pt x="16779" y="4137"/>
                    </a:cubicBezTo>
                    <a:cubicBezTo>
                      <a:pt x="16779" y="4137"/>
                      <a:pt x="16745" y="4137"/>
                      <a:pt x="16745" y="4103"/>
                    </a:cubicBezTo>
                    <a:cubicBezTo>
                      <a:pt x="15688" y="3430"/>
                      <a:pt x="14574" y="3189"/>
                      <a:pt x="13482" y="3189"/>
                    </a:cubicBezTo>
                    <a:cubicBezTo>
                      <a:pt x="12680" y="3189"/>
                      <a:pt x="11890" y="3319"/>
                      <a:pt x="11141" y="3503"/>
                    </a:cubicBezTo>
                    <a:cubicBezTo>
                      <a:pt x="10408" y="3736"/>
                      <a:pt x="9674" y="3936"/>
                      <a:pt x="9007" y="4170"/>
                    </a:cubicBezTo>
                    <a:cubicBezTo>
                      <a:pt x="8139" y="4470"/>
                      <a:pt x="7405" y="4737"/>
                      <a:pt x="6772" y="4904"/>
                    </a:cubicBezTo>
                    <a:cubicBezTo>
                      <a:pt x="6503" y="4953"/>
                      <a:pt x="6217" y="4984"/>
                      <a:pt x="5951" y="4984"/>
                    </a:cubicBezTo>
                    <a:cubicBezTo>
                      <a:pt x="5854" y="4984"/>
                      <a:pt x="5760" y="4979"/>
                      <a:pt x="5671" y="4971"/>
                    </a:cubicBezTo>
                    <a:cubicBezTo>
                      <a:pt x="5304" y="4937"/>
                      <a:pt x="4970" y="4837"/>
                      <a:pt x="4637" y="4670"/>
                    </a:cubicBezTo>
                    <a:cubicBezTo>
                      <a:pt x="3936" y="4270"/>
                      <a:pt x="3836" y="3670"/>
                      <a:pt x="4837" y="3002"/>
                    </a:cubicBezTo>
                    <a:cubicBezTo>
                      <a:pt x="4937" y="2969"/>
                      <a:pt x="4970" y="2936"/>
                      <a:pt x="5070" y="2902"/>
                    </a:cubicBezTo>
                    <a:cubicBezTo>
                      <a:pt x="5271" y="2769"/>
                      <a:pt x="5437" y="2669"/>
                      <a:pt x="5638" y="2602"/>
                    </a:cubicBezTo>
                    <a:cubicBezTo>
                      <a:pt x="6221" y="2355"/>
                      <a:pt x="6795" y="2238"/>
                      <a:pt x="7355" y="2238"/>
                    </a:cubicBezTo>
                    <a:cubicBezTo>
                      <a:pt x="7851" y="2238"/>
                      <a:pt x="8336" y="2330"/>
                      <a:pt x="8806" y="2502"/>
                    </a:cubicBezTo>
                    <a:lnTo>
                      <a:pt x="10641" y="667"/>
                    </a:lnTo>
                    <a:cubicBezTo>
                      <a:pt x="9725" y="368"/>
                      <a:pt x="8799" y="216"/>
                      <a:pt x="7869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37" y="634"/>
                      <a:pt x="4637" y="834"/>
                      <a:pt x="4103" y="1068"/>
                    </a:cubicBezTo>
                    <a:lnTo>
                      <a:pt x="2268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2479450" y="3728950"/>
                <a:ext cx="471175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10575" extrusionOk="0">
                    <a:moveTo>
                      <a:pt x="2268" y="0"/>
                    </a:moveTo>
                    <a:lnTo>
                      <a:pt x="100" y="1268"/>
                    </a:lnTo>
                    <a:lnTo>
                      <a:pt x="1868" y="2302"/>
                    </a:lnTo>
                    <a:cubicBezTo>
                      <a:pt x="34" y="3670"/>
                      <a:pt x="0" y="5137"/>
                      <a:pt x="2102" y="6305"/>
                    </a:cubicBezTo>
                    <a:cubicBezTo>
                      <a:pt x="3102" y="6905"/>
                      <a:pt x="4103" y="7139"/>
                      <a:pt x="5104" y="7172"/>
                    </a:cubicBezTo>
                    <a:lnTo>
                      <a:pt x="5671" y="7172"/>
                    </a:lnTo>
                    <a:cubicBezTo>
                      <a:pt x="6805" y="7139"/>
                      <a:pt x="7906" y="6805"/>
                      <a:pt x="8873" y="6472"/>
                    </a:cubicBezTo>
                    <a:cubicBezTo>
                      <a:pt x="10351" y="5979"/>
                      <a:pt x="11614" y="5437"/>
                      <a:pt x="12721" y="5437"/>
                    </a:cubicBezTo>
                    <a:cubicBezTo>
                      <a:pt x="13188" y="5437"/>
                      <a:pt x="1362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76" y="8124"/>
                      <a:pt x="11943" y="8236"/>
                      <a:pt x="11353" y="8236"/>
                    </a:cubicBezTo>
                    <a:cubicBezTo>
                      <a:pt x="10699" y="8236"/>
                      <a:pt x="10098" y="8099"/>
                      <a:pt x="9607" y="7906"/>
                    </a:cubicBezTo>
                    <a:lnTo>
                      <a:pt x="7672" y="9807"/>
                    </a:lnTo>
                    <a:cubicBezTo>
                      <a:pt x="8711" y="10220"/>
                      <a:pt x="9735" y="10389"/>
                      <a:pt x="10710" y="10389"/>
                    </a:cubicBezTo>
                    <a:cubicBezTo>
                      <a:pt x="12177" y="10389"/>
                      <a:pt x="13535" y="10008"/>
                      <a:pt x="14677" y="9507"/>
                    </a:cubicBezTo>
                    <a:lnTo>
                      <a:pt x="16479" y="10575"/>
                    </a:lnTo>
                    <a:lnTo>
                      <a:pt x="18647" y="9307"/>
                    </a:lnTo>
                    <a:lnTo>
                      <a:pt x="16846" y="8273"/>
                    </a:lnTo>
                    <a:cubicBezTo>
                      <a:pt x="18647" y="6905"/>
                      <a:pt x="18847" y="5337"/>
                      <a:pt x="16779" y="4137"/>
                    </a:cubicBezTo>
                    <a:cubicBezTo>
                      <a:pt x="16779" y="4137"/>
                      <a:pt x="16745" y="4137"/>
                      <a:pt x="16745" y="4103"/>
                    </a:cubicBezTo>
                    <a:cubicBezTo>
                      <a:pt x="15688" y="3430"/>
                      <a:pt x="14574" y="3189"/>
                      <a:pt x="13482" y="3189"/>
                    </a:cubicBezTo>
                    <a:cubicBezTo>
                      <a:pt x="12680" y="3189"/>
                      <a:pt x="11890" y="3319"/>
                      <a:pt x="11141" y="3503"/>
                    </a:cubicBezTo>
                    <a:cubicBezTo>
                      <a:pt x="10408" y="3736"/>
                      <a:pt x="9674" y="3936"/>
                      <a:pt x="9007" y="4170"/>
                    </a:cubicBezTo>
                    <a:cubicBezTo>
                      <a:pt x="8139" y="4470"/>
                      <a:pt x="7405" y="4737"/>
                      <a:pt x="6772" y="4904"/>
                    </a:cubicBezTo>
                    <a:cubicBezTo>
                      <a:pt x="6503" y="4953"/>
                      <a:pt x="6217" y="4984"/>
                      <a:pt x="5951" y="4984"/>
                    </a:cubicBezTo>
                    <a:cubicBezTo>
                      <a:pt x="5854" y="4984"/>
                      <a:pt x="5760" y="4979"/>
                      <a:pt x="5671" y="4971"/>
                    </a:cubicBezTo>
                    <a:cubicBezTo>
                      <a:pt x="5304" y="4937"/>
                      <a:pt x="4970" y="4837"/>
                      <a:pt x="4637" y="4670"/>
                    </a:cubicBezTo>
                    <a:cubicBezTo>
                      <a:pt x="3936" y="4270"/>
                      <a:pt x="3836" y="3670"/>
                      <a:pt x="4837" y="3002"/>
                    </a:cubicBezTo>
                    <a:cubicBezTo>
                      <a:pt x="4937" y="2969"/>
                      <a:pt x="4970" y="2936"/>
                      <a:pt x="5070" y="2902"/>
                    </a:cubicBezTo>
                    <a:cubicBezTo>
                      <a:pt x="5271" y="2769"/>
                      <a:pt x="5437" y="2669"/>
                      <a:pt x="5638" y="2602"/>
                    </a:cubicBezTo>
                    <a:cubicBezTo>
                      <a:pt x="6221" y="2355"/>
                      <a:pt x="6795" y="2238"/>
                      <a:pt x="7355" y="2238"/>
                    </a:cubicBezTo>
                    <a:cubicBezTo>
                      <a:pt x="7851" y="2238"/>
                      <a:pt x="8336" y="2330"/>
                      <a:pt x="8806" y="2502"/>
                    </a:cubicBezTo>
                    <a:lnTo>
                      <a:pt x="10641" y="667"/>
                    </a:lnTo>
                    <a:cubicBezTo>
                      <a:pt x="9725" y="368"/>
                      <a:pt x="8799" y="216"/>
                      <a:pt x="7869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37" y="634"/>
                      <a:pt x="4637" y="834"/>
                      <a:pt x="4103" y="1068"/>
                    </a:cubicBezTo>
                    <a:lnTo>
                      <a:pt x="22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2483600" y="3728100"/>
                <a:ext cx="99275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1269" extrusionOk="0">
                    <a:moveTo>
                      <a:pt x="2169" y="1"/>
                    </a:moveTo>
                    <a:lnTo>
                      <a:pt x="1" y="1269"/>
                    </a:lnTo>
                    <a:lnTo>
                      <a:pt x="1" y="1269"/>
                    </a:lnTo>
                    <a:lnTo>
                      <a:pt x="2169" y="268"/>
                    </a:lnTo>
                    <a:lnTo>
                      <a:pt x="3970" y="1035"/>
                    </a:lnTo>
                    <a:lnTo>
                      <a:pt x="3970" y="1035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2616200" y="3734350"/>
                <a:ext cx="131800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287" extrusionOk="0">
                    <a:moveTo>
                      <a:pt x="2417" y="1"/>
                    </a:moveTo>
                    <a:cubicBezTo>
                      <a:pt x="1575" y="1"/>
                      <a:pt x="776" y="125"/>
                      <a:pt x="1" y="351"/>
                    </a:cubicBezTo>
                    <a:cubicBezTo>
                      <a:pt x="546" y="227"/>
                      <a:pt x="1244" y="146"/>
                      <a:pt x="1999" y="146"/>
                    </a:cubicBezTo>
                    <a:cubicBezTo>
                      <a:pt x="2862" y="146"/>
                      <a:pt x="3799" y="251"/>
                      <a:pt x="4671" y="518"/>
                    </a:cubicBezTo>
                    <a:lnTo>
                      <a:pt x="3437" y="2286"/>
                    </a:lnTo>
                    <a:lnTo>
                      <a:pt x="5271" y="451"/>
                    </a:lnTo>
                    <a:cubicBezTo>
                      <a:pt x="4256" y="142"/>
                      <a:pt x="3312" y="1"/>
                      <a:pt x="241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2757975" y="3808475"/>
                <a:ext cx="194325" cy="124800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4992" extrusionOk="0">
                    <a:moveTo>
                      <a:pt x="2418" y="0"/>
                    </a:moveTo>
                    <a:cubicBezTo>
                      <a:pt x="1588" y="0"/>
                      <a:pt x="772" y="133"/>
                      <a:pt x="0" y="322"/>
                    </a:cubicBezTo>
                    <a:cubicBezTo>
                      <a:pt x="466" y="231"/>
                      <a:pt x="1033" y="171"/>
                      <a:pt x="1645" y="171"/>
                    </a:cubicBezTo>
                    <a:cubicBezTo>
                      <a:pt x="2832" y="171"/>
                      <a:pt x="4194" y="396"/>
                      <a:pt x="5338" y="1056"/>
                    </a:cubicBezTo>
                    <a:cubicBezTo>
                      <a:pt x="7039" y="2056"/>
                      <a:pt x="7339" y="3257"/>
                      <a:pt x="5771" y="4992"/>
                    </a:cubicBezTo>
                    <a:cubicBezTo>
                      <a:pt x="7539" y="3624"/>
                      <a:pt x="7773" y="2090"/>
                      <a:pt x="5638" y="822"/>
                    </a:cubicBezTo>
                    <a:cubicBezTo>
                      <a:pt x="4585" y="221"/>
                      <a:pt x="3490" y="0"/>
                      <a:pt x="241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2892225" y="3933250"/>
                <a:ext cx="54250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303" extrusionOk="0">
                    <a:moveTo>
                      <a:pt x="401" y="1"/>
                    </a:moveTo>
                    <a:lnTo>
                      <a:pt x="1769" y="1102"/>
                    </a:lnTo>
                    <a:lnTo>
                      <a:pt x="1" y="2302"/>
                    </a:lnTo>
                    <a:lnTo>
                      <a:pt x="2169" y="1068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1"/>
              <p:cNvSpPr/>
              <p:nvPr/>
            </p:nvSpPr>
            <p:spPr>
              <a:xfrm>
                <a:off x="2673750" y="3924075"/>
                <a:ext cx="1376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36" extrusionOk="0">
                    <a:moveTo>
                      <a:pt x="1902" y="1"/>
                    </a:moveTo>
                    <a:lnTo>
                      <a:pt x="0" y="1936"/>
                    </a:lnTo>
                    <a:lnTo>
                      <a:pt x="0" y="1936"/>
                    </a:lnTo>
                    <a:lnTo>
                      <a:pt x="2035" y="301"/>
                    </a:lnTo>
                    <a:cubicBezTo>
                      <a:pt x="2035" y="301"/>
                      <a:pt x="2544" y="511"/>
                      <a:pt x="3345" y="511"/>
                    </a:cubicBezTo>
                    <a:cubicBezTo>
                      <a:pt x="3935" y="511"/>
                      <a:pt x="4684" y="397"/>
                      <a:pt x="5504" y="1"/>
                    </a:cubicBezTo>
                    <a:lnTo>
                      <a:pt x="5504" y="1"/>
                    </a:lnTo>
                    <a:cubicBezTo>
                      <a:pt x="4890" y="277"/>
                      <a:pt x="4269" y="391"/>
                      <a:pt x="3689" y="391"/>
                    </a:cubicBezTo>
                    <a:cubicBezTo>
                      <a:pt x="3010" y="391"/>
                      <a:pt x="2388" y="235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1"/>
              <p:cNvSpPr/>
              <p:nvPr/>
            </p:nvSpPr>
            <p:spPr>
              <a:xfrm>
                <a:off x="2569500" y="3803175"/>
                <a:ext cx="80100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075" extrusionOk="0">
                    <a:moveTo>
                      <a:pt x="1335" y="0"/>
                    </a:moveTo>
                    <a:cubicBezTo>
                      <a:pt x="401" y="500"/>
                      <a:pt x="1" y="1101"/>
                      <a:pt x="635" y="1635"/>
                    </a:cubicBezTo>
                    <a:cubicBezTo>
                      <a:pt x="969" y="1930"/>
                      <a:pt x="1513" y="2074"/>
                      <a:pt x="2074" y="2074"/>
                    </a:cubicBezTo>
                    <a:cubicBezTo>
                      <a:pt x="2464" y="2074"/>
                      <a:pt x="2861" y="2005"/>
                      <a:pt x="3203" y="1868"/>
                    </a:cubicBezTo>
                    <a:lnTo>
                      <a:pt x="3203" y="1868"/>
                    </a:lnTo>
                    <a:cubicBezTo>
                      <a:pt x="2903" y="1943"/>
                      <a:pt x="2621" y="1981"/>
                      <a:pt x="2387" y="1981"/>
                    </a:cubicBezTo>
                    <a:cubicBezTo>
                      <a:pt x="2309" y="1981"/>
                      <a:pt x="2236" y="1976"/>
                      <a:pt x="2169" y="1968"/>
                    </a:cubicBezTo>
                    <a:cubicBezTo>
                      <a:pt x="1802" y="1968"/>
                      <a:pt x="1468" y="1868"/>
                      <a:pt x="1135" y="1668"/>
                    </a:cubicBezTo>
                    <a:cubicBezTo>
                      <a:pt x="401" y="1268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1"/>
              <p:cNvSpPr/>
              <p:nvPr/>
            </p:nvSpPr>
            <p:spPr>
              <a:xfrm>
                <a:off x="2481950" y="3785650"/>
                <a:ext cx="1259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4871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34" y="1402"/>
                      <a:pt x="0" y="2836"/>
                      <a:pt x="2035" y="4003"/>
                    </a:cubicBezTo>
                    <a:cubicBezTo>
                      <a:pt x="3036" y="4571"/>
                      <a:pt x="4070" y="4837"/>
                      <a:pt x="5037" y="4871"/>
                    </a:cubicBezTo>
                    <a:cubicBezTo>
                      <a:pt x="3503" y="4704"/>
                      <a:pt x="1568" y="3870"/>
                      <a:pt x="968" y="2569"/>
                    </a:cubicBezTo>
                    <a:cubicBezTo>
                      <a:pt x="367" y="1335"/>
                      <a:pt x="1668" y="134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2077500" y="3529850"/>
                <a:ext cx="1069100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64" h="24735" extrusionOk="0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5029"/>
                      <a:pt x="2135" y="6630"/>
                      <a:pt x="1067" y="8365"/>
                    </a:cubicBezTo>
                    <a:lnTo>
                      <a:pt x="0" y="8365"/>
                    </a:lnTo>
                    <a:lnTo>
                      <a:pt x="0" y="12734"/>
                    </a:lnTo>
                    <a:cubicBezTo>
                      <a:pt x="133" y="15770"/>
                      <a:pt x="2235" y="18772"/>
                      <a:pt x="6238" y="21107"/>
                    </a:cubicBezTo>
                    <a:cubicBezTo>
                      <a:pt x="10441" y="23525"/>
                      <a:pt x="15928" y="24735"/>
                      <a:pt x="21407" y="24735"/>
                    </a:cubicBezTo>
                    <a:cubicBezTo>
                      <a:pt x="26886" y="24735"/>
                      <a:pt x="32356" y="23525"/>
                      <a:pt x="36526" y="21107"/>
                    </a:cubicBezTo>
                    <a:cubicBezTo>
                      <a:pt x="40529" y="18772"/>
                      <a:pt x="42597" y="15770"/>
                      <a:pt x="42764" y="12734"/>
                    </a:cubicBezTo>
                    <a:lnTo>
                      <a:pt x="42764" y="8365"/>
                    </a:lnTo>
                    <a:lnTo>
                      <a:pt x="41596" y="8365"/>
                    </a:lnTo>
                    <a:cubicBezTo>
                      <a:pt x="40562" y="6630"/>
                      <a:pt x="38861" y="5029"/>
                      <a:pt x="36493" y="3628"/>
                    </a:cubicBezTo>
                    <a:cubicBezTo>
                      <a:pt x="32290" y="1209"/>
                      <a:pt x="26802" y="0"/>
                      <a:pt x="21324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2077500" y="3529850"/>
                <a:ext cx="1069100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64" h="24735" extrusionOk="0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5029"/>
                      <a:pt x="2135" y="6630"/>
                      <a:pt x="1067" y="8365"/>
                    </a:cubicBezTo>
                    <a:lnTo>
                      <a:pt x="0" y="8365"/>
                    </a:lnTo>
                    <a:lnTo>
                      <a:pt x="0" y="12734"/>
                    </a:lnTo>
                    <a:cubicBezTo>
                      <a:pt x="133" y="15770"/>
                      <a:pt x="2235" y="18772"/>
                      <a:pt x="6238" y="21107"/>
                    </a:cubicBezTo>
                    <a:cubicBezTo>
                      <a:pt x="10441" y="23525"/>
                      <a:pt x="15928" y="24735"/>
                      <a:pt x="21407" y="24735"/>
                    </a:cubicBezTo>
                    <a:cubicBezTo>
                      <a:pt x="26886" y="24735"/>
                      <a:pt x="32356" y="23525"/>
                      <a:pt x="36526" y="21107"/>
                    </a:cubicBezTo>
                    <a:cubicBezTo>
                      <a:pt x="40529" y="18772"/>
                      <a:pt x="42597" y="15770"/>
                      <a:pt x="42764" y="12734"/>
                    </a:cubicBezTo>
                    <a:lnTo>
                      <a:pt x="42764" y="8365"/>
                    </a:lnTo>
                    <a:lnTo>
                      <a:pt x="41596" y="8365"/>
                    </a:lnTo>
                    <a:cubicBezTo>
                      <a:pt x="40562" y="6630"/>
                      <a:pt x="38861" y="5029"/>
                      <a:pt x="36493" y="3628"/>
                    </a:cubicBezTo>
                    <a:cubicBezTo>
                      <a:pt x="32290" y="1209"/>
                      <a:pt x="26802" y="0"/>
                      <a:pt x="2132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2609525" y="3528800"/>
                <a:ext cx="536250" cy="618800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24752" extrusionOk="0">
                    <a:moveTo>
                      <a:pt x="1" y="1"/>
                    </a:moveTo>
                    <a:cubicBezTo>
                      <a:pt x="23" y="1"/>
                      <a:pt x="45" y="1"/>
                      <a:pt x="68" y="1"/>
                    </a:cubicBezTo>
                    <a:lnTo>
                      <a:pt x="68" y="1"/>
                    </a:lnTo>
                    <a:lnTo>
                      <a:pt x="68" y="1"/>
                    </a:lnTo>
                    <a:close/>
                    <a:moveTo>
                      <a:pt x="68" y="1"/>
                    </a:moveTo>
                    <a:lnTo>
                      <a:pt x="68" y="24752"/>
                    </a:lnTo>
                    <a:cubicBezTo>
                      <a:pt x="5538" y="24752"/>
                      <a:pt x="11042" y="23517"/>
                      <a:pt x="15212" y="21116"/>
                    </a:cubicBezTo>
                    <a:cubicBezTo>
                      <a:pt x="19215" y="18781"/>
                      <a:pt x="21283" y="15779"/>
                      <a:pt x="21450" y="12743"/>
                    </a:cubicBezTo>
                    <a:lnTo>
                      <a:pt x="21450" y="8340"/>
                    </a:lnTo>
                    <a:lnTo>
                      <a:pt x="20282" y="8340"/>
                    </a:lnTo>
                    <a:cubicBezTo>
                      <a:pt x="19248" y="6639"/>
                      <a:pt x="17547" y="5004"/>
                      <a:pt x="15145" y="3636"/>
                    </a:cubicBezTo>
                    <a:cubicBezTo>
                      <a:pt x="10992" y="1211"/>
                      <a:pt x="5516" y="10"/>
                      <a:pt x="6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2903075" y="3578825"/>
                <a:ext cx="243525" cy="51875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20750" extrusionOk="0">
                    <a:moveTo>
                      <a:pt x="1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49"/>
                    </a:lnTo>
                    <a:cubicBezTo>
                      <a:pt x="1302" y="20282"/>
                      <a:pt x="2402" y="19748"/>
                      <a:pt x="3503" y="19115"/>
                    </a:cubicBezTo>
                    <a:cubicBezTo>
                      <a:pt x="7506" y="16780"/>
                      <a:pt x="9574" y="13778"/>
                      <a:pt x="9741" y="10742"/>
                    </a:cubicBezTo>
                    <a:lnTo>
                      <a:pt x="9741" y="6339"/>
                    </a:lnTo>
                    <a:lnTo>
                      <a:pt x="8573" y="6339"/>
                    </a:lnTo>
                    <a:cubicBezTo>
                      <a:pt x="7539" y="4638"/>
                      <a:pt x="5838" y="3003"/>
                      <a:pt x="3470" y="1635"/>
                    </a:cubicBezTo>
                    <a:cubicBezTo>
                      <a:pt x="2379" y="1008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2074150" y="3578825"/>
                <a:ext cx="244375" cy="51875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50" extrusionOk="0">
                    <a:moveTo>
                      <a:pt x="9708" y="1"/>
                    </a:moveTo>
                    <a:lnTo>
                      <a:pt x="9708" y="26"/>
                    </a:lnTo>
                    <a:lnTo>
                      <a:pt x="9708" y="26"/>
                    </a:lnTo>
                    <a:cubicBezTo>
                      <a:pt x="9730" y="18"/>
                      <a:pt x="9752" y="9"/>
                      <a:pt x="9774" y="1"/>
                    </a:cubicBezTo>
                    <a:close/>
                    <a:moveTo>
                      <a:pt x="9708" y="26"/>
                    </a:moveTo>
                    <a:lnTo>
                      <a:pt x="9708" y="26"/>
                    </a:lnTo>
                    <a:cubicBezTo>
                      <a:pt x="8498" y="487"/>
                      <a:pt x="7353" y="1013"/>
                      <a:pt x="6305" y="1635"/>
                    </a:cubicBezTo>
                    <a:cubicBezTo>
                      <a:pt x="3937" y="3003"/>
                      <a:pt x="2202" y="4638"/>
                      <a:pt x="1168" y="6339"/>
                    </a:cubicBezTo>
                    <a:lnTo>
                      <a:pt x="1" y="6339"/>
                    </a:lnTo>
                    <a:lnTo>
                      <a:pt x="1" y="10742"/>
                    </a:lnTo>
                    <a:cubicBezTo>
                      <a:pt x="167" y="13778"/>
                      <a:pt x="2269" y="16780"/>
                      <a:pt x="6272" y="19115"/>
                    </a:cubicBezTo>
                    <a:cubicBezTo>
                      <a:pt x="7339" y="19748"/>
                      <a:pt x="8473" y="20282"/>
                      <a:pt x="9708" y="20749"/>
                    </a:cubicBezTo>
                    <a:lnTo>
                      <a:pt x="9708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2028275" y="3428950"/>
                <a:ext cx="1168375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712" extrusionOk="0">
                    <a:moveTo>
                      <a:pt x="23280" y="0"/>
                    </a:moveTo>
                    <a:cubicBezTo>
                      <a:pt x="17805" y="0"/>
                      <a:pt x="12326" y="1209"/>
                      <a:pt x="8140" y="3628"/>
                    </a:cubicBezTo>
                    <a:cubicBezTo>
                      <a:pt x="6772" y="4428"/>
                      <a:pt x="5605" y="5295"/>
                      <a:pt x="4671" y="6263"/>
                    </a:cubicBezTo>
                    <a:cubicBezTo>
                      <a:pt x="1" y="10966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6" y="22575"/>
                    </a:cubicBezTo>
                    <a:cubicBezTo>
                      <a:pt x="11309" y="22608"/>
                      <a:pt x="11376" y="22641"/>
                      <a:pt x="11509" y="22675"/>
                    </a:cubicBezTo>
                    <a:cubicBezTo>
                      <a:pt x="15070" y="24033"/>
                      <a:pt x="19183" y="24711"/>
                      <a:pt x="23294" y="24711"/>
                    </a:cubicBezTo>
                    <a:cubicBezTo>
                      <a:pt x="28770" y="24711"/>
                      <a:pt x="34241" y="23508"/>
                      <a:pt x="38395" y="21107"/>
                    </a:cubicBezTo>
                    <a:cubicBezTo>
                      <a:pt x="46734" y="16270"/>
                      <a:pt x="46734" y="8464"/>
                      <a:pt x="38395" y="3628"/>
                    </a:cubicBezTo>
                    <a:cubicBezTo>
                      <a:pt x="34225" y="1209"/>
                      <a:pt x="28755" y="0"/>
                      <a:pt x="2328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2028275" y="3428950"/>
                <a:ext cx="1168375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712" extrusionOk="0">
                    <a:moveTo>
                      <a:pt x="23280" y="0"/>
                    </a:moveTo>
                    <a:cubicBezTo>
                      <a:pt x="17805" y="0"/>
                      <a:pt x="12326" y="1209"/>
                      <a:pt x="8140" y="3628"/>
                    </a:cubicBezTo>
                    <a:cubicBezTo>
                      <a:pt x="6772" y="4428"/>
                      <a:pt x="5605" y="5295"/>
                      <a:pt x="4671" y="6263"/>
                    </a:cubicBezTo>
                    <a:cubicBezTo>
                      <a:pt x="1" y="10966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6" y="22575"/>
                    </a:cubicBezTo>
                    <a:cubicBezTo>
                      <a:pt x="11309" y="22608"/>
                      <a:pt x="11376" y="22641"/>
                      <a:pt x="11509" y="22675"/>
                    </a:cubicBezTo>
                    <a:cubicBezTo>
                      <a:pt x="15070" y="24033"/>
                      <a:pt x="19183" y="24711"/>
                      <a:pt x="23294" y="24711"/>
                    </a:cubicBezTo>
                    <a:cubicBezTo>
                      <a:pt x="28770" y="24711"/>
                      <a:pt x="34241" y="23508"/>
                      <a:pt x="38395" y="21107"/>
                    </a:cubicBezTo>
                    <a:cubicBezTo>
                      <a:pt x="46734" y="16270"/>
                      <a:pt x="46734" y="8464"/>
                      <a:pt x="38395" y="3628"/>
                    </a:cubicBezTo>
                    <a:cubicBezTo>
                      <a:pt x="34225" y="1209"/>
                      <a:pt x="28755" y="0"/>
                      <a:pt x="2328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2029125" y="3585500"/>
                <a:ext cx="278550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16313" extrusionOk="0">
                    <a:moveTo>
                      <a:pt x="4637" y="1"/>
                    </a:moveTo>
                    <a:lnTo>
                      <a:pt x="4637" y="1"/>
                    </a:lnTo>
                    <a:cubicBezTo>
                      <a:pt x="4636" y="1"/>
                      <a:pt x="4636" y="2"/>
                      <a:pt x="4635" y="3"/>
                    </a:cubicBezTo>
                    <a:lnTo>
                      <a:pt x="4635" y="3"/>
                    </a:lnTo>
                    <a:cubicBezTo>
                      <a:pt x="4636" y="2"/>
                      <a:pt x="4636" y="2"/>
                      <a:pt x="4637" y="1"/>
                    </a:cubicBezTo>
                    <a:close/>
                    <a:moveTo>
                      <a:pt x="4635" y="3"/>
                    </a:moveTo>
                    <a:cubicBezTo>
                      <a:pt x="1" y="4706"/>
                      <a:pt x="1135" y="10843"/>
                      <a:pt x="8106" y="14845"/>
                    </a:cubicBezTo>
                    <a:cubicBezTo>
                      <a:pt x="8998" y="15354"/>
                      <a:pt x="9981" y="15834"/>
                      <a:pt x="10997" y="16253"/>
                    </a:cubicBezTo>
                    <a:lnTo>
                      <a:pt x="10997" y="16253"/>
                    </a:lnTo>
                    <a:cubicBezTo>
                      <a:pt x="8782" y="15319"/>
                      <a:pt x="3119" y="11783"/>
                      <a:pt x="2369" y="7640"/>
                    </a:cubicBezTo>
                    <a:cubicBezTo>
                      <a:pt x="1640" y="3204"/>
                      <a:pt x="4525" y="116"/>
                      <a:pt x="4635" y="3"/>
                    </a:cubicBezTo>
                    <a:close/>
                    <a:moveTo>
                      <a:pt x="10997" y="16253"/>
                    </a:moveTo>
                    <a:lnTo>
                      <a:pt x="10997" y="16253"/>
                    </a:lnTo>
                    <a:cubicBezTo>
                      <a:pt x="11047" y="16274"/>
                      <a:pt x="11095" y="16294"/>
                      <a:pt x="11142" y="16313"/>
                    </a:cubicBezTo>
                    <a:cubicBezTo>
                      <a:pt x="11093" y="16293"/>
                      <a:pt x="11045" y="16273"/>
                      <a:pt x="10997" y="1625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2913075" y="3482925"/>
                <a:ext cx="278025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631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02" y="835"/>
                      <a:pt x="8007" y="4437"/>
                      <a:pt x="8774" y="8674"/>
                    </a:cubicBezTo>
                    <a:cubicBezTo>
                      <a:pt x="9428" y="12657"/>
                      <a:pt x="7194" y="15554"/>
                      <a:pt x="6629" y="16185"/>
                    </a:cubicBezTo>
                    <a:lnTo>
                      <a:pt x="6629" y="16185"/>
                    </a:lnTo>
                    <a:cubicBezTo>
                      <a:pt x="11121" y="11499"/>
                      <a:pt x="9912" y="5468"/>
                      <a:pt x="3070" y="1469"/>
                    </a:cubicBezTo>
                    <a:cubicBezTo>
                      <a:pt x="2102" y="935"/>
                      <a:pt x="1102" y="435"/>
                      <a:pt x="1" y="1"/>
                    </a:cubicBezTo>
                    <a:close/>
                    <a:moveTo>
                      <a:pt x="6629" y="16185"/>
                    </a:moveTo>
                    <a:lnTo>
                      <a:pt x="6629" y="16185"/>
                    </a:lnTo>
                    <a:cubicBezTo>
                      <a:pt x="6589" y="16228"/>
                      <a:pt x="6547" y="16270"/>
                      <a:pt x="6506" y="16313"/>
                    </a:cubicBezTo>
                    <a:cubicBezTo>
                      <a:pt x="6516" y="16305"/>
                      <a:pt x="6561" y="16262"/>
                      <a:pt x="6629" y="1618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2114175" y="3451250"/>
                <a:ext cx="994075" cy="572925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17" extrusionOk="0">
                    <a:moveTo>
                      <a:pt x="19882" y="0"/>
                    </a:moveTo>
                    <a:cubicBezTo>
                      <a:pt x="8874" y="0"/>
                      <a:pt x="1" y="5104"/>
                      <a:pt x="1" y="11442"/>
                    </a:cubicBezTo>
                    <a:cubicBezTo>
                      <a:pt x="1" y="17780"/>
                      <a:pt x="8874" y="22917"/>
                      <a:pt x="19882" y="22917"/>
                    </a:cubicBezTo>
                    <a:cubicBezTo>
                      <a:pt x="30856" y="22917"/>
                      <a:pt x="39762" y="17780"/>
                      <a:pt x="39762" y="11442"/>
                    </a:cubicBezTo>
                    <a:cubicBezTo>
                      <a:pt x="39762" y="5104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2114175" y="3451250"/>
                <a:ext cx="994075" cy="572925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17" extrusionOk="0">
                    <a:moveTo>
                      <a:pt x="19882" y="0"/>
                    </a:moveTo>
                    <a:cubicBezTo>
                      <a:pt x="8874" y="0"/>
                      <a:pt x="1" y="5104"/>
                      <a:pt x="1" y="11442"/>
                    </a:cubicBezTo>
                    <a:cubicBezTo>
                      <a:pt x="1" y="17780"/>
                      <a:pt x="8874" y="22917"/>
                      <a:pt x="19882" y="22917"/>
                    </a:cubicBezTo>
                    <a:cubicBezTo>
                      <a:pt x="30856" y="22917"/>
                      <a:pt x="39762" y="17780"/>
                      <a:pt x="39762" y="11442"/>
                    </a:cubicBezTo>
                    <a:cubicBezTo>
                      <a:pt x="39762" y="5104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1"/>
              <p:cNvSpPr/>
              <p:nvPr/>
            </p:nvSpPr>
            <p:spPr>
              <a:xfrm>
                <a:off x="2606200" y="3522975"/>
                <a:ext cx="5187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376" extrusionOk="0">
                    <a:moveTo>
                      <a:pt x="13343" y="0"/>
                    </a:moveTo>
                    <a:lnTo>
                      <a:pt x="13343" y="0"/>
                    </a:lnTo>
                    <a:cubicBezTo>
                      <a:pt x="14177" y="1368"/>
                      <a:pt x="13877" y="2835"/>
                      <a:pt x="9174" y="3069"/>
                    </a:cubicBezTo>
                    <a:cubicBezTo>
                      <a:pt x="0" y="3603"/>
                      <a:pt x="11609" y="12376"/>
                      <a:pt x="11609" y="12376"/>
                    </a:cubicBezTo>
                    <a:cubicBezTo>
                      <a:pt x="11609" y="12376"/>
                      <a:pt x="14488" y="10985"/>
                      <a:pt x="16788" y="10985"/>
                    </a:cubicBezTo>
                    <a:cubicBezTo>
                      <a:pt x="17791" y="10985"/>
                      <a:pt x="18685" y="11249"/>
                      <a:pt x="19181" y="12009"/>
                    </a:cubicBezTo>
                    <a:cubicBezTo>
                      <a:pt x="20749" y="9040"/>
                      <a:pt x="20248" y="5804"/>
                      <a:pt x="17613" y="3036"/>
                    </a:cubicBezTo>
                    <a:cubicBezTo>
                      <a:pt x="17113" y="2535"/>
                      <a:pt x="16579" y="2035"/>
                      <a:pt x="15945" y="1568"/>
                    </a:cubicBezTo>
                    <a:cubicBezTo>
                      <a:pt x="15445" y="1201"/>
                      <a:pt x="14911" y="867"/>
                      <a:pt x="14344" y="534"/>
                    </a:cubicBezTo>
                    <a:cubicBezTo>
                      <a:pt x="14010" y="367"/>
                      <a:pt x="13710" y="167"/>
                      <a:pt x="133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1"/>
              <p:cNvSpPr/>
              <p:nvPr/>
            </p:nvSpPr>
            <p:spPr>
              <a:xfrm>
                <a:off x="2962275" y="3618475"/>
                <a:ext cx="150150" cy="14425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770" extrusionOk="0">
                    <a:moveTo>
                      <a:pt x="2306" y="0"/>
                    </a:moveTo>
                    <a:cubicBezTo>
                      <a:pt x="2215" y="0"/>
                      <a:pt x="2125" y="5"/>
                      <a:pt x="2036" y="16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1001" y="4653"/>
                      <a:pt x="2407" y="5769"/>
                      <a:pt x="3706" y="5769"/>
                    </a:cubicBezTo>
                    <a:cubicBezTo>
                      <a:pt x="3795" y="5769"/>
                      <a:pt x="3883" y="5764"/>
                      <a:pt x="3970" y="5754"/>
                    </a:cubicBezTo>
                    <a:cubicBezTo>
                      <a:pt x="5338" y="5587"/>
                      <a:pt x="6005" y="4186"/>
                      <a:pt x="5505" y="2585"/>
                    </a:cubicBezTo>
                    <a:cubicBezTo>
                      <a:pt x="5005" y="1117"/>
                      <a:pt x="3629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1"/>
              <p:cNvSpPr/>
              <p:nvPr/>
            </p:nvSpPr>
            <p:spPr>
              <a:xfrm>
                <a:off x="2086650" y="3532975"/>
                <a:ext cx="65982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393" h="19648" extrusionOk="0">
                    <a:moveTo>
                      <a:pt x="26386" y="19181"/>
                    </a:moveTo>
                    <a:cubicBezTo>
                      <a:pt x="26378" y="19182"/>
                      <a:pt x="26370" y="19184"/>
                      <a:pt x="26362" y="19185"/>
                    </a:cubicBezTo>
                    <a:lnTo>
                      <a:pt x="26362" y="19185"/>
                    </a:lnTo>
                    <a:cubicBezTo>
                      <a:pt x="26370" y="19186"/>
                      <a:pt x="26376" y="19186"/>
                      <a:pt x="26381" y="19186"/>
                    </a:cubicBezTo>
                    <a:cubicBezTo>
                      <a:pt x="26390" y="19186"/>
                      <a:pt x="26392" y="19184"/>
                      <a:pt x="26386" y="19181"/>
                    </a:cubicBezTo>
                    <a:close/>
                    <a:moveTo>
                      <a:pt x="6973" y="0"/>
                    </a:moveTo>
                    <a:cubicBezTo>
                      <a:pt x="6372" y="334"/>
                      <a:pt x="5872" y="667"/>
                      <a:pt x="5371" y="1068"/>
                    </a:cubicBezTo>
                    <a:cubicBezTo>
                      <a:pt x="5038" y="1301"/>
                      <a:pt x="4704" y="1568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2"/>
                      <a:pt x="6339" y="15945"/>
                      <a:pt x="6839" y="16245"/>
                    </a:cubicBezTo>
                    <a:cubicBezTo>
                      <a:pt x="7340" y="16512"/>
                      <a:pt x="7873" y="16812"/>
                      <a:pt x="8440" y="17079"/>
                    </a:cubicBezTo>
                    <a:cubicBezTo>
                      <a:pt x="8841" y="17279"/>
                      <a:pt x="9308" y="17480"/>
                      <a:pt x="9775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47"/>
                    </a:cubicBezTo>
                    <a:lnTo>
                      <a:pt x="16546" y="19348"/>
                    </a:lnTo>
                    <a:cubicBezTo>
                      <a:pt x="18014" y="19581"/>
                      <a:pt x="19515" y="19648"/>
                      <a:pt x="20983" y="19648"/>
                    </a:cubicBezTo>
                    <a:cubicBezTo>
                      <a:pt x="22809" y="19648"/>
                      <a:pt x="24635" y="19483"/>
                      <a:pt x="26362" y="19185"/>
                    </a:cubicBezTo>
                    <a:lnTo>
                      <a:pt x="26362" y="19185"/>
                    </a:lnTo>
                    <a:cubicBezTo>
                      <a:pt x="26102" y="19152"/>
                      <a:pt x="24090" y="18559"/>
                      <a:pt x="24518" y="16479"/>
                    </a:cubicBezTo>
                    <a:cubicBezTo>
                      <a:pt x="24051" y="13076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1"/>
              <p:cNvSpPr/>
              <p:nvPr/>
            </p:nvSpPr>
            <p:spPr>
              <a:xfrm>
                <a:off x="2086650" y="3532975"/>
                <a:ext cx="65982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393" h="19648" extrusionOk="0">
                    <a:moveTo>
                      <a:pt x="26386" y="19181"/>
                    </a:moveTo>
                    <a:cubicBezTo>
                      <a:pt x="26378" y="19182"/>
                      <a:pt x="26370" y="19184"/>
                      <a:pt x="26362" y="19185"/>
                    </a:cubicBezTo>
                    <a:lnTo>
                      <a:pt x="26362" y="19185"/>
                    </a:lnTo>
                    <a:cubicBezTo>
                      <a:pt x="26370" y="19186"/>
                      <a:pt x="26376" y="19186"/>
                      <a:pt x="26381" y="19186"/>
                    </a:cubicBezTo>
                    <a:cubicBezTo>
                      <a:pt x="26390" y="19186"/>
                      <a:pt x="26392" y="19184"/>
                      <a:pt x="26386" y="19181"/>
                    </a:cubicBezTo>
                    <a:close/>
                    <a:moveTo>
                      <a:pt x="6973" y="0"/>
                    </a:moveTo>
                    <a:cubicBezTo>
                      <a:pt x="6372" y="334"/>
                      <a:pt x="5872" y="667"/>
                      <a:pt x="5371" y="1068"/>
                    </a:cubicBezTo>
                    <a:cubicBezTo>
                      <a:pt x="5038" y="1301"/>
                      <a:pt x="4704" y="1568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2"/>
                      <a:pt x="6339" y="15945"/>
                      <a:pt x="6839" y="16245"/>
                    </a:cubicBezTo>
                    <a:cubicBezTo>
                      <a:pt x="7340" y="16512"/>
                      <a:pt x="7873" y="16812"/>
                      <a:pt x="8440" y="17079"/>
                    </a:cubicBezTo>
                    <a:cubicBezTo>
                      <a:pt x="8841" y="17279"/>
                      <a:pt x="9308" y="17480"/>
                      <a:pt x="9775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47"/>
                    </a:cubicBezTo>
                    <a:lnTo>
                      <a:pt x="16546" y="19348"/>
                    </a:lnTo>
                    <a:cubicBezTo>
                      <a:pt x="18014" y="19581"/>
                      <a:pt x="19515" y="19648"/>
                      <a:pt x="20983" y="19648"/>
                    </a:cubicBezTo>
                    <a:cubicBezTo>
                      <a:pt x="22809" y="19648"/>
                      <a:pt x="24635" y="19483"/>
                      <a:pt x="26362" y="19185"/>
                    </a:cubicBezTo>
                    <a:lnTo>
                      <a:pt x="26362" y="19185"/>
                    </a:lnTo>
                    <a:cubicBezTo>
                      <a:pt x="26102" y="19152"/>
                      <a:pt x="24090" y="18559"/>
                      <a:pt x="24518" y="16479"/>
                    </a:cubicBezTo>
                    <a:cubicBezTo>
                      <a:pt x="24051" y="13076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1"/>
              <p:cNvSpPr/>
              <p:nvPr/>
            </p:nvSpPr>
            <p:spPr>
              <a:xfrm>
                <a:off x="2203400" y="3523800"/>
                <a:ext cx="8139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13" extrusionOk="0">
                    <a:moveTo>
                      <a:pt x="16259" y="1"/>
                    </a:moveTo>
                    <a:cubicBezTo>
                      <a:pt x="12470" y="1"/>
                      <a:pt x="8686" y="836"/>
                      <a:pt x="5805" y="2502"/>
                    </a:cubicBezTo>
                    <a:cubicBezTo>
                      <a:pt x="268" y="5705"/>
                      <a:pt x="1" y="10842"/>
                      <a:pt x="5138" y="14177"/>
                    </a:cubicBezTo>
                    <a:cubicBezTo>
                      <a:pt x="5338" y="14311"/>
                      <a:pt x="5605" y="14477"/>
                      <a:pt x="5805" y="14611"/>
                    </a:cubicBezTo>
                    <a:cubicBezTo>
                      <a:pt x="8707" y="16279"/>
                      <a:pt x="12502" y="17113"/>
                      <a:pt x="16292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8" y="11275"/>
                      <a:pt x="32558" y="5838"/>
                      <a:pt x="26753" y="2502"/>
                    </a:cubicBezTo>
                    <a:cubicBezTo>
                      <a:pt x="26520" y="2369"/>
                      <a:pt x="26253" y="2235"/>
                      <a:pt x="26053" y="2135"/>
                    </a:cubicBezTo>
                    <a:cubicBezTo>
                      <a:pt x="23252" y="711"/>
                      <a:pt x="19753" y="1"/>
                      <a:pt x="1625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1"/>
              <p:cNvSpPr/>
              <p:nvPr/>
            </p:nvSpPr>
            <p:spPr>
              <a:xfrm>
                <a:off x="2203400" y="3523800"/>
                <a:ext cx="8139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13" extrusionOk="0">
                    <a:moveTo>
                      <a:pt x="16259" y="1"/>
                    </a:moveTo>
                    <a:cubicBezTo>
                      <a:pt x="12470" y="1"/>
                      <a:pt x="8686" y="836"/>
                      <a:pt x="5805" y="2502"/>
                    </a:cubicBezTo>
                    <a:cubicBezTo>
                      <a:pt x="268" y="5705"/>
                      <a:pt x="1" y="10842"/>
                      <a:pt x="5138" y="14177"/>
                    </a:cubicBezTo>
                    <a:cubicBezTo>
                      <a:pt x="5338" y="14311"/>
                      <a:pt x="5605" y="14477"/>
                      <a:pt x="5805" y="14611"/>
                    </a:cubicBezTo>
                    <a:cubicBezTo>
                      <a:pt x="8707" y="16279"/>
                      <a:pt x="12502" y="17113"/>
                      <a:pt x="16292" y="17113"/>
                    </a:cubicBezTo>
                    <a:cubicBezTo>
                      <a:pt x="20082" y="17113"/>
                      <a:pt x="23868" y="16279"/>
                      <a:pt x="26753" y="14611"/>
                    </a:cubicBezTo>
                    <a:cubicBezTo>
                      <a:pt x="32558" y="11275"/>
                      <a:pt x="32558" y="5838"/>
                      <a:pt x="26753" y="2502"/>
                    </a:cubicBezTo>
                    <a:cubicBezTo>
                      <a:pt x="26520" y="2369"/>
                      <a:pt x="26253" y="2235"/>
                      <a:pt x="26053" y="2135"/>
                    </a:cubicBezTo>
                    <a:cubicBezTo>
                      <a:pt x="23252" y="711"/>
                      <a:pt x="19753" y="1"/>
                      <a:pt x="162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1"/>
              <p:cNvSpPr/>
              <p:nvPr/>
            </p:nvSpPr>
            <p:spPr>
              <a:xfrm>
                <a:off x="2256775" y="3532975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8" y="0"/>
                    </a:moveTo>
                    <a:cubicBezTo>
                      <a:pt x="6339" y="0"/>
                      <a:pt x="1" y="3670"/>
                      <a:pt x="1" y="8173"/>
                    </a:cubicBezTo>
                    <a:cubicBezTo>
                      <a:pt x="1" y="12709"/>
                      <a:pt x="6339" y="16345"/>
                      <a:pt x="14178" y="16345"/>
                    </a:cubicBezTo>
                    <a:cubicBezTo>
                      <a:pt x="21983" y="16345"/>
                      <a:pt x="28354" y="12709"/>
                      <a:pt x="28354" y="8173"/>
                    </a:cubicBezTo>
                    <a:cubicBezTo>
                      <a:pt x="28354" y="3670"/>
                      <a:pt x="21983" y="0"/>
                      <a:pt x="1417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1"/>
              <p:cNvSpPr/>
              <p:nvPr/>
            </p:nvSpPr>
            <p:spPr>
              <a:xfrm>
                <a:off x="2256775" y="3532975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8" y="0"/>
                    </a:moveTo>
                    <a:cubicBezTo>
                      <a:pt x="6339" y="0"/>
                      <a:pt x="1" y="3670"/>
                      <a:pt x="1" y="8173"/>
                    </a:cubicBezTo>
                    <a:cubicBezTo>
                      <a:pt x="1" y="12709"/>
                      <a:pt x="6339" y="16345"/>
                      <a:pt x="14178" y="16345"/>
                    </a:cubicBezTo>
                    <a:cubicBezTo>
                      <a:pt x="21983" y="16345"/>
                      <a:pt x="28354" y="12709"/>
                      <a:pt x="28354" y="8173"/>
                    </a:cubicBezTo>
                    <a:cubicBezTo>
                      <a:pt x="28354" y="3670"/>
                      <a:pt x="21983" y="0"/>
                      <a:pt x="141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1"/>
              <p:cNvSpPr/>
              <p:nvPr/>
            </p:nvSpPr>
            <p:spPr>
              <a:xfrm>
                <a:off x="2260125" y="3589675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19" y="1"/>
                    </a:moveTo>
                    <a:cubicBezTo>
                      <a:pt x="10399" y="1"/>
                      <a:pt x="6772" y="801"/>
                      <a:pt x="4003" y="2402"/>
                    </a:cubicBezTo>
                    <a:cubicBezTo>
                      <a:pt x="1735" y="3737"/>
                      <a:pt x="401" y="5371"/>
                      <a:pt x="0" y="7039"/>
                    </a:cubicBezTo>
                    <a:cubicBezTo>
                      <a:pt x="401" y="8707"/>
                      <a:pt x="1735" y="10375"/>
                      <a:pt x="3970" y="11676"/>
                    </a:cubicBezTo>
                    <a:cubicBezTo>
                      <a:pt x="6738" y="13277"/>
                      <a:pt x="10358" y="14077"/>
                      <a:pt x="13977" y="14077"/>
                    </a:cubicBezTo>
                    <a:cubicBezTo>
                      <a:pt x="17596" y="14077"/>
                      <a:pt x="21215" y="13277"/>
                      <a:pt x="23984" y="11676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3"/>
                      <a:pt x="23984" y="2402"/>
                    </a:cubicBezTo>
                    <a:cubicBezTo>
                      <a:pt x="21249" y="801"/>
                      <a:pt x="17638" y="1"/>
                      <a:pt x="1401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1"/>
              <p:cNvSpPr/>
              <p:nvPr/>
            </p:nvSpPr>
            <p:spPr>
              <a:xfrm>
                <a:off x="2260125" y="3589675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19" y="1"/>
                    </a:moveTo>
                    <a:cubicBezTo>
                      <a:pt x="10399" y="1"/>
                      <a:pt x="6772" y="801"/>
                      <a:pt x="4003" y="2402"/>
                    </a:cubicBezTo>
                    <a:cubicBezTo>
                      <a:pt x="1735" y="3737"/>
                      <a:pt x="401" y="5371"/>
                      <a:pt x="0" y="7039"/>
                    </a:cubicBezTo>
                    <a:cubicBezTo>
                      <a:pt x="401" y="8707"/>
                      <a:pt x="1735" y="10375"/>
                      <a:pt x="3970" y="11676"/>
                    </a:cubicBezTo>
                    <a:cubicBezTo>
                      <a:pt x="6738" y="13277"/>
                      <a:pt x="10358" y="14077"/>
                      <a:pt x="13977" y="14077"/>
                    </a:cubicBezTo>
                    <a:cubicBezTo>
                      <a:pt x="17596" y="14077"/>
                      <a:pt x="21215" y="13277"/>
                      <a:pt x="23984" y="11676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3"/>
                      <a:pt x="23984" y="2402"/>
                    </a:cubicBezTo>
                    <a:cubicBezTo>
                      <a:pt x="21249" y="801"/>
                      <a:pt x="17638" y="1"/>
                      <a:pt x="140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1"/>
              <p:cNvSpPr/>
              <p:nvPr/>
            </p:nvSpPr>
            <p:spPr>
              <a:xfrm>
                <a:off x="2381050" y="3606350"/>
                <a:ext cx="4628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2177" extrusionOk="0">
                    <a:moveTo>
                      <a:pt x="12594" y="7104"/>
                    </a:moveTo>
                    <a:cubicBezTo>
                      <a:pt x="13031" y="7104"/>
                      <a:pt x="13446" y="7191"/>
                      <a:pt x="13843" y="7406"/>
                    </a:cubicBezTo>
                    <a:cubicBezTo>
                      <a:pt x="13710" y="7473"/>
                      <a:pt x="13610" y="7506"/>
                      <a:pt x="13543" y="7573"/>
                    </a:cubicBezTo>
                    <a:lnTo>
                      <a:pt x="13043" y="7840"/>
                    </a:lnTo>
                    <a:cubicBezTo>
                      <a:pt x="12428" y="8092"/>
                      <a:pt x="11806" y="8195"/>
                      <a:pt x="11225" y="8195"/>
                    </a:cubicBezTo>
                    <a:cubicBezTo>
                      <a:pt x="10577" y="8195"/>
                      <a:pt x="9982" y="8067"/>
                      <a:pt x="9507" y="7873"/>
                    </a:cubicBezTo>
                    <a:cubicBezTo>
                      <a:pt x="10660" y="7489"/>
                      <a:pt x="11675" y="7104"/>
                      <a:pt x="12594" y="7104"/>
                    </a:cubicBezTo>
                    <a:close/>
                    <a:moveTo>
                      <a:pt x="2168" y="1"/>
                    </a:moveTo>
                    <a:lnTo>
                      <a:pt x="0" y="1235"/>
                    </a:lnTo>
                    <a:lnTo>
                      <a:pt x="0" y="2903"/>
                    </a:lnTo>
                    <a:lnTo>
                      <a:pt x="734" y="3337"/>
                    </a:lnTo>
                    <a:cubicBezTo>
                      <a:pt x="534" y="3670"/>
                      <a:pt x="400" y="4004"/>
                      <a:pt x="400" y="4337"/>
                    </a:cubicBezTo>
                    <a:lnTo>
                      <a:pt x="400" y="6005"/>
                    </a:lnTo>
                    <a:cubicBezTo>
                      <a:pt x="400" y="6706"/>
                      <a:pt x="901" y="7373"/>
                      <a:pt x="1935" y="7973"/>
                    </a:cubicBezTo>
                    <a:cubicBezTo>
                      <a:pt x="2935" y="8540"/>
                      <a:pt x="3936" y="8807"/>
                      <a:pt x="4937" y="8840"/>
                    </a:cubicBezTo>
                    <a:lnTo>
                      <a:pt x="5537" y="8840"/>
                    </a:lnTo>
                    <a:cubicBezTo>
                      <a:pt x="6671" y="8807"/>
                      <a:pt x="7739" y="8474"/>
                      <a:pt x="8740" y="8140"/>
                    </a:cubicBezTo>
                    <a:cubicBezTo>
                      <a:pt x="8940" y="8040"/>
                      <a:pt x="9173" y="8007"/>
                      <a:pt x="9373" y="7906"/>
                    </a:cubicBezTo>
                    <a:lnTo>
                      <a:pt x="9373" y="7906"/>
                    </a:lnTo>
                    <a:lnTo>
                      <a:pt x="7539" y="9741"/>
                    </a:lnTo>
                    <a:lnTo>
                      <a:pt x="7539" y="11409"/>
                    </a:lnTo>
                    <a:cubicBezTo>
                      <a:pt x="8579" y="11841"/>
                      <a:pt x="9608" y="12016"/>
                      <a:pt x="10593" y="12016"/>
                    </a:cubicBezTo>
                    <a:cubicBezTo>
                      <a:pt x="12041" y="12016"/>
                      <a:pt x="13393" y="11638"/>
                      <a:pt x="14544" y="11142"/>
                    </a:cubicBezTo>
                    <a:lnTo>
                      <a:pt x="16345" y="12176"/>
                    </a:lnTo>
                    <a:lnTo>
                      <a:pt x="18513" y="10909"/>
                    </a:lnTo>
                    <a:lnTo>
                      <a:pt x="18513" y="9241"/>
                    </a:lnTo>
                    <a:lnTo>
                      <a:pt x="17746" y="8840"/>
                    </a:lnTo>
                    <a:cubicBezTo>
                      <a:pt x="18013" y="8474"/>
                      <a:pt x="18113" y="8073"/>
                      <a:pt x="18113" y="7706"/>
                    </a:cubicBezTo>
                    <a:lnTo>
                      <a:pt x="18113" y="6005"/>
                    </a:lnTo>
                    <a:cubicBezTo>
                      <a:pt x="18113" y="5305"/>
                      <a:pt x="17613" y="4637"/>
                      <a:pt x="16612" y="4037"/>
                    </a:cubicBezTo>
                    <a:cubicBezTo>
                      <a:pt x="16612" y="4037"/>
                      <a:pt x="16579" y="4037"/>
                      <a:pt x="16579" y="4004"/>
                    </a:cubicBezTo>
                    <a:cubicBezTo>
                      <a:pt x="15513" y="3387"/>
                      <a:pt x="14426" y="3157"/>
                      <a:pt x="13365" y="3157"/>
                    </a:cubicBezTo>
                    <a:cubicBezTo>
                      <a:pt x="12533" y="3157"/>
                      <a:pt x="11718" y="3298"/>
                      <a:pt x="10941" y="3503"/>
                    </a:cubicBezTo>
                    <a:cubicBezTo>
                      <a:pt x="10207" y="3703"/>
                      <a:pt x="9507" y="3904"/>
                      <a:pt x="8873" y="4170"/>
                    </a:cubicBezTo>
                    <a:cubicBezTo>
                      <a:pt x="8006" y="4471"/>
                      <a:pt x="7239" y="4704"/>
                      <a:pt x="6605" y="4871"/>
                    </a:cubicBezTo>
                    <a:cubicBezTo>
                      <a:pt x="6330" y="4946"/>
                      <a:pt x="6054" y="4984"/>
                      <a:pt x="5793" y="4984"/>
                    </a:cubicBezTo>
                    <a:cubicBezTo>
                      <a:pt x="5706" y="4984"/>
                      <a:pt x="5621" y="4979"/>
                      <a:pt x="5537" y="4971"/>
                    </a:cubicBezTo>
                    <a:cubicBezTo>
                      <a:pt x="5204" y="4971"/>
                      <a:pt x="4937" y="4871"/>
                      <a:pt x="4670" y="4704"/>
                    </a:cubicBezTo>
                    <a:cubicBezTo>
                      <a:pt x="4703" y="4704"/>
                      <a:pt x="4703" y="4671"/>
                      <a:pt x="4737" y="4671"/>
                    </a:cubicBezTo>
                    <a:cubicBezTo>
                      <a:pt x="4837" y="4604"/>
                      <a:pt x="4870" y="4571"/>
                      <a:pt x="4937" y="4537"/>
                    </a:cubicBezTo>
                    <a:cubicBezTo>
                      <a:pt x="5170" y="4404"/>
                      <a:pt x="5337" y="4337"/>
                      <a:pt x="5537" y="4237"/>
                    </a:cubicBezTo>
                    <a:cubicBezTo>
                      <a:pt x="6092" y="3995"/>
                      <a:pt x="6655" y="3878"/>
                      <a:pt x="7208" y="3878"/>
                    </a:cubicBezTo>
                    <a:cubicBezTo>
                      <a:pt x="7721" y="3878"/>
                      <a:pt x="8225" y="3978"/>
                      <a:pt x="8706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32" y="352"/>
                      <a:pt x="8712" y="192"/>
                      <a:pt x="7788" y="192"/>
                    </a:cubicBezTo>
                    <a:cubicBezTo>
                      <a:pt x="7051" y="192"/>
                      <a:pt x="6311" y="294"/>
                      <a:pt x="5571" y="501"/>
                    </a:cubicBezTo>
                    <a:cubicBezTo>
                      <a:pt x="5037" y="635"/>
                      <a:pt x="4537" y="835"/>
                      <a:pt x="4003" y="1035"/>
                    </a:cubicBezTo>
                    <a:lnTo>
                      <a:pt x="2168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1"/>
              <p:cNvSpPr/>
              <p:nvPr/>
            </p:nvSpPr>
            <p:spPr>
              <a:xfrm>
                <a:off x="2376875" y="3607200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0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8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6" y="8120"/>
                      <a:pt x="11963" y="8233"/>
                      <a:pt x="11377" y="8233"/>
                    </a:cubicBezTo>
                    <a:cubicBezTo>
                      <a:pt x="10709" y="8233"/>
                      <a:pt x="10089" y="8086"/>
                      <a:pt x="9574" y="7872"/>
                    </a:cubicBezTo>
                    <a:lnTo>
                      <a:pt x="7672" y="9807"/>
                    </a:lnTo>
                    <a:cubicBezTo>
                      <a:pt x="8698" y="10220"/>
                      <a:pt x="9713" y="10388"/>
                      <a:pt x="10686" y="10388"/>
                    </a:cubicBezTo>
                    <a:cubicBezTo>
                      <a:pt x="12149" y="10388"/>
                      <a:pt x="13515" y="10008"/>
                      <a:pt x="14677" y="9507"/>
                    </a:cubicBezTo>
                    <a:lnTo>
                      <a:pt x="16445" y="10541"/>
                    </a:lnTo>
                    <a:lnTo>
                      <a:pt x="18614" y="9307"/>
                    </a:lnTo>
                    <a:lnTo>
                      <a:pt x="16846" y="8273"/>
                    </a:lnTo>
                    <a:cubicBezTo>
                      <a:pt x="18614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103"/>
                    </a:cubicBezTo>
                    <a:cubicBezTo>
                      <a:pt x="15629" y="3426"/>
                      <a:pt x="14511" y="3175"/>
                      <a:pt x="13419" y="3175"/>
                    </a:cubicBezTo>
                    <a:cubicBezTo>
                      <a:pt x="12628" y="3175"/>
                      <a:pt x="11851" y="3307"/>
                      <a:pt x="11108" y="3503"/>
                    </a:cubicBezTo>
                    <a:cubicBezTo>
                      <a:pt x="10374" y="3703"/>
                      <a:pt x="9674" y="3936"/>
                      <a:pt x="9007" y="4170"/>
                    </a:cubicBezTo>
                    <a:cubicBezTo>
                      <a:pt x="8106" y="4470"/>
                      <a:pt x="7372" y="4704"/>
                      <a:pt x="6738" y="4870"/>
                    </a:cubicBezTo>
                    <a:cubicBezTo>
                      <a:pt x="6463" y="4945"/>
                      <a:pt x="6169" y="4983"/>
                      <a:pt x="5913" y="4983"/>
                    </a:cubicBezTo>
                    <a:cubicBezTo>
                      <a:pt x="5827" y="4983"/>
                      <a:pt x="5746" y="4979"/>
                      <a:pt x="5671" y="4970"/>
                    </a:cubicBezTo>
                    <a:cubicBezTo>
                      <a:pt x="5271" y="4937"/>
                      <a:pt x="4937" y="4837"/>
                      <a:pt x="4604" y="4670"/>
                    </a:cubicBezTo>
                    <a:cubicBezTo>
                      <a:pt x="3903" y="4270"/>
                      <a:pt x="3836" y="3669"/>
                      <a:pt x="4837" y="3002"/>
                    </a:cubicBezTo>
                    <a:cubicBezTo>
                      <a:pt x="4904" y="2969"/>
                      <a:pt x="4937" y="2936"/>
                      <a:pt x="5037" y="2869"/>
                    </a:cubicBezTo>
                    <a:cubicBezTo>
                      <a:pt x="5237" y="2769"/>
                      <a:pt x="5404" y="2669"/>
                      <a:pt x="5604" y="2602"/>
                    </a:cubicBezTo>
                    <a:cubicBezTo>
                      <a:pt x="6188" y="2354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3" y="2502"/>
                    </a:cubicBezTo>
                    <a:lnTo>
                      <a:pt x="10608" y="667"/>
                    </a:lnTo>
                    <a:cubicBezTo>
                      <a:pt x="9701" y="365"/>
                      <a:pt x="8774" y="202"/>
                      <a:pt x="7837" y="202"/>
                    </a:cubicBezTo>
                    <a:cubicBezTo>
                      <a:pt x="7118" y="202"/>
                      <a:pt x="6395" y="298"/>
                      <a:pt x="5671" y="500"/>
                    </a:cubicBezTo>
                    <a:cubicBezTo>
                      <a:pt x="5104" y="634"/>
                      <a:pt x="4604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1"/>
              <p:cNvSpPr/>
              <p:nvPr/>
            </p:nvSpPr>
            <p:spPr>
              <a:xfrm>
                <a:off x="2376875" y="3607200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0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8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3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6" y="8120"/>
                      <a:pt x="11963" y="8233"/>
                      <a:pt x="11377" y="8233"/>
                    </a:cubicBezTo>
                    <a:cubicBezTo>
                      <a:pt x="10709" y="8233"/>
                      <a:pt x="10089" y="8086"/>
                      <a:pt x="9574" y="7872"/>
                    </a:cubicBezTo>
                    <a:lnTo>
                      <a:pt x="7672" y="9807"/>
                    </a:lnTo>
                    <a:cubicBezTo>
                      <a:pt x="8698" y="10220"/>
                      <a:pt x="9713" y="10388"/>
                      <a:pt x="10686" y="10388"/>
                    </a:cubicBezTo>
                    <a:cubicBezTo>
                      <a:pt x="12149" y="10388"/>
                      <a:pt x="13515" y="10008"/>
                      <a:pt x="14677" y="9507"/>
                    </a:cubicBezTo>
                    <a:lnTo>
                      <a:pt x="16445" y="10541"/>
                    </a:lnTo>
                    <a:lnTo>
                      <a:pt x="18614" y="9307"/>
                    </a:lnTo>
                    <a:lnTo>
                      <a:pt x="16846" y="8273"/>
                    </a:lnTo>
                    <a:cubicBezTo>
                      <a:pt x="18614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103"/>
                    </a:cubicBezTo>
                    <a:cubicBezTo>
                      <a:pt x="15629" y="3426"/>
                      <a:pt x="14511" y="3175"/>
                      <a:pt x="13419" y="3175"/>
                    </a:cubicBezTo>
                    <a:cubicBezTo>
                      <a:pt x="12628" y="3175"/>
                      <a:pt x="11851" y="3307"/>
                      <a:pt x="11108" y="3503"/>
                    </a:cubicBezTo>
                    <a:cubicBezTo>
                      <a:pt x="10374" y="3703"/>
                      <a:pt x="9674" y="3936"/>
                      <a:pt x="9007" y="4170"/>
                    </a:cubicBezTo>
                    <a:cubicBezTo>
                      <a:pt x="8106" y="4470"/>
                      <a:pt x="7372" y="4704"/>
                      <a:pt x="6738" y="4870"/>
                    </a:cubicBezTo>
                    <a:cubicBezTo>
                      <a:pt x="6463" y="4945"/>
                      <a:pt x="6169" y="4983"/>
                      <a:pt x="5913" y="4983"/>
                    </a:cubicBezTo>
                    <a:cubicBezTo>
                      <a:pt x="5827" y="4983"/>
                      <a:pt x="5746" y="4979"/>
                      <a:pt x="5671" y="4970"/>
                    </a:cubicBezTo>
                    <a:cubicBezTo>
                      <a:pt x="5271" y="4937"/>
                      <a:pt x="4937" y="4837"/>
                      <a:pt x="4604" y="4670"/>
                    </a:cubicBezTo>
                    <a:cubicBezTo>
                      <a:pt x="3903" y="4270"/>
                      <a:pt x="3836" y="3669"/>
                      <a:pt x="4837" y="3002"/>
                    </a:cubicBezTo>
                    <a:cubicBezTo>
                      <a:pt x="4904" y="2969"/>
                      <a:pt x="4937" y="2936"/>
                      <a:pt x="5037" y="2869"/>
                    </a:cubicBezTo>
                    <a:cubicBezTo>
                      <a:pt x="5237" y="2769"/>
                      <a:pt x="5404" y="2669"/>
                      <a:pt x="5604" y="2602"/>
                    </a:cubicBezTo>
                    <a:cubicBezTo>
                      <a:pt x="6188" y="2354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3" y="2502"/>
                    </a:cubicBezTo>
                    <a:lnTo>
                      <a:pt x="10608" y="667"/>
                    </a:lnTo>
                    <a:cubicBezTo>
                      <a:pt x="9701" y="365"/>
                      <a:pt x="8774" y="202"/>
                      <a:pt x="7837" y="202"/>
                    </a:cubicBezTo>
                    <a:cubicBezTo>
                      <a:pt x="7118" y="202"/>
                      <a:pt x="6395" y="298"/>
                      <a:pt x="5671" y="500"/>
                    </a:cubicBezTo>
                    <a:cubicBezTo>
                      <a:pt x="5104" y="634"/>
                      <a:pt x="4604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1"/>
              <p:cNvSpPr/>
              <p:nvPr/>
            </p:nvSpPr>
            <p:spPr>
              <a:xfrm>
                <a:off x="2379375" y="3606350"/>
                <a:ext cx="1001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35" extrusionOk="0">
                    <a:moveTo>
                      <a:pt x="2169" y="1"/>
                    </a:moveTo>
                    <a:lnTo>
                      <a:pt x="0" y="1235"/>
                    </a:lnTo>
                    <a:lnTo>
                      <a:pt x="0" y="1235"/>
                    </a:lnTo>
                    <a:lnTo>
                      <a:pt x="2169" y="234"/>
                    </a:lnTo>
                    <a:lnTo>
                      <a:pt x="4003" y="1035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1"/>
              <p:cNvSpPr/>
              <p:nvPr/>
            </p:nvSpPr>
            <p:spPr>
              <a:xfrm>
                <a:off x="2511975" y="3611850"/>
                <a:ext cx="1317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316" extrusionOk="0">
                    <a:moveTo>
                      <a:pt x="2379" y="1"/>
                    </a:moveTo>
                    <a:cubicBezTo>
                      <a:pt x="1551" y="1"/>
                      <a:pt x="764" y="125"/>
                      <a:pt x="0" y="348"/>
                    </a:cubicBezTo>
                    <a:cubicBezTo>
                      <a:pt x="557" y="236"/>
                      <a:pt x="1273" y="155"/>
                      <a:pt x="2047" y="155"/>
                    </a:cubicBezTo>
                    <a:cubicBezTo>
                      <a:pt x="2896" y="155"/>
                      <a:pt x="3815" y="253"/>
                      <a:pt x="4670" y="515"/>
                    </a:cubicBezTo>
                    <a:lnTo>
                      <a:pt x="3436" y="2316"/>
                    </a:lnTo>
                    <a:lnTo>
                      <a:pt x="3436" y="2316"/>
                    </a:lnTo>
                    <a:lnTo>
                      <a:pt x="5271" y="481"/>
                    </a:lnTo>
                    <a:cubicBezTo>
                      <a:pt x="4242" y="150"/>
                      <a:pt x="3286" y="1"/>
                      <a:pt x="2379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1"/>
              <p:cNvSpPr/>
              <p:nvPr/>
            </p:nvSpPr>
            <p:spPr>
              <a:xfrm>
                <a:off x="2653725" y="3686375"/>
                <a:ext cx="194350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7774" h="5006" extrusionOk="0">
                    <a:moveTo>
                      <a:pt x="2409" y="0"/>
                    </a:moveTo>
                    <a:cubicBezTo>
                      <a:pt x="1590" y="0"/>
                      <a:pt x="780" y="134"/>
                      <a:pt x="1" y="336"/>
                    </a:cubicBezTo>
                    <a:cubicBezTo>
                      <a:pt x="485" y="229"/>
                      <a:pt x="1077" y="161"/>
                      <a:pt x="1718" y="161"/>
                    </a:cubicBezTo>
                    <a:cubicBezTo>
                      <a:pt x="2888" y="161"/>
                      <a:pt x="4217" y="390"/>
                      <a:pt x="5338" y="1036"/>
                    </a:cubicBezTo>
                    <a:cubicBezTo>
                      <a:pt x="7039" y="2037"/>
                      <a:pt x="7339" y="3271"/>
                      <a:pt x="5772" y="5006"/>
                    </a:cubicBezTo>
                    <a:cubicBezTo>
                      <a:pt x="7540" y="3638"/>
                      <a:pt x="7773" y="2104"/>
                      <a:pt x="5638" y="836"/>
                    </a:cubicBezTo>
                    <a:cubicBezTo>
                      <a:pt x="4578" y="230"/>
                      <a:pt x="3485" y="0"/>
                      <a:pt x="240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1"/>
              <p:cNvSpPr/>
              <p:nvPr/>
            </p:nvSpPr>
            <p:spPr>
              <a:xfrm>
                <a:off x="2789675" y="3811500"/>
                <a:ext cx="5422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3" extrusionOk="0">
                    <a:moveTo>
                      <a:pt x="367" y="1"/>
                    </a:moveTo>
                    <a:lnTo>
                      <a:pt x="1735" y="1035"/>
                    </a:lnTo>
                    <a:lnTo>
                      <a:pt x="0" y="2302"/>
                    </a:lnTo>
                    <a:lnTo>
                      <a:pt x="2168" y="103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1"/>
              <p:cNvSpPr/>
              <p:nvPr/>
            </p:nvSpPr>
            <p:spPr>
              <a:xfrm>
                <a:off x="2569500" y="3802325"/>
                <a:ext cx="137625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03" extrusionOk="0">
                    <a:moveTo>
                      <a:pt x="1902" y="1"/>
                    </a:moveTo>
                    <a:lnTo>
                      <a:pt x="1" y="1902"/>
                    </a:lnTo>
                    <a:lnTo>
                      <a:pt x="2036" y="301"/>
                    </a:lnTo>
                    <a:cubicBezTo>
                      <a:pt x="2036" y="301"/>
                      <a:pt x="2537" y="497"/>
                      <a:pt x="3327" y="497"/>
                    </a:cubicBezTo>
                    <a:cubicBezTo>
                      <a:pt x="3920" y="497"/>
                      <a:pt x="4676" y="387"/>
                      <a:pt x="5505" y="1"/>
                    </a:cubicBezTo>
                    <a:lnTo>
                      <a:pt x="5505" y="1"/>
                    </a:lnTo>
                    <a:cubicBezTo>
                      <a:pt x="4884" y="249"/>
                      <a:pt x="4264" y="353"/>
                      <a:pt x="3684" y="353"/>
                    </a:cubicBezTo>
                    <a:cubicBezTo>
                      <a:pt x="3016" y="353"/>
                      <a:pt x="2402" y="215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1"/>
              <p:cNvSpPr/>
              <p:nvPr/>
            </p:nvSpPr>
            <p:spPr>
              <a:xfrm>
                <a:off x="2465275" y="3681400"/>
                <a:ext cx="80075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076" extrusionOk="0">
                    <a:moveTo>
                      <a:pt x="1334" y="1"/>
                    </a:moveTo>
                    <a:cubicBezTo>
                      <a:pt x="400" y="501"/>
                      <a:pt x="0" y="1068"/>
                      <a:pt x="634" y="1635"/>
                    </a:cubicBezTo>
                    <a:cubicBezTo>
                      <a:pt x="969" y="1931"/>
                      <a:pt x="1513" y="2075"/>
                      <a:pt x="2074" y="2075"/>
                    </a:cubicBezTo>
                    <a:cubicBezTo>
                      <a:pt x="2463" y="2075"/>
                      <a:pt x="2861" y="2006"/>
                      <a:pt x="3202" y="1869"/>
                    </a:cubicBezTo>
                    <a:lnTo>
                      <a:pt x="3202" y="1869"/>
                    </a:lnTo>
                    <a:cubicBezTo>
                      <a:pt x="2927" y="1944"/>
                      <a:pt x="2633" y="1982"/>
                      <a:pt x="2391" y="1982"/>
                    </a:cubicBezTo>
                    <a:cubicBezTo>
                      <a:pt x="2310" y="1982"/>
                      <a:pt x="2235" y="1977"/>
                      <a:pt x="2168" y="1969"/>
                    </a:cubicBezTo>
                    <a:cubicBezTo>
                      <a:pt x="1801" y="1969"/>
                      <a:pt x="1468" y="1869"/>
                      <a:pt x="1134" y="1669"/>
                    </a:cubicBezTo>
                    <a:cubicBezTo>
                      <a:pt x="400" y="1235"/>
                      <a:pt x="334" y="668"/>
                      <a:pt x="1334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1"/>
              <p:cNvSpPr/>
              <p:nvPr/>
            </p:nvSpPr>
            <p:spPr>
              <a:xfrm>
                <a:off x="2378300" y="3663900"/>
                <a:ext cx="1261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4871" extrusionOk="0">
                    <a:moveTo>
                      <a:pt x="1845" y="0"/>
                    </a:moveTo>
                    <a:cubicBezTo>
                      <a:pt x="1831" y="9"/>
                      <a:pt x="1809" y="25"/>
                      <a:pt x="1781" y="48"/>
                    </a:cubicBezTo>
                    <a:lnTo>
                      <a:pt x="1781" y="48"/>
                    </a:lnTo>
                    <a:cubicBezTo>
                      <a:pt x="1802" y="32"/>
                      <a:pt x="1823" y="16"/>
                      <a:pt x="1845" y="0"/>
                    </a:cubicBezTo>
                    <a:close/>
                    <a:moveTo>
                      <a:pt x="1781" y="48"/>
                    </a:moveTo>
                    <a:cubicBezTo>
                      <a:pt x="9" y="1402"/>
                      <a:pt x="1" y="2849"/>
                      <a:pt x="2045" y="4003"/>
                    </a:cubicBezTo>
                    <a:cubicBezTo>
                      <a:pt x="3045" y="4570"/>
                      <a:pt x="4113" y="4837"/>
                      <a:pt x="5047" y="4871"/>
                    </a:cubicBezTo>
                    <a:cubicBezTo>
                      <a:pt x="3512" y="4704"/>
                      <a:pt x="1611" y="3870"/>
                      <a:pt x="977" y="2569"/>
                    </a:cubicBezTo>
                    <a:cubicBezTo>
                      <a:pt x="427" y="1437"/>
                      <a:pt x="1475" y="306"/>
                      <a:pt x="1781" y="4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1"/>
              <p:cNvSpPr/>
              <p:nvPr/>
            </p:nvSpPr>
            <p:spPr>
              <a:xfrm>
                <a:off x="2120025" y="3345550"/>
                <a:ext cx="1069950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735" extrusionOk="0">
                    <a:moveTo>
                      <a:pt x="21336" y="0"/>
                    </a:moveTo>
                    <a:cubicBezTo>
                      <a:pt x="15853" y="0"/>
                      <a:pt x="10374" y="1210"/>
                      <a:pt x="6205" y="3628"/>
                    </a:cubicBezTo>
                    <a:cubicBezTo>
                      <a:pt x="3803" y="4996"/>
                      <a:pt x="2135" y="6630"/>
                      <a:pt x="1101" y="8331"/>
                    </a:cubicBezTo>
                    <a:lnTo>
                      <a:pt x="0" y="8331"/>
                    </a:lnTo>
                    <a:lnTo>
                      <a:pt x="0" y="12734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5"/>
                      <a:pt x="15937" y="24735"/>
                      <a:pt x="21411" y="24735"/>
                    </a:cubicBezTo>
                    <a:cubicBezTo>
                      <a:pt x="26886" y="24735"/>
                      <a:pt x="32357" y="23525"/>
                      <a:pt x="36526" y="21107"/>
                    </a:cubicBezTo>
                    <a:cubicBezTo>
                      <a:pt x="40529" y="18772"/>
                      <a:pt x="42631" y="15770"/>
                      <a:pt x="42797" y="12734"/>
                    </a:cubicBezTo>
                    <a:lnTo>
                      <a:pt x="42797" y="8331"/>
                    </a:lnTo>
                    <a:lnTo>
                      <a:pt x="41630" y="8331"/>
                    </a:lnTo>
                    <a:cubicBezTo>
                      <a:pt x="40563" y="6630"/>
                      <a:pt x="38861" y="4996"/>
                      <a:pt x="36493" y="3628"/>
                    </a:cubicBezTo>
                    <a:cubicBezTo>
                      <a:pt x="32307" y="1210"/>
                      <a:pt x="26819" y="0"/>
                      <a:pt x="2133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1"/>
              <p:cNvSpPr/>
              <p:nvPr/>
            </p:nvSpPr>
            <p:spPr>
              <a:xfrm>
                <a:off x="2120025" y="3345550"/>
                <a:ext cx="1069950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735" extrusionOk="0">
                    <a:moveTo>
                      <a:pt x="21336" y="0"/>
                    </a:moveTo>
                    <a:cubicBezTo>
                      <a:pt x="15853" y="0"/>
                      <a:pt x="10374" y="1210"/>
                      <a:pt x="6205" y="3628"/>
                    </a:cubicBezTo>
                    <a:cubicBezTo>
                      <a:pt x="3803" y="4996"/>
                      <a:pt x="2135" y="6630"/>
                      <a:pt x="1101" y="8331"/>
                    </a:cubicBezTo>
                    <a:lnTo>
                      <a:pt x="0" y="8331"/>
                    </a:lnTo>
                    <a:lnTo>
                      <a:pt x="0" y="12734"/>
                    </a:lnTo>
                    <a:cubicBezTo>
                      <a:pt x="134" y="15770"/>
                      <a:pt x="2269" y="18772"/>
                      <a:pt x="6271" y="21107"/>
                    </a:cubicBezTo>
                    <a:cubicBezTo>
                      <a:pt x="10458" y="23525"/>
                      <a:pt x="15937" y="24735"/>
                      <a:pt x="21411" y="24735"/>
                    </a:cubicBezTo>
                    <a:cubicBezTo>
                      <a:pt x="26886" y="24735"/>
                      <a:pt x="32357" y="23525"/>
                      <a:pt x="36526" y="21107"/>
                    </a:cubicBezTo>
                    <a:cubicBezTo>
                      <a:pt x="40529" y="18772"/>
                      <a:pt x="42631" y="15770"/>
                      <a:pt x="42797" y="12734"/>
                    </a:cubicBezTo>
                    <a:lnTo>
                      <a:pt x="42797" y="8331"/>
                    </a:lnTo>
                    <a:lnTo>
                      <a:pt x="41630" y="8331"/>
                    </a:lnTo>
                    <a:cubicBezTo>
                      <a:pt x="40563" y="6630"/>
                      <a:pt x="38861" y="4996"/>
                      <a:pt x="36493" y="3628"/>
                    </a:cubicBezTo>
                    <a:cubicBezTo>
                      <a:pt x="32307" y="1210"/>
                      <a:pt x="26819" y="0"/>
                      <a:pt x="2133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1"/>
              <p:cNvSpPr/>
              <p:nvPr/>
            </p:nvSpPr>
            <p:spPr>
              <a:xfrm>
                <a:off x="2653725" y="3345325"/>
                <a:ext cx="536250" cy="618825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24753" extrusionOk="0">
                    <a:moveTo>
                      <a:pt x="1" y="1"/>
                    </a:moveTo>
                    <a:cubicBezTo>
                      <a:pt x="12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52"/>
                    </a:lnTo>
                    <a:cubicBezTo>
                      <a:pt x="5505" y="24752"/>
                      <a:pt x="11009" y="23518"/>
                      <a:pt x="15178" y="21116"/>
                    </a:cubicBezTo>
                    <a:cubicBezTo>
                      <a:pt x="19181" y="18781"/>
                      <a:pt x="21283" y="15779"/>
                      <a:pt x="21449" y="12743"/>
                    </a:cubicBezTo>
                    <a:lnTo>
                      <a:pt x="21449" y="8340"/>
                    </a:lnTo>
                    <a:lnTo>
                      <a:pt x="20282" y="8340"/>
                    </a:lnTo>
                    <a:cubicBezTo>
                      <a:pt x="19215" y="6639"/>
                      <a:pt x="17513" y="5005"/>
                      <a:pt x="15145" y="3637"/>
                    </a:cubicBezTo>
                    <a:cubicBezTo>
                      <a:pt x="10984" y="1240"/>
                      <a:pt x="5494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1"/>
              <p:cNvSpPr/>
              <p:nvPr/>
            </p:nvSpPr>
            <p:spPr>
              <a:xfrm>
                <a:off x="2945600" y="3395375"/>
                <a:ext cx="244375" cy="51872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49" extrusionOk="0">
                    <a:moveTo>
                      <a:pt x="1" y="0"/>
                    </a:moveTo>
                    <a:cubicBezTo>
                      <a:pt x="12" y="5"/>
                      <a:pt x="23" y="9"/>
                      <a:pt x="34" y="13"/>
                    </a:cubicBezTo>
                    <a:lnTo>
                      <a:pt x="34" y="13"/>
                    </a:lnTo>
                    <a:lnTo>
                      <a:pt x="34" y="0"/>
                    </a:lnTo>
                    <a:close/>
                    <a:moveTo>
                      <a:pt x="34" y="13"/>
                    </a:moveTo>
                    <a:lnTo>
                      <a:pt x="34" y="20749"/>
                    </a:lnTo>
                    <a:cubicBezTo>
                      <a:pt x="1302" y="20282"/>
                      <a:pt x="2436" y="19748"/>
                      <a:pt x="3503" y="19114"/>
                    </a:cubicBezTo>
                    <a:cubicBezTo>
                      <a:pt x="7506" y="16779"/>
                      <a:pt x="9608" y="13777"/>
                      <a:pt x="9774" y="10741"/>
                    </a:cubicBezTo>
                    <a:lnTo>
                      <a:pt x="9774" y="6338"/>
                    </a:lnTo>
                    <a:lnTo>
                      <a:pt x="8607" y="6338"/>
                    </a:lnTo>
                    <a:cubicBezTo>
                      <a:pt x="7540" y="4637"/>
                      <a:pt x="5838" y="3003"/>
                      <a:pt x="3470" y="1635"/>
                    </a:cubicBezTo>
                    <a:cubicBezTo>
                      <a:pt x="2379" y="1007"/>
                      <a:pt x="1223" y="477"/>
                      <a:pt x="34" y="1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1"/>
              <p:cNvSpPr/>
              <p:nvPr/>
            </p:nvSpPr>
            <p:spPr>
              <a:xfrm>
                <a:off x="2118350" y="3395375"/>
                <a:ext cx="242700" cy="518725"/>
              </a:xfrm>
              <a:custGeom>
                <a:avLst/>
                <a:gdLst/>
                <a:ahLst/>
                <a:cxnLst/>
                <a:rect l="l" t="t" r="r" b="b"/>
                <a:pathLst>
                  <a:path w="9708" h="20749" extrusionOk="0">
                    <a:moveTo>
                      <a:pt x="9707" y="0"/>
                    </a:moveTo>
                    <a:cubicBezTo>
                      <a:pt x="8507" y="467"/>
                      <a:pt x="7339" y="1001"/>
                      <a:pt x="6238" y="1635"/>
                    </a:cubicBezTo>
                    <a:cubicBezTo>
                      <a:pt x="3870" y="3003"/>
                      <a:pt x="2169" y="4637"/>
                      <a:pt x="1101" y="6338"/>
                    </a:cubicBezTo>
                    <a:lnTo>
                      <a:pt x="1" y="6338"/>
                    </a:lnTo>
                    <a:lnTo>
                      <a:pt x="1" y="10741"/>
                    </a:lnTo>
                    <a:cubicBezTo>
                      <a:pt x="167" y="13777"/>
                      <a:pt x="2235" y="16779"/>
                      <a:pt x="6238" y="19114"/>
                    </a:cubicBezTo>
                    <a:cubicBezTo>
                      <a:pt x="7339" y="19748"/>
                      <a:pt x="8440" y="20282"/>
                      <a:pt x="9707" y="20749"/>
                    </a:cubicBezTo>
                    <a:lnTo>
                      <a:pt x="9707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1"/>
              <p:cNvSpPr/>
              <p:nvPr/>
            </p:nvSpPr>
            <p:spPr>
              <a:xfrm>
                <a:off x="2072475" y="3245275"/>
                <a:ext cx="1168375" cy="61717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87" extrusionOk="0">
                    <a:moveTo>
                      <a:pt x="23238" y="0"/>
                    </a:moveTo>
                    <a:cubicBezTo>
                      <a:pt x="17755" y="0"/>
                      <a:pt x="12276" y="1201"/>
                      <a:pt x="8107" y="3603"/>
                    </a:cubicBezTo>
                    <a:cubicBezTo>
                      <a:pt x="6739" y="4403"/>
                      <a:pt x="5572" y="5271"/>
                      <a:pt x="4671" y="6205"/>
                    </a:cubicBezTo>
                    <a:cubicBezTo>
                      <a:pt x="1" y="10941"/>
                      <a:pt x="1168" y="17012"/>
                      <a:pt x="8107" y="21082"/>
                    </a:cubicBezTo>
                    <a:cubicBezTo>
                      <a:pt x="9074" y="21616"/>
                      <a:pt x="10075" y="22116"/>
                      <a:pt x="11176" y="22516"/>
                    </a:cubicBezTo>
                    <a:cubicBezTo>
                      <a:pt x="11276" y="22583"/>
                      <a:pt x="11376" y="22616"/>
                      <a:pt x="11476" y="22650"/>
                    </a:cubicBezTo>
                    <a:cubicBezTo>
                      <a:pt x="15037" y="24008"/>
                      <a:pt x="19150" y="24686"/>
                      <a:pt x="23263" y="24686"/>
                    </a:cubicBezTo>
                    <a:cubicBezTo>
                      <a:pt x="28743" y="24686"/>
                      <a:pt x="34222" y="23483"/>
                      <a:pt x="38395" y="21082"/>
                    </a:cubicBezTo>
                    <a:cubicBezTo>
                      <a:pt x="46734" y="16245"/>
                      <a:pt x="46734" y="8439"/>
                      <a:pt x="38395" y="3603"/>
                    </a:cubicBezTo>
                    <a:cubicBezTo>
                      <a:pt x="34209" y="1201"/>
                      <a:pt x="28721" y="0"/>
                      <a:pt x="2323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1"/>
              <p:cNvSpPr/>
              <p:nvPr/>
            </p:nvSpPr>
            <p:spPr>
              <a:xfrm>
                <a:off x="2072475" y="3245275"/>
                <a:ext cx="1168375" cy="61717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87" extrusionOk="0">
                    <a:moveTo>
                      <a:pt x="23238" y="0"/>
                    </a:moveTo>
                    <a:cubicBezTo>
                      <a:pt x="17755" y="0"/>
                      <a:pt x="12276" y="1201"/>
                      <a:pt x="8107" y="3603"/>
                    </a:cubicBezTo>
                    <a:cubicBezTo>
                      <a:pt x="6739" y="4403"/>
                      <a:pt x="5572" y="5271"/>
                      <a:pt x="4671" y="6205"/>
                    </a:cubicBezTo>
                    <a:cubicBezTo>
                      <a:pt x="1" y="10941"/>
                      <a:pt x="1168" y="17012"/>
                      <a:pt x="8107" y="21082"/>
                    </a:cubicBezTo>
                    <a:cubicBezTo>
                      <a:pt x="9074" y="21616"/>
                      <a:pt x="10075" y="22116"/>
                      <a:pt x="11176" y="22516"/>
                    </a:cubicBezTo>
                    <a:cubicBezTo>
                      <a:pt x="11276" y="22583"/>
                      <a:pt x="11376" y="22616"/>
                      <a:pt x="11476" y="22650"/>
                    </a:cubicBezTo>
                    <a:cubicBezTo>
                      <a:pt x="15037" y="24008"/>
                      <a:pt x="19150" y="24686"/>
                      <a:pt x="23263" y="24686"/>
                    </a:cubicBezTo>
                    <a:cubicBezTo>
                      <a:pt x="28743" y="24686"/>
                      <a:pt x="34222" y="23483"/>
                      <a:pt x="38395" y="21082"/>
                    </a:cubicBezTo>
                    <a:cubicBezTo>
                      <a:pt x="46734" y="16245"/>
                      <a:pt x="46734" y="8439"/>
                      <a:pt x="38395" y="3603"/>
                    </a:cubicBezTo>
                    <a:cubicBezTo>
                      <a:pt x="34209" y="1201"/>
                      <a:pt x="28721" y="0"/>
                      <a:pt x="2323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1"/>
              <p:cNvSpPr/>
              <p:nvPr/>
            </p:nvSpPr>
            <p:spPr>
              <a:xfrm>
                <a:off x="2072500" y="3400375"/>
                <a:ext cx="279375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16313" extrusionOk="0">
                    <a:moveTo>
                      <a:pt x="4670" y="1"/>
                    </a:moveTo>
                    <a:cubicBezTo>
                      <a:pt x="4669" y="1"/>
                      <a:pt x="4668" y="3"/>
                      <a:pt x="4666" y="4"/>
                    </a:cubicBezTo>
                    <a:lnTo>
                      <a:pt x="4666" y="4"/>
                    </a:lnTo>
                    <a:cubicBezTo>
                      <a:pt x="4668" y="3"/>
                      <a:pt x="4669" y="2"/>
                      <a:pt x="4670" y="1"/>
                    </a:cubicBezTo>
                    <a:close/>
                    <a:moveTo>
                      <a:pt x="4666" y="4"/>
                    </a:moveTo>
                    <a:cubicBezTo>
                      <a:pt x="0" y="4740"/>
                      <a:pt x="1169" y="10876"/>
                      <a:pt x="8106" y="14878"/>
                    </a:cubicBezTo>
                    <a:cubicBezTo>
                      <a:pt x="9073" y="15412"/>
                      <a:pt x="10074" y="15912"/>
                      <a:pt x="11175" y="16312"/>
                    </a:cubicBezTo>
                    <a:cubicBezTo>
                      <a:pt x="9073" y="15478"/>
                      <a:pt x="3135" y="11909"/>
                      <a:pt x="2402" y="7639"/>
                    </a:cubicBezTo>
                    <a:cubicBezTo>
                      <a:pt x="1674" y="3243"/>
                      <a:pt x="4518" y="157"/>
                      <a:pt x="4666" y="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1"/>
              <p:cNvSpPr/>
              <p:nvPr/>
            </p:nvSpPr>
            <p:spPr>
              <a:xfrm>
                <a:off x="2956450" y="3298625"/>
                <a:ext cx="279400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63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69" y="835"/>
                      <a:pt x="8006" y="4437"/>
                      <a:pt x="8740" y="8674"/>
                    </a:cubicBezTo>
                    <a:cubicBezTo>
                      <a:pt x="9507" y="13144"/>
                      <a:pt x="6572" y="16213"/>
                      <a:pt x="6505" y="16313"/>
                    </a:cubicBezTo>
                    <a:lnTo>
                      <a:pt x="6505" y="16313"/>
                    </a:lnTo>
                    <a:cubicBezTo>
                      <a:pt x="11175" y="11576"/>
                      <a:pt x="10008" y="5505"/>
                      <a:pt x="3036" y="1469"/>
                    </a:cubicBezTo>
                    <a:cubicBezTo>
                      <a:pt x="2069" y="902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1"/>
              <p:cNvSpPr/>
              <p:nvPr/>
            </p:nvSpPr>
            <p:spPr>
              <a:xfrm>
                <a:off x="2156700" y="3266125"/>
                <a:ext cx="994075" cy="573750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50" extrusionOk="0">
                    <a:moveTo>
                      <a:pt x="19882" y="0"/>
                    </a:moveTo>
                    <a:cubicBezTo>
                      <a:pt x="8907" y="0"/>
                      <a:pt x="1" y="5137"/>
                      <a:pt x="1" y="11475"/>
                    </a:cubicBezTo>
                    <a:cubicBezTo>
                      <a:pt x="1" y="17813"/>
                      <a:pt x="8907" y="22950"/>
                      <a:pt x="19882" y="22950"/>
                    </a:cubicBezTo>
                    <a:cubicBezTo>
                      <a:pt x="30856" y="22950"/>
                      <a:pt x="39763" y="17813"/>
                      <a:pt x="39763" y="11475"/>
                    </a:cubicBezTo>
                    <a:cubicBezTo>
                      <a:pt x="39763" y="5137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2156700" y="3266125"/>
                <a:ext cx="994075" cy="573750"/>
              </a:xfrm>
              <a:custGeom>
                <a:avLst/>
                <a:gdLst/>
                <a:ahLst/>
                <a:cxnLst/>
                <a:rect l="l" t="t" r="r" b="b"/>
                <a:pathLst>
                  <a:path w="39763" h="22950" extrusionOk="0">
                    <a:moveTo>
                      <a:pt x="19882" y="0"/>
                    </a:moveTo>
                    <a:cubicBezTo>
                      <a:pt x="8907" y="0"/>
                      <a:pt x="1" y="5137"/>
                      <a:pt x="1" y="11475"/>
                    </a:cubicBezTo>
                    <a:cubicBezTo>
                      <a:pt x="1" y="17813"/>
                      <a:pt x="8907" y="22950"/>
                      <a:pt x="19882" y="22950"/>
                    </a:cubicBezTo>
                    <a:cubicBezTo>
                      <a:pt x="30856" y="22950"/>
                      <a:pt x="39763" y="17813"/>
                      <a:pt x="39763" y="11475"/>
                    </a:cubicBezTo>
                    <a:cubicBezTo>
                      <a:pt x="39763" y="5137"/>
                      <a:pt x="30856" y="0"/>
                      <a:pt x="19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1"/>
              <p:cNvSpPr/>
              <p:nvPr/>
            </p:nvSpPr>
            <p:spPr>
              <a:xfrm>
                <a:off x="2648725" y="3339500"/>
                <a:ext cx="5187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376" extrusionOk="0">
                    <a:moveTo>
                      <a:pt x="13344" y="0"/>
                    </a:moveTo>
                    <a:lnTo>
                      <a:pt x="13344" y="0"/>
                    </a:lnTo>
                    <a:cubicBezTo>
                      <a:pt x="14177" y="1368"/>
                      <a:pt x="13877" y="2836"/>
                      <a:pt x="9174" y="3069"/>
                    </a:cubicBezTo>
                    <a:cubicBezTo>
                      <a:pt x="1" y="3636"/>
                      <a:pt x="11642" y="12376"/>
                      <a:pt x="11642" y="12376"/>
                    </a:cubicBezTo>
                    <a:cubicBezTo>
                      <a:pt x="11642" y="12376"/>
                      <a:pt x="14502" y="10970"/>
                      <a:pt x="16792" y="10970"/>
                    </a:cubicBezTo>
                    <a:cubicBezTo>
                      <a:pt x="17793" y="10970"/>
                      <a:pt x="18684" y="11238"/>
                      <a:pt x="19181" y="12009"/>
                    </a:cubicBezTo>
                    <a:cubicBezTo>
                      <a:pt x="20749" y="9040"/>
                      <a:pt x="20248" y="5805"/>
                      <a:pt x="17647" y="3036"/>
                    </a:cubicBezTo>
                    <a:cubicBezTo>
                      <a:pt x="17146" y="2536"/>
                      <a:pt x="16579" y="2035"/>
                      <a:pt x="15979" y="1568"/>
                    </a:cubicBezTo>
                    <a:cubicBezTo>
                      <a:pt x="15478" y="1201"/>
                      <a:pt x="14911" y="868"/>
                      <a:pt x="14344" y="534"/>
                    </a:cubicBezTo>
                    <a:cubicBezTo>
                      <a:pt x="14011" y="367"/>
                      <a:pt x="13710" y="167"/>
                      <a:pt x="133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1"/>
              <p:cNvSpPr/>
              <p:nvPr/>
            </p:nvSpPr>
            <p:spPr>
              <a:xfrm>
                <a:off x="3005650" y="3435000"/>
                <a:ext cx="150975" cy="14412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5765" extrusionOk="0">
                    <a:moveTo>
                      <a:pt x="2333" y="1"/>
                    </a:moveTo>
                    <a:cubicBezTo>
                      <a:pt x="2244" y="1"/>
                      <a:pt x="2156" y="6"/>
                      <a:pt x="2069" y="17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1038" y="4640"/>
                      <a:pt x="2445" y="5764"/>
                      <a:pt x="3754" y="5764"/>
                    </a:cubicBezTo>
                    <a:cubicBezTo>
                      <a:pt x="3827" y="5764"/>
                      <a:pt x="3899" y="5761"/>
                      <a:pt x="3970" y="5754"/>
                    </a:cubicBezTo>
                    <a:cubicBezTo>
                      <a:pt x="5371" y="5587"/>
                      <a:pt x="6038" y="4186"/>
                      <a:pt x="5504" y="2585"/>
                    </a:cubicBezTo>
                    <a:cubicBezTo>
                      <a:pt x="5005" y="1118"/>
                      <a:pt x="3628" y="1"/>
                      <a:pt x="23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1"/>
              <p:cNvSpPr/>
              <p:nvPr/>
            </p:nvSpPr>
            <p:spPr>
              <a:xfrm>
                <a:off x="2129200" y="3349500"/>
                <a:ext cx="662150" cy="491225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49" extrusionOk="0">
                    <a:moveTo>
                      <a:pt x="6972" y="1"/>
                    </a:moveTo>
                    <a:cubicBezTo>
                      <a:pt x="6405" y="334"/>
                      <a:pt x="5904" y="668"/>
                      <a:pt x="5404" y="1068"/>
                    </a:cubicBezTo>
                    <a:cubicBezTo>
                      <a:pt x="5070" y="1302"/>
                      <a:pt x="4737" y="1569"/>
                      <a:pt x="4437" y="1802"/>
                    </a:cubicBezTo>
                    <a:cubicBezTo>
                      <a:pt x="0" y="5638"/>
                      <a:pt x="0" y="10675"/>
                      <a:pt x="4437" y="14511"/>
                    </a:cubicBezTo>
                    <a:cubicBezTo>
                      <a:pt x="4737" y="14778"/>
                      <a:pt x="5070" y="15012"/>
                      <a:pt x="5404" y="15278"/>
                    </a:cubicBezTo>
                    <a:cubicBezTo>
                      <a:pt x="5838" y="15612"/>
                      <a:pt x="6338" y="15946"/>
                      <a:pt x="6838" y="16246"/>
                    </a:cubicBezTo>
                    <a:cubicBezTo>
                      <a:pt x="7339" y="16513"/>
                      <a:pt x="7906" y="16813"/>
                      <a:pt x="8440" y="17080"/>
                    </a:cubicBezTo>
                    <a:cubicBezTo>
                      <a:pt x="8840" y="17280"/>
                      <a:pt x="9307" y="17480"/>
                      <a:pt x="9774" y="17647"/>
                    </a:cubicBezTo>
                    <a:lnTo>
                      <a:pt x="11141" y="18147"/>
                    </a:lnTo>
                    <a:cubicBezTo>
                      <a:pt x="12576" y="18614"/>
                      <a:pt x="14077" y="18981"/>
                      <a:pt x="15578" y="19248"/>
                    </a:cubicBezTo>
                    <a:lnTo>
                      <a:pt x="16579" y="19348"/>
                    </a:lnTo>
                    <a:cubicBezTo>
                      <a:pt x="18013" y="19581"/>
                      <a:pt x="19514" y="19648"/>
                      <a:pt x="20982" y="19648"/>
                    </a:cubicBezTo>
                    <a:cubicBezTo>
                      <a:pt x="22816" y="19648"/>
                      <a:pt x="24651" y="19481"/>
                      <a:pt x="26419" y="19181"/>
                    </a:cubicBezTo>
                    <a:cubicBezTo>
                      <a:pt x="26486" y="19181"/>
                      <a:pt x="24117" y="18681"/>
                      <a:pt x="24518" y="16479"/>
                    </a:cubicBezTo>
                    <a:cubicBezTo>
                      <a:pt x="24084" y="13077"/>
                      <a:pt x="9173" y="3637"/>
                      <a:pt x="9173" y="3637"/>
                    </a:cubicBezTo>
                    <a:cubicBezTo>
                      <a:pt x="9173" y="3637"/>
                      <a:pt x="5904" y="2302"/>
                      <a:pt x="69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1"/>
              <p:cNvSpPr/>
              <p:nvPr/>
            </p:nvSpPr>
            <p:spPr>
              <a:xfrm>
                <a:off x="2129200" y="3349500"/>
                <a:ext cx="662150" cy="491225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49" extrusionOk="0">
                    <a:moveTo>
                      <a:pt x="6972" y="1"/>
                    </a:moveTo>
                    <a:cubicBezTo>
                      <a:pt x="6405" y="334"/>
                      <a:pt x="5904" y="668"/>
                      <a:pt x="5404" y="1068"/>
                    </a:cubicBezTo>
                    <a:cubicBezTo>
                      <a:pt x="5070" y="1302"/>
                      <a:pt x="4737" y="1569"/>
                      <a:pt x="4437" y="1802"/>
                    </a:cubicBezTo>
                    <a:cubicBezTo>
                      <a:pt x="0" y="5638"/>
                      <a:pt x="0" y="10675"/>
                      <a:pt x="4437" y="14511"/>
                    </a:cubicBezTo>
                    <a:cubicBezTo>
                      <a:pt x="4737" y="14778"/>
                      <a:pt x="5070" y="15012"/>
                      <a:pt x="5404" y="15278"/>
                    </a:cubicBezTo>
                    <a:cubicBezTo>
                      <a:pt x="5838" y="15612"/>
                      <a:pt x="6338" y="15946"/>
                      <a:pt x="6838" y="16246"/>
                    </a:cubicBezTo>
                    <a:cubicBezTo>
                      <a:pt x="7339" y="16513"/>
                      <a:pt x="7906" y="16813"/>
                      <a:pt x="8440" y="17080"/>
                    </a:cubicBezTo>
                    <a:cubicBezTo>
                      <a:pt x="8840" y="17280"/>
                      <a:pt x="9307" y="17480"/>
                      <a:pt x="9774" y="17647"/>
                    </a:cubicBezTo>
                    <a:lnTo>
                      <a:pt x="11141" y="18147"/>
                    </a:lnTo>
                    <a:cubicBezTo>
                      <a:pt x="12576" y="18614"/>
                      <a:pt x="14077" y="18981"/>
                      <a:pt x="15578" y="19248"/>
                    </a:cubicBezTo>
                    <a:lnTo>
                      <a:pt x="16579" y="19348"/>
                    </a:lnTo>
                    <a:cubicBezTo>
                      <a:pt x="18013" y="19581"/>
                      <a:pt x="19514" y="19648"/>
                      <a:pt x="20982" y="19648"/>
                    </a:cubicBezTo>
                    <a:cubicBezTo>
                      <a:pt x="22816" y="19648"/>
                      <a:pt x="24651" y="19481"/>
                      <a:pt x="26419" y="19181"/>
                    </a:cubicBezTo>
                    <a:cubicBezTo>
                      <a:pt x="26486" y="19181"/>
                      <a:pt x="24117" y="18681"/>
                      <a:pt x="24518" y="16479"/>
                    </a:cubicBezTo>
                    <a:cubicBezTo>
                      <a:pt x="24084" y="13077"/>
                      <a:pt x="9173" y="3637"/>
                      <a:pt x="9173" y="3637"/>
                    </a:cubicBezTo>
                    <a:cubicBezTo>
                      <a:pt x="9173" y="3637"/>
                      <a:pt x="5904" y="2302"/>
                      <a:pt x="6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1"/>
              <p:cNvSpPr/>
              <p:nvPr/>
            </p:nvSpPr>
            <p:spPr>
              <a:xfrm>
                <a:off x="2245950" y="3339500"/>
                <a:ext cx="814775" cy="427000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17080" extrusionOk="0">
                    <a:moveTo>
                      <a:pt x="16300" y="1"/>
                    </a:moveTo>
                    <a:cubicBezTo>
                      <a:pt x="12511" y="1"/>
                      <a:pt x="8720" y="836"/>
                      <a:pt x="5804" y="2502"/>
                    </a:cubicBezTo>
                    <a:cubicBezTo>
                      <a:pt x="267" y="5705"/>
                      <a:pt x="0" y="10842"/>
                      <a:pt x="5137" y="14177"/>
                    </a:cubicBezTo>
                    <a:cubicBezTo>
                      <a:pt x="5337" y="14311"/>
                      <a:pt x="5604" y="14478"/>
                      <a:pt x="5804" y="14578"/>
                    </a:cubicBezTo>
                    <a:cubicBezTo>
                      <a:pt x="8706" y="16245"/>
                      <a:pt x="12501" y="17079"/>
                      <a:pt x="16295" y="17079"/>
                    </a:cubicBezTo>
                    <a:cubicBezTo>
                      <a:pt x="20090" y="17079"/>
                      <a:pt x="23884" y="16245"/>
                      <a:pt x="26786" y="14578"/>
                    </a:cubicBezTo>
                    <a:cubicBezTo>
                      <a:pt x="32590" y="11242"/>
                      <a:pt x="32590" y="5838"/>
                      <a:pt x="26786" y="2502"/>
                    </a:cubicBezTo>
                    <a:cubicBezTo>
                      <a:pt x="26519" y="2369"/>
                      <a:pt x="26286" y="2235"/>
                      <a:pt x="26085" y="2135"/>
                    </a:cubicBezTo>
                    <a:cubicBezTo>
                      <a:pt x="23285" y="711"/>
                      <a:pt x="19794" y="1"/>
                      <a:pt x="1630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1"/>
              <p:cNvSpPr/>
              <p:nvPr/>
            </p:nvSpPr>
            <p:spPr>
              <a:xfrm>
                <a:off x="2245950" y="3339500"/>
                <a:ext cx="814775" cy="427000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17080" extrusionOk="0">
                    <a:moveTo>
                      <a:pt x="16300" y="1"/>
                    </a:moveTo>
                    <a:cubicBezTo>
                      <a:pt x="12511" y="1"/>
                      <a:pt x="8720" y="836"/>
                      <a:pt x="5804" y="2502"/>
                    </a:cubicBezTo>
                    <a:cubicBezTo>
                      <a:pt x="267" y="5705"/>
                      <a:pt x="0" y="10842"/>
                      <a:pt x="5137" y="14177"/>
                    </a:cubicBezTo>
                    <a:cubicBezTo>
                      <a:pt x="5337" y="14311"/>
                      <a:pt x="5604" y="14478"/>
                      <a:pt x="5804" y="14578"/>
                    </a:cubicBezTo>
                    <a:cubicBezTo>
                      <a:pt x="8706" y="16245"/>
                      <a:pt x="12501" y="17079"/>
                      <a:pt x="16295" y="17079"/>
                    </a:cubicBezTo>
                    <a:cubicBezTo>
                      <a:pt x="20090" y="17079"/>
                      <a:pt x="23884" y="16245"/>
                      <a:pt x="26786" y="14578"/>
                    </a:cubicBezTo>
                    <a:cubicBezTo>
                      <a:pt x="32590" y="11242"/>
                      <a:pt x="32590" y="5838"/>
                      <a:pt x="26786" y="2502"/>
                    </a:cubicBezTo>
                    <a:cubicBezTo>
                      <a:pt x="26519" y="2369"/>
                      <a:pt x="26286" y="2235"/>
                      <a:pt x="26085" y="2135"/>
                    </a:cubicBezTo>
                    <a:cubicBezTo>
                      <a:pt x="23285" y="711"/>
                      <a:pt x="19794" y="1"/>
                      <a:pt x="1630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1"/>
              <p:cNvSpPr/>
              <p:nvPr/>
            </p:nvSpPr>
            <p:spPr>
              <a:xfrm>
                <a:off x="2265125" y="3348875"/>
                <a:ext cx="777250" cy="4092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16371" extrusionOk="0">
                    <a:moveTo>
                      <a:pt x="15532" y="1"/>
                    </a:moveTo>
                    <a:cubicBezTo>
                      <a:pt x="11909" y="1"/>
                      <a:pt x="8290" y="810"/>
                      <a:pt x="5538" y="2427"/>
                    </a:cubicBezTo>
                    <a:cubicBezTo>
                      <a:pt x="0" y="5630"/>
                      <a:pt x="0" y="10800"/>
                      <a:pt x="5538" y="13969"/>
                    </a:cubicBezTo>
                    <a:cubicBezTo>
                      <a:pt x="8306" y="15570"/>
                      <a:pt x="11934" y="16371"/>
                      <a:pt x="15557" y="16371"/>
                    </a:cubicBezTo>
                    <a:cubicBezTo>
                      <a:pt x="19181" y="16371"/>
                      <a:pt x="22800" y="15570"/>
                      <a:pt x="25552" y="13969"/>
                    </a:cubicBezTo>
                    <a:cubicBezTo>
                      <a:pt x="31089" y="10767"/>
                      <a:pt x="31089" y="5563"/>
                      <a:pt x="25552" y="2427"/>
                    </a:cubicBezTo>
                    <a:cubicBezTo>
                      <a:pt x="22783" y="810"/>
                      <a:pt x="19156" y="1"/>
                      <a:pt x="1553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1"/>
              <p:cNvSpPr/>
              <p:nvPr/>
            </p:nvSpPr>
            <p:spPr>
              <a:xfrm>
                <a:off x="2265125" y="3348875"/>
                <a:ext cx="777250" cy="4092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16371" extrusionOk="0">
                    <a:moveTo>
                      <a:pt x="15532" y="1"/>
                    </a:moveTo>
                    <a:cubicBezTo>
                      <a:pt x="11909" y="1"/>
                      <a:pt x="8290" y="810"/>
                      <a:pt x="5538" y="2427"/>
                    </a:cubicBezTo>
                    <a:cubicBezTo>
                      <a:pt x="0" y="5630"/>
                      <a:pt x="0" y="10800"/>
                      <a:pt x="5538" y="13969"/>
                    </a:cubicBezTo>
                    <a:cubicBezTo>
                      <a:pt x="8306" y="15570"/>
                      <a:pt x="11934" y="16371"/>
                      <a:pt x="15557" y="16371"/>
                    </a:cubicBezTo>
                    <a:cubicBezTo>
                      <a:pt x="19181" y="16371"/>
                      <a:pt x="22800" y="15570"/>
                      <a:pt x="25552" y="13969"/>
                    </a:cubicBezTo>
                    <a:cubicBezTo>
                      <a:pt x="31089" y="10767"/>
                      <a:pt x="31089" y="5563"/>
                      <a:pt x="25552" y="2427"/>
                    </a:cubicBezTo>
                    <a:cubicBezTo>
                      <a:pt x="22783" y="810"/>
                      <a:pt x="19156" y="1"/>
                      <a:pt x="1553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1"/>
              <p:cNvSpPr/>
              <p:nvPr/>
            </p:nvSpPr>
            <p:spPr>
              <a:xfrm>
                <a:off x="2303475" y="3405375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23" y="1"/>
                    </a:moveTo>
                    <a:cubicBezTo>
                      <a:pt x="10400" y="1"/>
                      <a:pt x="6772" y="801"/>
                      <a:pt x="4004" y="2402"/>
                    </a:cubicBezTo>
                    <a:cubicBezTo>
                      <a:pt x="1702" y="3737"/>
                      <a:pt x="368" y="5371"/>
                      <a:pt x="1" y="7039"/>
                    </a:cubicBezTo>
                    <a:cubicBezTo>
                      <a:pt x="434" y="8707"/>
                      <a:pt x="1769" y="10375"/>
                      <a:pt x="4004" y="11676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6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47" y="1"/>
                      <a:pt x="1402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1"/>
              <p:cNvSpPr/>
              <p:nvPr/>
            </p:nvSpPr>
            <p:spPr>
              <a:xfrm>
                <a:off x="2303475" y="3405375"/>
                <a:ext cx="700525" cy="3519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8" extrusionOk="0">
                    <a:moveTo>
                      <a:pt x="14023" y="1"/>
                    </a:moveTo>
                    <a:cubicBezTo>
                      <a:pt x="10400" y="1"/>
                      <a:pt x="6772" y="801"/>
                      <a:pt x="4004" y="2402"/>
                    </a:cubicBezTo>
                    <a:cubicBezTo>
                      <a:pt x="1702" y="3737"/>
                      <a:pt x="368" y="5371"/>
                      <a:pt x="1" y="7039"/>
                    </a:cubicBezTo>
                    <a:cubicBezTo>
                      <a:pt x="434" y="8707"/>
                      <a:pt x="1769" y="10375"/>
                      <a:pt x="4004" y="11676"/>
                    </a:cubicBezTo>
                    <a:cubicBezTo>
                      <a:pt x="6756" y="13277"/>
                      <a:pt x="10375" y="14077"/>
                      <a:pt x="13998" y="14077"/>
                    </a:cubicBezTo>
                    <a:cubicBezTo>
                      <a:pt x="17622" y="14077"/>
                      <a:pt x="21249" y="13277"/>
                      <a:pt x="24018" y="11676"/>
                    </a:cubicBezTo>
                    <a:cubicBezTo>
                      <a:pt x="26286" y="10375"/>
                      <a:pt x="27621" y="8740"/>
                      <a:pt x="28021" y="7039"/>
                    </a:cubicBezTo>
                    <a:cubicBezTo>
                      <a:pt x="27621" y="5371"/>
                      <a:pt x="26286" y="3703"/>
                      <a:pt x="24018" y="2402"/>
                    </a:cubicBezTo>
                    <a:cubicBezTo>
                      <a:pt x="21266" y="801"/>
                      <a:pt x="17647" y="1"/>
                      <a:pt x="1402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1"/>
              <p:cNvSpPr/>
              <p:nvPr/>
            </p:nvSpPr>
            <p:spPr>
              <a:xfrm>
                <a:off x="2423575" y="3421225"/>
                <a:ext cx="462850" cy="30525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2210" extrusionOk="0">
                    <a:moveTo>
                      <a:pt x="12582" y="7130"/>
                    </a:moveTo>
                    <a:cubicBezTo>
                      <a:pt x="13028" y="7130"/>
                      <a:pt x="13449" y="7220"/>
                      <a:pt x="13843" y="7439"/>
                    </a:cubicBezTo>
                    <a:cubicBezTo>
                      <a:pt x="13743" y="7472"/>
                      <a:pt x="13677" y="7573"/>
                      <a:pt x="13543" y="7606"/>
                    </a:cubicBezTo>
                    <a:lnTo>
                      <a:pt x="13043" y="7873"/>
                    </a:lnTo>
                    <a:cubicBezTo>
                      <a:pt x="12428" y="8125"/>
                      <a:pt x="11806" y="8228"/>
                      <a:pt x="11225" y="8228"/>
                    </a:cubicBezTo>
                    <a:cubicBezTo>
                      <a:pt x="10578" y="8228"/>
                      <a:pt x="9982" y="8100"/>
                      <a:pt x="9507" y="7906"/>
                    </a:cubicBezTo>
                    <a:cubicBezTo>
                      <a:pt x="10649" y="7503"/>
                      <a:pt x="11670" y="7130"/>
                      <a:pt x="12582" y="7130"/>
                    </a:cubicBezTo>
                    <a:close/>
                    <a:moveTo>
                      <a:pt x="2168" y="0"/>
                    </a:moveTo>
                    <a:lnTo>
                      <a:pt x="0" y="1268"/>
                    </a:lnTo>
                    <a:lnTo>
                      <a:pt x="0" y="2936"/>
                    </a:lnTo>
                    <a:lnTo>
                      <a:pt x="734" y="3336"/>
                    </a:lnTo>
                    <a:cubicBezTo>
                      <a:pt x="534" y="3703"/>
                      <a:pt x="401" y="4037"/>
                      <a:pt x="401" y="4337"/>
                    </a:cubicBezTo>
                    <a:lnTo>
                      <a:pt x="401" y="6005"/>
                    </a:lnTo>
                    <a:cubicBezTo>
                      <a:pt x="401" y="6739"/>
                      <a:pt x="901" y="7406"/>
                      <a:pt x="1968" y="7973"/>
                    </a:cubicBezTo>
                    <a:cubicBezTo>
                      <a:pt x="2969" y="8573"/>
                      <a:pt x="3970" y="8807"/>
                      <a:pt x="4970" y="8840"/>
                    </a:cubicBezTo>
                    <a:lnTo>
                      <a:pt x="5538" y="8840"/>
                    </a:lnTo>
                    <a:cubicBezTo>
                      <a:pt x="6672" y="8807"/>
                      <a:pt x="7739" y="8473"/>
                      <a:pt x="8740" y="8140"/>
                    </a:cubicBezTo>
                    <a:cubicBezTo>
                      <a:pt x="8973" y="8073"/>
                      <a:pt x="9173" y="8006"/>
                      <a:pt x="9374" y="7939"/>
                    </a:cubicBezTo>
                    <a:lnTo>
                      <a:pt x="9374" y="7939"/>
                    </a:lnTo>
                    <a:lnTo>
                      <a:pt x="7539" y="9774"/>
                    </a:lnTo>
                    <a:lnTo>
                      <a:pt x="7539" y="11442"/>
                    </a:lnTo>
                    <a:cubicBezTo>
                      <a:pt x="8578" y="11855"/>
                      <a:pt x="9601" y="12023"/>
                      <a:pt x="10576" y="12023"/>
                    </a:cubicBezTo>
                    <a:cubicBezTo>
                      <a:pt x="12043" y="12023"/>
                      <a:pt x="13402" y="11643"/>
                      <a:pt x="14544" y="11142"/>
                    </a:cubicBezTo>
                    <a:lnTo>
                      <a:pt x="16345" y="12209"/>
                    </a:lnTo>
                    <a:lnTo>
                      <a:pt x="18513" y="10942"/>
                    </a:lnTo>
                    <a:lnTo>
                      <a:pt x="18513" y="9274"/>
                    </a:lnTo>
                    <a:lnTo>
                      <a:pt x="17746" y="8840"/>
                    </a:lnTo>
                    <a:cubicBezTo>
                      <a:pt x="18013" y="8473"/>
                      <a:pt x="18147" y="8106"/>
                      <a:pt x="18147" y="7739"/>
                    </a:cubicBezTo>
                    <a:lnTo>
                      <a:pt x="18147" y="6005"/>
                    </a:lnTo>
                    <a:cubicBezTo>
                      <a:pt x="18147" y="5304"/>
                      <a:pt x="17646" y="4637"/>
                      <a:pt x="16645" y="4070"/>
                    </a:cubicBezTo>
                    <a:cubicBezTo>
                      <a:pt x="16645" y="4070"/>
                      <a:pt x="16579" y="4070"/>
                      <a:pt x="16579" y="4003"/>
                    </a:cubicBezTo>
                    <a:cubicBezTo>
                      <a:pt x="15507" y="3402"/>
                      <a:pt x="14415" y="3182"/>
                      <a:pt x="13354" y="3182"/>
                    </a:cubicBezTo>
                    <a:cubicBezTo>
                      <a:pt x="12533" y="3182"/>
                      <a:pt x="11732" y="3314"/>
                      <a:pt x="10975" y="3503"/>
                    </a:cubicBezTo>
                    <a:cubicBezTo>
                      <a:pt x="10208" y="3736"/>
                      <a:pt x="9507" y="3937"/>
                      <a:pt x="8873" y="4170"/>
                    </a:cubicBezTo>
                    <a:cubicBezTo>
                      <a:pt x="8006" y="4470"/>
                      <a:pt x="7239" y="4737"/>
                      <a:pt x="6638" y="4904"/>
                    </a:cubicBezTo>
                    <a:cubicBezTo>
                      <a:pt x="6345" y="4953"/>
                      <a:pt x="6070" y="4984"/>
                      <a:pt x="5813" y="4984"/>
                    </a:cubicBezTo>
                    <a:cubicBezTo>
                      <a:pt x="5719" y="4984"/>
                      <a:pt x="5627" y="4980"/>
                      <a:pt x="5538" y="4971"/>
                    </a:cubicBezTo>
                    <a:cubicBezTo>
                      <a:pt x="5204" y="4971"/>
                      <a:pt x="4970" y="4904"/>
                      <a:pt x="4670" y="4737"/>
                    </a:cubicBezTo>
                    <a:cubicBezTo>
                      <a:pt x="4704" y="4737"/>
                      <a:pt x="4704" y="4670"/>
                      <a:pt x="4737" y="4670"/>
                    </a:cubicBezTo>
                    <a:cubicBezTo>
                      <a:pt x="4837" y="4637"/>
                      <a:pt x="4870" y="4604"/>
                      <a:pt x="4970" y="4570"/>
                    </a:cubicBezTo>
                    <a:cubicBezTo>
                      <a:pt x="5171" y="4437"/>
                      <a:pt x="5337" y="4337"/>
                      <a:pt x="5538" y="4270"/>
                    </a:cubicBezTo>
                    <a:cubicBezTo>
                      <a:pt x="6121" y="4023"/>
                      <a:pt x="6695" y="3906"/>
                      <a:pt x="7255" y="3906"/>
                    </a:cubicBezTo>
                    <a:cubicBezTo>
                      <a:pt x="7751" y="3906"/>
                      <a:pt x="8236" y="3998"/>
                      <a:pt x="8706" y="4170"/>
                    </a:cubicBezTo>
                    <a:lnTo>
                      <a:pt x="10541" y="2335"/>
                    </a:lnTo>
                    <a:lnTo>
                      <a:pt x="10541" y="668"/>
                    </a:lnTo>
                    <a:cubicBezTo>
                      <a:pt x="9625" y="369"/>
                      <a:pt x="8699" y="216"/>
                      <a:pt x="7769" y="216"/>
                    </a:cubicBezTo>
                    <a:cubicBezTo>
                      <a:pt x="7038" y="216"/>
                      <a:pt x="6304" y="310"/>
                      <a:pt x="5571" y="501"/>
                    </a:cubicBezTo>
                    <a:cubicBezTo>
                      <a:pt x="5037" y="634"/>
                      <a:pt x="4537" y="834"/>
                      <a:pt x="4003" y="1068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1"/>
              <p:cNvSpPr/>
              <p:nvPr/>
            </p:nvSpPr>
            <p:spPr>
              <a:xfrm>
                <a:off x="2419400" y="3422900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0"/>
                    </a:moveTo>
                    <a:lnTo>
                      <a:pt x="67" y="1234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33" y="5954"/>
                      <a:pt x="11593" y="5419"/>
                      <a:pt x="12713" y="5419"/>
                    </a:cubicBezTo>
                    <a:cubicBezTo>
                      <a:pt x="13180" y="5419"/>
                      <a:pt x="13622" y="5512"/>
                      <a:pt x="14044" y="5738"/>
                    </a:cubicBezTo>
                    <a:cubicBezTo>
                      <a:pt x="15011" y="6305"/>
                      <a:pt x="14711" y="6972"/>
                      <a:pt x="13710" y="7572"/>
                    </a:cubicBezTo>
                    <a:lnTo>
                      <a:pt x="13210" y="7839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2"/>
                    </a:cubicBezTo>
                    <a:lnTo>
                      <a:pt x="7673" y="9807"/>
                    </a:lnTo>
                    <a:cubicBezTo>
                      <a:pt x="8698" y="10220"/>
                      <a:pt x="9714" y="10388"/>
                      <a:pt x="10686" y="10388"/>
                    </a:cubicBezTo>
                    <a:cubicBezTo>
                      <a:pt x="12149" y="10388"/>
                      <a:pt x="13516" y="10008"/>
                      <a:pt x="14678" y="9507"/>
                    </a:cubicBezTo>
                    <a:lnTo>
                      <a:pt x="16479" y="10541"/>
                    </a:lnTo>
                    <a:lnTo>
                      <a:pt x="18647" y="9307"/>
                    </a:lnTo>
                    <a:lnTo>
                      <a:pt x="16846" y="8239"/>
                    </a:lnTo>
                    <a:cubicBezTo>
                      <a:pt x="18647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070"/>
                    </a:cubicBezTo>
                    <a:cubicBezTo>
                      <a:pt x="15649" y="3405"/>
                      <a:pt x="14554" y="3162"/>
                      <a:pt x="13487" y="3162"/>
                    </a:cubicBezTo>
                    <a:cubicBezTo>
                      <a:pt x="12680" y="3162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70"/>
                      <a:pt x="7372" y="4704"/>
                      <a:pt x="6739" y="4870"/>
                    </a:cubicBezTo>
                    <a:cubicBezTo>
                      <a:pt x="6479" y="4918"/>
                      <a:pt x="6220" y="4965"/>
                      <a:pt x="5972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0"/>
                    </a:cubicBezTo>
                    <a:cubicBezTo>
                      <a:pt x="3903" y="4237"/>
                      <a:pt x="3837" y="3669"/>
                      <a:pt x="4837" y="3002"/>
                    </a:cubicBezTo>
                    <a:cubicBezTo>
                      <a:pt x="4904" y="2936"/>
                      <a:pt x="4971" y="2902"/>
                      <a:pt x="5037" y="2869"/>
                    </a:cubicBezTo>
                    <a:cubicBezTo>
                      <a:pt x="5238" y="2735"/>
                      <a:pt x="5404" y="2669"/>
                      <a:pt x="5638" y="2569"/>
                    </a:cubicBezTo>
                    <a:cubicBezTo>
                      <a:pt x="6192" y="2326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7"/>
                    </a:lnTo>
                    <a:cubicBezTo>
                      <a:pt x="9716" y="365"/>
                      <a:pt x="8780" y="202"/>
                      <a:pt x="7840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37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1"/>
              <p:cNvSpPr/>
              <p:nvPr/>
            </p:nvSpPr>
            <p:spPr>
              <a:xfrm>
                <a:off x="2419400" y="3422900"/>
                <a:ext cx="471200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10542" extrusionOk="0">
                    <a:moveTo>
                      <a:pt x="2235" y="0"/>
                    </a:moveTo>
                    <a:lnTo>
                      <a:pt x="67" y="1234"/>
                    </a:lnTo>
                    <a:lnTo>
                      <a:pt x="1868" y="2302"/>
                    </a:lnTo>
                    <a:cubicBezTo>
                      <a:pt x="34" y="3669"/>
                      <a:pt x="0" y="5137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3" y="6471"/>
                    </a:cubicBezTo>
                    <a:cubicBezTo>
                      <a:pt x="10333" y="5954"/>
                      <a:pt x="11593" y="5419"/>
                      <a:pt x="12713" y="5419"/>
                    </a:cubicBezTo>
                    <a:cubicBezTo>
                      <a:pt x="13180" y="5419"/>
                      <a:pt x="13622" y="5512"/>
                      <a:pt x="14044" y="5738"/>
                    </a:cubicBezTo>
                    <a:cubicBezTo>
                      <a:pt x="15011" y="6305"/>
                      <a:pt x="14711" y="6972"/>
                      <a:pt x="13710" y="7572"/>
                    </a:cubicBezTo>
                    <a:lnTo>
                      <a:pt x="13210" y="7839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2" y="8069"/>
                      <a:pt x="9574" y="7872"/>
                    </a:cubicBezTo>
                    <a:lnTo>
                      <a:pt x="7673" y="9807"/>
                    </a:lnTo>
                    <a:cubicBezTo>
                      <a:pt x="8698" y="10220"/>
                      <a:pt x="9714" y="10388"/>
                      <a:pt x="10686" y="10388"/>
                    </a:cubicBezTo>
                    <a:cubicBezTo>
                      <a:pt x="12149" y="10388"/>
                      <a:pt x="13516" y="10008"/>
                      <a:pt x="14678" y="9507"/>
                    </a:cubicBezTo>
                    <a:lnTo>
                      <a:pt x="16479" y="10541"/>
                    </a:lnTo>
                    <a:lnTo>
                      <a:pt x="18647" y="9307"/>
                    </a:lnTo>
                    <a:lnTo>
                      <a:pt x="16846" y="8239"/>
                    </a:lnTo>
                    <a:cubicBezTo>
                      <a:pt x="18647" y="6872"/>
                      <a:pt x="18847" y="5337"/>
                      <a:pt x="16746" y="4136"/>
                    </a:cubicBezTo>
                    <a:cubicBezTo>
                      <a:pt x="16746" y="4136"/>
                      <a:pt x="16712" y="4136"/>
                      <a:pt x="16712" y="4070"/>
                    </a:cubicBezTo>
                    <a:cubicBezTo>
                      <a:pt x="15649" y="3405"/>
                      <a:pt x="14554" y="3162"/>
                      <a:pt x="13487" y="3162"/>
                    </a:cubicBezTo>
                    <a:cubicBezTo>
                      <a:pt x="12680" y="3162"/>
                      <a:pt x="11889" y="3302"/>
                      <a:pt x="11142" y="3503"/>
                    </a:cubicBezTo>
                    <a:cubicBezTo>
                      <a:pt x="10375" y="3703"/>
                      <a:pt x="9674" y="3903"/>
                      <a:pt x="9007" y="4170"/>
                    </a:cubicBezTo>
                    <a:cubicBezTo>
                      <a:pt x="8140" y="4470"/>
                      <a:pt x="7372" y="4704"/>
                      <a:pt x="6739" y="4870"/>
                    </a:cubicBezTo>
                    <a:cubicBezTo>
                      <a:pt x="6479" y="4918"/>
                      <a:pt x="6220" y="4965"/>
                      <a:pt x="5972" y="4965"/>
                    </a:cubicBezTo>
                    <a:cubicBezTo>
                      <a:pt x="5869" y="4965"/>
                      <a:pt x="5769" y="4957"/>
                      <a:pt x="5671" y="4937"/>
                    </a:cubicBezTo>
                    <a:cubicBezTo>
                      <a:pt x="5304" y="4904"/>
                      <a:pt x="4971" y="4837"/>
                      <a:pt x="4637" y="4670"/>
                    </a:cubicBezTo>
                    <a:cubicBezTo>
                      <a:pt x="3903" y="4237"/>
                      <a:pt x="3837" y="3669"/>
                      <a:pt x="4837" y="3002"/>
                    </a:cubicBezTo>
                    <a:cubicBezTo>
                      <a:pt x="4904" y="2936"/>
                      <a:pt x="4971" y="2902"/>
                      <a:pt x="5037" y="2869"/>
                    </a:cubicBezTo>
                    <a:cubicBezTo>
                      <a:pt x="5238" y="2735"/>
                      <a:pt x="5404" y="2669"/>
                      <a:pt x="5638" y="2569"/>
                    </a:cubicBezTo>
                    <a:cubicBezTo>
                      <a:pt x="6192" y="2326"/>
                      <a:pt x="6755" y="2210"/>
                      <a:pt x="7309" y="2210"/>
                    </a:cubicBezTo>
                    <a:cubicBezTo>
                      <a:pt x="7821" y="2210"/>
                      <a:pt x="8326" y="2310"/>
                      <a:pt x="8807" y="2502"/>
                    </a:cubicBezTo>
                    <a:lnTo>
                      <a:pt x="10641" y="667"/>
                    </a:lnTo>
                    <a:cubicBezTo>
                      <a:pt x="9716" y="365"/>
                      <a:pt x="8780" y="202"/>
                      <a:pt x="7840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37" y="834"/>
                      <a:pt x="4070" y="1034"/>
                    </a:cubicBezTo>
                    <a:lnTo>
                      <a:pt x="22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1"/>
              <p:cNvSpPr/>
              <p:nvPr/>
            </p:nvSpPr>
            <p:spPr>
              <a:xfrm>
                <a:off x="2422725" y="3421225"/>
                <a:ext cx="1001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69" extrusionOk="0">
                    <a:moveTo>
                      <a:pt x="2169" y="0"/>
                    </a:moveTo>
                    <a:lnTo>
                      <a:pt x="1" y="1268"/>
                    </a:lnTo>
                    <a:lnTo>
                      <a:pt x="2202" y="267"/>
                    </a:lnTo>
                    <a:lnTo>
                      <a:pt x="4004" y="1068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1"/>
              <p:cNvSpPr/>
              <p:nvPr/>
            </p:nvSpPr>
            <p:spPr>
              <a:xfrm>
                <a:off x="2556175" y="3427550"/>
                <a:ext cx="13095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316" extrusionOk="0">
                    <a:moveTo>
                      <a:pt x="2325" y="1"/>
                    </a:moveTo>
                    <a:cubicBezTo>
                      <a:pt x="1502" y="1"/>
                      <a:pt x="732" y="125"/>
                      <a:pt x="0" y="348"/>
                    </a:cubicBezTo>
                    <a:cubicBezTo>
                      <a:pt x="557" y="237"/>
                      <a:pt x="1273" y="156"/>
                      <a:pt x="2044" y="156"/>
                    </a:cubicBezTo>
                    <a:cubicBezTo>
                      <a:pt x="2889" y="156"/>
                      <a:pt x="3799" y="253"/>
                      <a:pt x="4637" y="515"/>
                    </a:cubicBezTo>
                    <a:lnTo>
                      <a:pt x="3402" y="2316"/>
                    </a:lnTo>
                    <a:lnTo>
                      <a:pt x="5237" y="481"/>
                    </a:lnTo>
                    <a:cubicBezTo>
                      <a:pt x="4191" y="150"/>
                      <a:pt x="3226" y="1"/>
                      <a:pt x="232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1"/>
              <p:cNvSpPr/>
              <p:nvPr/>
            </p:nvSpPr>
            <p:spPr>
              <a:xfrm>
                <a:off x="2697925" y="3501800"/>
                <a:ext cx="193500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017" extrusionOk="0">
                    <a:moveTo>
                      <a:pt x="2397" y="1"/>
                    </a:moveTo>
                    <a:cubicBezTo>
                      <a:pt x="1570" y="1"/>
                      <a:pt x="763" y="142"/>
                      <a:pt x="1" y="347"/>
                    </a:cubicBezTo>
                    <a:cubicBezTo>
                      <a:pt x="485" y="240"/>
                      <a:pt x="1073" y="172"/>
                      <a:pt x="1710" y="172"/>
                    </a:cubicBezTo>
                    <a:cubicBezTo>
                      <a:pt x="2872" y="172"/>
                      <a:pt x="4196" y="401"/>
                      <a:pt x="5338" y="1047"/>
                    </a:cubicBezTo>
                    <a:cubicBezTo>
                      <a:pt x="7039" y="2048"/>
                      <a:pt x="7339" y="3249"/>
                      <a:pt x="5738" y="5017"/>
                    </a:cubicBezTo>
                    <a:cubicBezTo>
                      <a:pt x="7539" y="3649"/>
                      <a:pt x="7740" y="2081"/>
                      <a:pt x="5605" y="847"/>
                    </a:cubicBezTo>
                    <a:cubicBezTo>
                      <a:pt x="4539" y="230"/>
                      <a:pt x="3452" y="1"/>
                      <a:pt x="2397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1"/>
              <p:cNvSpPr/>
              <p:nvPr/>
            </p:nvSpPr>
            <p:spPr>
              <a:xfrm>
                <a:off x="2832200" y="3627200"/>
                <a:ext cx="5422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3" extrusionOk="0">
                    <a:moveTo>
                      <a:pt x="367" y="1"/>
                    </a:moveTo>
                    <a:lnTo>
                      <a:pt x="1735" y="1035"/>
                    </a:lnTo>
                    <a:lnTo>
                      <a:pt x="0" y="2302"/>
                    </a:lnTo>
                    <a:lnTo>
                      <a:pt x="2168" y="1035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1"/>
              <p:cNvSpPr/>
              <p:nvPr/>
            </p:nvSpPr>
            <p:spPr>
              <a:xfrm>
                <a:off x="2612025" y="3617200"/>
                <a:ext cx="1376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36" extrusionOk="0">
                    <a:moveTo>
                      <a:pt x="1902" y="0"/>
                    </a:moveTo>
                    <a:lnTo>
                      <a:pt x="1" y="1935"/>
                    </a:lnTo>
                    <a:lnTo>
                      <a:pt x="2036" y="301"/>
                    </a:lnTo>
                    <a:cubicBezTo>
                      <a:pt x="2036" y="301"/>
                      <a:pt x="2572" y="517"/>
                      <a:pt x="3397" y="517"/>
                    </a:cubicBezTo>
                    <a:cubicBezTo>
                      <a:pt x="3983" y="517"/>
                      <a:pt x="4715" y="408"/>
                      <a:pt x="5505" y="34"/>
                    </a:cubicBezTo>
                    <a:lnTo>
                      <a:pt x="5505" y="34"/>
                    </a:lnTo>
                    <a:cubicBezTo>
                      <a:pt x="4918" y="290"/>
                      <a:pt x="4318" y="396"/>
                      <a:pt x="3749" y="396"/>
                    </a:cubicBezTo>
                    <a:cubicBezTo>
                      <a:pt x="3058" y="396"/>
                      <a:pt x="2415" y="238"/>
                      <a:pt x="19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1"/>
              <p:cNvSpPr/>
              <p:nvPr/>
            </p:nvSpPr>
            <p:spPr>
              <a:xfrm>
                <a:off x="2507800" y="3497100"/>
                <a:ext cx="80075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064" extrusionOk="0">
                    <a:moveTo>
                      <a:pt x="1335" y="1"/>
                    </a:moveTo>
                    <a:lnTo>
                      <a:pt x="1335" y="1"/>
                    </a:lnTo>
                    <a:cubicBezTo>
                      <a:pt x="434" y="501"/>
                      <a:pt x="0" y="1068"/>
                      <a:pt x="634" y="1602"/>
                    </a:cubicBezTo>
                    <a:cubicBezTo>
                      <a:pt x="980" y="1907"/>
                      <a:pt x="1548" y="2063"/>
                      <a:pt x="2129" y="2063"/>
                    </a:cubicBezTo>
                    <a:cubicBezTo>
                      <a:pt x="2500" y="2063"/>
                      <a:pt x="2877" y="1999"/>
                      <a:pt x="3203" y="1869"/>
                    </a:cubicBezTo>
                    <a:lnTo>
                      <a:pt x="3203" y="1869"/>
                    </a:lnTo>
                    <a:cubicBezTo>
                      <a:pt x="2934" y="1918"/>
                      <a:pt x="2683" y="1949"/>
                      <a:pt x="2437" y="1949"/>
                    </a:cubicBezTo>
                    <a:cubicBezTo>
                      <a:pt x="2347" y="1949"/>
                      <a:pt x="2258" y="1945"/>
                      <a:pt x="2169" y="1936"/>
                    </a:cubicBezTo>
                    <a:cubicBezTo>
                      <a:pt x="1802" y="1936"/>
                      <a:pt x="1468" y="1869"/>
                      <a:pt x="1134" y="1669"/>
                    </a:cubicBezTo>
                    <a:cubicBezTo>
                      <a:pt x="434" y="1235"/>
                      <a:pt x="334" y="668"/>
                      <a:pt x="13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1"/>
              <p:cNvSpPr/>
              <p:nvPr/>
            </p:nvSpPr>
            <p:spPr>
              <a:xfrm>
                <a:off x="2420225" y="3478775"/>
                <a:ext cx="12762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871" extrusionOk="0">
                    <a:moveTo>
                      <a:pt x="1869" y="0"/>
                    </a:moveTo>
                    <a:cubicBezTo>
                      <a:pt x="34" y="1434"/>
                      <a:pt x="1" y="2835"/>
                      <a:pt x="2102" y="4003"/>
                    </a:cubicBezTo>
                    <a:cubicBezTo>
                      <a:pt x="3103" y="4603"/>
                      <a:pt x="4137" y="4837"/>
                      <a:pt x="5104" y="4870"/>
                    </a:cubicBezTo>
                    <a:cubicBezTo>
                      <a:pt x="3537" y="4737"/>
                      <a:pt x="1635" y="3903"/>
                      <a:pt x="1002" y="2602"/>
                    </a:cubicBezTo>
                    <a:cubicBezTo>
                      <a:pt x="434" y="1334"/>
                      <a:pt x="1702" y="134"/>
                      <a:pt x="186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1"/>
              <p:cNvSpPr/>
              <p:nvPr/>
            </p:nvSpPr>
            <p:spPr>
              <a:xfrm>
                <a:off x="4509225" y="4024075"/>
                <a:ext cx="1071625" cy="617300"/>
              </a:xfrm>
              <a:custGeom>
                <a:avLst/>
                <a:gdLst/>
                <a:ahLst/>
                <a:cxnLst/>
                <a:rect l="l" t="t" r="r" b="b"/>
                <a:pathLst>
                  <a:path w="42865" h="24692" extrusionOk="0">
                    <a:moveTo>
                      <a:pt x="21958" y="0"/>
                    </a:moveTo>
                    <a:cubicBezTo>
                      <a:pt x="16224" y="0"/>
                      <a:pt x="10450" y="1321"/>
                      <a:pt x="6138" y="3940"/>
                    </a:cubicBezTo>
                    <a:cubicBezTo>
                      <a:pt x="3803" y="5341"/>
                      <a:pt x="2135" y="7009"/>
                      <a:pt x="1135" y="8777"/>
                    </a:cubicBezTo>
                    <a:lnTo>
                      <a:pt x="0" y="8743"/>
                    </a:lnTo>
                    <a:lnTo>
                      <a:pt x="101" y="13146"/>
                    </a:lnTo>
                    <a:cubicBezTo>
                      <a:pt x="301" y="16182"/>
                      <a:pt x="2469" y="19151"/>
                      <a:pt x="6505" y="21386"/>
                    </a:cubicBezTo>
                    <a:cubicBezTo>
                      <a:pt x="10544" y="23596"/>
                      <a:pt x="15734" y="24692"/>
                      <a:pt x="20957" y="24692"/>
                    </a:cubicBezTo>
                    <a:cubicBezTo>
                      <a:pt x="26691" y="24692"/>
                      <a:pt x="32464" y="23371"/>
                      <a:pt x="36793" y="20752"/>
                    </a:cubicBezTo>
                    <a:cubicBezTo>
                      <a:pt x="40730" y="18350"/>
                      <a:pt x="42798" y="15315"/>
                      <a:pt x="42864" y="12279"/>
                    </a:cubicBezTo>
                    <a:lnTo>
                      <a:pt x="42798" y="7876"/>
                    </a:lnTo>
                    <a:lnTo>
                      <a:pt x="41630" y="7943"/>
                    </a:lnTo>
                    <a:cubicBezTo>
                      <a:pt x="40529" y="6208"/>
                      <a:pt x="38828" y="4640"/>
                      <a:pt x="36393" y="3306"/>
                    </a:cubicBezTo>
                    <a:cubicBezTo>
                      <a:pt x="32370" y="1096"/>
                      <a:pt x="27181" y="0"/>
                      <a:pt x="2195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1"/>
              <p:cNvSpPr/>
              <p:nvPr/>
            </p:nvSpPr>
            <p:spPr>
              <a:xfrm>
                <a:off x="4509225" y="4024075"/>
                <a:ext cx="1071625" cy="617300"/>
              </a:xfrm>
              <a:custGeom>
                <a:avLst/>
                <a:gdLst/>
                <a:ahLst/>
                <a:cxnLst/>
                <a:rect l="l" t="t" r="r" b="b"/>
                <a:pathLst>
                  <a:path w="42865" h="24692" extrusionOk="0">
                    <a:moveTo>
                      <a:pt x="21958" y="0"/>
                    </a:moveTo>
                    <a:cubicBezTo>
                      <a:pt x="16224" y="0"/>
                      <a:pt x="10450" y="1321"/>
                      <a:pt x="6138" y="3940"/>
                    </a:cubicBezTo>
                    <a:cubicBezTo>
                      <a:pt x="3803" y="5341"/>
                      <a:pt x="2135" y="7009"/>
                      <a:pt x="1135" y="8777"/>
                    </a:cubicBezTo>
                    <a:lnTo>
                      <a:pt x="0" y="8743"/>
                    </a:lnTo>
                    <a:lnTo>
                      <a:pt x="101" y="13146"/>
                    </a:lnTo>
                    <a:cubicBezTo>
                      <a:pt x="301" y="16182"/>
                      <a:pt x="2469" y="19151"/>
                      <a:pt x="6505" y="21386"/>
                    </a:cubicBezTo>
                    <a:cubicBezTo>
                      <a:pt x="10544" y="23596"/>
                      <a:pt x="15734" y="24692"/>
                      <a:pt x="20957" y="24692"/>
                    </a:cubicBezTo>
                    <a:cubicBezTo>
                      <a:pt x="26691" y="24692"/>
                      <a:pt x="32464" y="23371"/>
                      <a:pt x="36793" y="20752"/>
                    </a:cubicBezTo>
                    <a:cubicBezTo>
                      <a:pt x="40730" y="18350"/>
                      <a:pt x="42798" y="15315"/>
                      <a:pt x="42864" y="12279"/>
                    </a:cubicBezTo>
                    <a:lnTo>
                      <a:pt x="42798" y="7876"/>
                    </a:lnTo>
                    <a:lnTo>
                      <a:pt x="41630" y="7943"/>
                    </a:lnTo>
                    <a:cubicBezTo>
                      <a:pt x="40529" y="6208"/>
                      <a:pt x="38828" y="4640"/>
                      <a:pt x="36393" y="3306"/>
                    </a:cubicBezTo>
                    <a:cubicBezTo>
                      <a:pt x="32370" y="1096"/>
                      <a:pt x="27181" y="0"/>
                      <a:pt x="2195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1"/>
              <p:cNvSpPr/>
              <p:nvPr/>
            </p:nvSpPr>
            <p:spPr>
              <a:xfrm>
                <a:off x="5038775" y="4023900"/>
                <a:ext cx="542075" cy="61822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4729" extrusionOk="0">
                    <a:moveTo>
                      <a:pt x="865" y="0"/>
                    </a:moveTo>
                    <a:cubicBezTo>
                      <a:pt x="577" y="0"/>
                      <a:pt x="289" y="4"/>
                      <a:pt x="0" y="11"/>
                    </a:cubicBezTo>
                    <a:lnTo>
                      <a:pt x="534" y="24728"/>
                    </a:lnTo>
                    <a:cubicBezTo>
                      <a:pt x="6005" y="24628"/>
                      <a:pt x="11475" y="23327"/>
                      <a:pt x="15611" y="20826"/>
                    </a:cubicBezTo>
                    <a:cubicBezTo>
                      <a:pt x="19548" y="18391"/>
                      <a:pt x="21616" y="15355"/>
                      <a:pt x="21682" y="12320"/>
                    </a:cubicBezTo>
                    <a:lnTo>
                      <a:pt x="21616" y="7950"/>
                    </a:lnTo>
                    <a:lnTo>
                      <a:pt x="20448" y="7983"/>
                    </a:lnTo>
                    <a:cubicBezTo>
                      <a:pt x="19347" y="6282"/>
                      <a:pt x="17646" y="4681"/>
                      <a:pt x="15211" y="3346"/>
                    </a:cubicBezTo>
                    <a:cubicBezTo>
                      <a:pt x="11198" y="1135"/>
                      <a:pt x="6047" y="0"/>
                      <a:pt x="865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1"/>
              <p:cNvSpPr/>
              <p:nvPr/>
            </p:nvSpPr>
            <p:spPr>
              <a:xfrm>
                <a:off x="5331475" y="4068350"/>
                <a:ext cx="248550" cy="516225"/>
              </a:xfrm>
              <a:custGeom>
                <a:avLst/>
                <a:gdLst/>
                <a:ahLst/>
                <a:cxnLst/>
                <a:rect l="l" t="t" r="r" b="b"/>
                <a:pathLst>
                  <a:path w="9942" h="20649" extrusionOk="0">
                    <a:moveTo>
                      <a:pt x="1" y="1"/>
                    </a:moveTo>
                    <a:lnTo>
                      <a:pt x="434" y="20649"/>
                    </a:lnTo>
                    <a:cubicBezTo>
                      <a:pt x="1635" y="20215"/>
                      <a:pt x="2803" y="19615"/>
                      <a:pt x="3837" y="18981"/>
                    </a:cubicBezTo>
                    <a:cubicBezTo>
                      <a:pt x="7806" y="16579"/>
                      <a:pt x="9841" y="13544"/>
                      <a:pt x="9941" y="10508"/>
                    </a:cubicBezTo>
                    <a:lnTo>
                      <a:pt x="9841" y="6105"/>
                    </a:lnTo>
                    <a:lnTo>
                      <a:pt x="8673" y="6172"/>
                    </a:lnTo>
                    <a:cubicBezTo>
                      <a:pt x="7606" y="4437"/>
                      <a:pt x="5905" y="2869"/>
                      <a:pt x="3470" y="1535"/>
                    </a:cubicBezTo>
                    <a:cubicBezTo>
                      <a:pt x="2402" y="935"/>
                      <a:pt x="1235" y="40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4508400" y="4080875"/>
                <a:ext cx="249350" cy="517875"/>
              </a:xfrm>
              <a:custGeom>
                <a:avLst/>
                <a:gdLst/>
                <a:ahLst/>
                <a:cxnLst/>
                <a:rect l="l" t="t" r="r" b="b"/>
                <a:pathLst>
                  <a:path w="9974" h="20715" extrusionOk="0">
                    <a:moveTo>
                      <a:pt x="9574" y="0"/>
                    </a:moveTo>
                    <a:cubicBezTo>
                      <a:pt x="8373" y="500"/>
                      <a:pt x="7239" y="1034"/>
                      <a:pt x="6171" y="1668"/>
                    </a:cubicBezTo>
                    <a:cubicBezTo>
                      <a:pt x="3803" y="3069"/>
                      <a:pt x="2135" y="4737"/>
                      <a:pt x="1168" y="6505"/>
                    </a:cubicBezTo>
                    <a:lnTo>
                      <a:pt x="0" y="6538"/>
                    </a:lnTo>
                    <a:lnTo>
                      <a:pt x="67" y="10908"/>
                    </a:lnTo>
                    <a:cubicBezTo>
                      <a:pt x="300" y="13943"/>
                      <a:pt x="2469" y="16912"/>
                      <a:pt x="6505" y="19180"/>
                    </a:cubicBezTo>
                    <a:cubicBezTo>
                      <a:pt x="7572" y="19748"/>
                      <a:pt x="8740" y="20281"/>
                      <a:pt x="9974" y="20715"/>
                    </a:cubicBezTo>
                    <a:lnTo>
                      <a:pt x="9574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4460850" y="3924000"/>
                <a:ext cx="1170875" cy="617575"/>
              </a:xfrm>
              <a:custGeom>
                <a:avLst/>
                <a:gdLst/>
                <a:ahLst/>
                <a:cxnLst/>
                <a:rect l="l" t="t" r="r" b="b"/>
                <a:pathLst>
                  <a:path w="46835" h="24703" extrusionOk="0">
                    <a:moveTo>
                      <a:pt x="23813" y="0"/>
                    </a:moveTo>
                    <a:cubicBezTo>
                      <a:pt x="18083" y="0"/>
                      <a:pt x="12318" y="1321"/>
                      <a:pt x="8006" y="3940"/>
                    </a:cubicBezTo>
                    <a:cubicBezTo>
                      <a:pt x="6639" y="4774"/>
                      <a:pt x="5505" y="5675"/>
                      <a:pt x="4604" y="6642"/>
                    </a:cubicBezTo>
                    <a:cubicBezTo>
                      <a:pt x="1" y="11445"/>
                      <a:pt x="1302" y="17516"/>
                      <a:pt x="8340" y="21386"/>
                    </a:cubicBezTo>
                    <a:cubicBezTo>
                      <a:pt x="9307" y="21886"/>
                      <a:pt x="10308" y="22353"/>
                      <a:pt x="11409" y="22787"/>
                    </a:cubicBezTo>
                    <a:cubicBezTo>
                      <a:pt x="11542" y="22820"/>
                      <a:pt x="11609" y="22854"/>
                      <a:pt x="11742" y="22887"/>
                    </a:cubicBezTo>
                    <a:cubicBezTo>
                      <a:pt x="15111" y="24100"/>
                      <a:pt x="18965" y="24703"/>
                      <a:pt x="22836" y="24703"/>
                    </a:cubicBezTo>
                    <a:cubicBezTo>
                      <a:pt x="28548" y="24703"/>
                      <a:pt x="34301" y="23390"/>
                      <a:pt x="38595" y="20785"/>
                    </a:cubicBezTo>
                    <a:cubicBezTo>
                      <a:pt x="46834" y="15782"/>
                      <a:pt x="46734" y="7976"/>
                      <a:pt x="38261" y="3306"/>
                    </a:cubicBezTo>
                    <a:cubicBezTo>
                      <a:pt x="34223" y="1096"/>
                      <a:pt x="29032" y="0"/>
                      <a:pt x="2381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4460850" y="3924000"/>
                <a:ext cx="1170875" cy="617575"/>
              </a:xfrm>
              <a:custGeom>
                <a:avLst/>
                <a:gdLst/>
                <a:ahLst/>
                <a:cxnLst/>
                <a:rect l="l" t="t" r="r" b="b"/>
                <a:pathLst>
                  <a:path w="46835" h="24703" extrusionOk="0">
                    <a:moveTo>
                      <a:pt x="23813" y="0"/>
                    </a:moveTo>
                    <a:cubicBezTo>
                      <a:pt x="18083" y="0"/>
                      <a:pt x="12318" y="1321"/>
                      <a:pt x="8006" y="3940"/>
                    </a:cubicBezTo>
                    <a:cubicBezTo>
                      <a:pt x="6639" y="4774"/>
                      <a:pt x="5505" y="5675"/>
                      <a:pt x="4604" y="6642"/>
                    </a:cubicBezTo>
                    <a:cubicBezTo>
                      <a:pt x="1" y="11445"/>
                      <a:pt x="1302" y="17516"/>
                      <a:pt x="8340" y="21386"/>
                    </a:cubicBezTo>
                    <a:cubicBezTo>
                      <a:pt x="9307" y="21886"/>
                      <a:pt x="10308" y="22353"/>
                      <a:pt x="11409" y="22787"/>
                    </a:cubicBezTo>
                    <a:cubicBezTo>
                      <a:pt x="11542" y="22820"/>
                      <a:pt x="11609" y="22854"/>
                      <a:pt x="11742" y="22887"/>
                    </a:cubicBezTo>
                    <a:cubicBezTo>
                      <a:pt x="15111" y="24100"/>
                      <a:pt x="18965" y="24703"/>
                      <a:pt x="22836" y="24703"/>
                    </a:cubicBezTo>
                    <a:cubicBezTo>
                      <a:pt x="28548" y="24703"/>
                      <a:pt x="34301" y="23390"/>
                      <a:pt x="38595" y="20785"/>
                    </a:cubicBezTo>
                    <a:cubicBezTo>
                      <a:pt x="46834" y="15782"/>
                      <a:pt x="46734" y="7976"/>
                      <a:pt x="38261" y="3306"/>
                    </a:cubicBezTo>
                    <a:cubicBezTo>
                      <a:pt x="34223" y="1096"/>
                      <a:pt x="29032" y="0"/>
                      <a:pt x="2381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4462475" y="4089200"/>
                <a:ext cx="283600" cy="403650"/>
              </a:xfrm>
              <a:custGeom>
                <a:avLst/>
                <a:gdLst/>
                <a:ahLst/>
                <a:cxnLst/>
                <a:rect l="l" t="t" r="r" b="b"/>
                <a:pathLst>
                  <a:path w="11344" h="16146" extrusionOk="0">
                    <a:moveTo>
                      <a:pt x="4506" y="1"/>
                    </a:moveTo>
                    <a:cubicBezTo>
                      <a:pt x="4493" y="9"/>
                      <a:pt x="4432" y="72"/>
                      <a:pt x="4338" y="183"/>
                    </a:cubicBezTo>
                    <a:lnTo>
                      <a:pt x="4338" y="183"/>
                    </a:lnTo>
                    <a:cubicBezTo>
                      <a:pt x="4393" y="122"/>
                      <a:pt x="4449" y="61"/>
                      <a:pt x="4506" y="1"/>
                    </a:cubicBezTo>
                    <a:close/>
                    <a:moveTo>
                      <a:pt x="4338" y="183"/>
                    </a:moveTo>
                    <a:lnTo>
                      <a:pt x="4338" y="183"/>
                    </a:lnTo>
                    <a:cubicBezTo>
                      <a:pt x="1" y="4989"/>
                      <a:pt x="1292" y="10957"/>
                      <a:pt x="8275" y="14778"/>
                    </a:cubicBezTo>
                    <a:cubicBezTo>
                      <a:pt x="9242" y="15278"/>
                      <a:pt x="10243" y="15745"/>
                      <a:pt x="11344" y="16145"/>
                    </a:cubicBezTo>
                    <a:cubicBezTo>
                      <a:pt x="9242" y="15312"/>
                      <a:pt x="3238" y="11876"/>
                      <a:pt x="2404" y="7639"/>
                    </a:cubicBezTo>
                    <a:cubicBezTo>
                      <a:pt x="1651" y="3814"/>
                      <a:pt x="3717" y="920"/>
                      <a:pt x="4338" y="18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5339825" y="3972450"/>
                <a:ext cx="285125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11405" h="161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02" y="835"/>
                      <a:pt x="8106" y="4270"/>
                      <a:pt x="8940" y="8507"/>
                    </a:cubicBezTo>
                    <a:cubicBezTo>
                      <a:pt x="9779" y="12767"/>
                      <a:pt x="7120" y="15872"/>
                      <a:pt x="6857" y="16160"/>
                    </a:cubicBezTo>
                    <a:lnTo>
                      <a:pt x="6857" y="16160"/>
                    </a:lnTo>
                    <a:cubicBezTo>
                      <a:pt x="11405" y="11326"/>
                      <a:pt x="10131" y="5266"/>
                      <a:pt x="3069" y="1368"/>
                    </a:cubicBezTo>
                    <a:cubicBezTo>
                      <a:pt x="2102" y="868"/>
                      <a:pt x="1101" y="401"/>
                      <a:pt x="0" y="1"/>
                    </a:cubicBezTo>
                    <a:close/>
                    <a:moveTo>
                      <a:pt x="6857" y="16160"/>
                    </a:moveTo>
                    <a:cubicBezTo>
                      <a:pt x="6851" y="16166"/>
                      <a:pt x="6845" y="16172"/>
                      <a:pt x="6838" y="16179"/>
                    </a:cubicBezTo>
                    <a:cubicBezTo>
                      <a:pt x="6842" y="16176"/>
                      <a:pt x="6848" y="16169"/>
                      <a:pt x="6857" y="1616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4542575" y="3945625"/>
                <a:ext cx="1000750" cy="574050"/>
              </a:xfrm>
              <a:custGeom>
                <a:avLst/>
                <a:gdLst/>
                <a:ahLst/>
                <a:cxnLst/>
                <a:rect l="l" t="t" r="r" b="b"/>
                <a:pathLst>
                  <a:path w="40030" h="22962" extrusionOk="0">
                    <a:moveTo>
                      <a:pt x="20425" y="0"/>
                    </a:moveTo>
                    <a:cubicBezTo>
                      <a:pt x="20211" y="0"/>
                      <a:pt x="19997" y="2"/>
                      <a:pt x="19782" y="6"/>
                    </a:cubicBezTo>
                    <a:cubicBezTo>
                      <a:pt x="8807" y="240"/>
                      <a:pt x="1" y="5543"/>
                      <a:pt x="134" y="11881"/>
                    </a:cubicBezTo>
                    <a:cubicBezTo>
                      <a:pt x="265" y="18095"/>
                      <a:pt x="8924" y="22962"/>
                      <a:pt x="19605" y="22962"/>
                    </a:cubicBezTo>
                    <a:cubicBezTo>
                      <a:pt x="19819" y="22962"/>
                      <a:pt x="20033" y="22960"/>
                      <a:pt x="20249" y="22956"/>
                    </a:cubicBezTo>
                    <a:cubicBezTo>
                      <a:pt x="31223" y="22722"/>
                      <a:pt x="40029" y="17419"/>
                      <a:pt x="39896" y="11081"/>
                    </a:cubicBezTo>
                    <a:cubicBezTo>
                      <a:pt x="39765" y="4867"/>
                      <a:pt x="31106" y="0"/>
                      <a:pt x="20425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4542575" y="3945625"/>
                <a:ext cx="1000750" cy="574050"/>
              </a:xfrm>
              <a:custGeom>
                <a:avLst/>
                <a:gdLst/>
                <a:ahLst/>
                <a:cxnLst/>
                <a:rect l="l" t="t" r="r" b="b"/>
                <a:pathLst>
                  <a:path w="40030" h="22962" extrusionOk="0">
                    <a:moveTo>
                      <a:pt x="20425" y="0"/>
                    </a:moveTo>
                    <a:cubicBezTo>
                      <a:pt x="20211" y="0"/>
                      <a:pt x="19997" y="2"/>
                      <a:pt x="19782" y="6"/>
                    </a:cubicBezTo>
                    <a:cubicBezTo>
                      <a:pt x="8807" y="240"/>
                      <a:pt x="1" y="5543"/>
                      <a:pt x="134" y="11881"/>
                    </a:cubicBezTo>
                    <a:cubicBezTo>
                      <a:pt x="265" y="18095"/>
                      <a:pt x="8924" y="22962"/>
                      <a:pt x="19605" y="22962"/>
                    </a:cubicBezTo>
                    <a:cubicBezTo>
                      <a:pt x="19819" y="22962"/>
                      <a:pt x="20033" y="22960"/>
                      <a:pt x="20249" y="22956"/>
                    </a:cubicBezTo>
                    <a:cubicBezTo>
                      <a:pt x="31223" y="22722"/>
                      <a:pt x="40029" y="17419"/>
                      <a:pt x="39896" y="11081"/>
                    </a:cubicBezTo>
                    <a:cubicBezTo>
                      <a:pt x="39765" y="4867"/>
                      <a:pt x="31106" y="0"/>
                      <a:pt x="204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5035425" y="4009975"/>
                <a:ext cx="522900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12410" extrusionOk="0">
                    <a:moveTo>
                      <a:pt x="13277" y="1"/>
                    </a:moveTo>
                    <a:cubicBezTo>
                      <a:pt x="14111" y="1335"/>
                      <a:pt x="13844" y="2769"/>
                      <a:pt x="9174" y="3170"/>
                    </a:cubicBezTo>
                    <a:cubicBezTo>
                      <a:pt x="1" y="3870"/>
                      <a:pt x="11809" y="12410"/>
                      <a:pt x="11809" y="12410"/>
                    </a:cubicBezTo>
                    <a:cubicBezTo>
                      <a:pt x="11809" y="12410"/>
                      <a:pt x="14715" y="10940"/>
                      <a:pt x="17019" y="10940"/>
                    </a:cubicBezTo>
                    <a:cubicBezTo>
                      <a:pt x="17990" y="10940"/>
                      <a:pt x="18854" y="11201"/>
                      <a:pt x="19348" y="11943"/>
                    </a:cubicBezTo>
                    <a:cubicBezTo>
                      <a:pt x="20916" y="8940"/>
                      <a:pt x="20315" y="5705"/>
                      <a:pt x="17613" y="3003"/>
                    </a:cubicBezTo>
                    <a:cubicBezTo>
                      <a:pt x="17113" y="2502"/>
                      <a:pt x="16513" y="2002"/>
                      <a:pt x="15912" y="1535"/>
                    </a:cubicBezTo>
                    <a:cubicBezTo>
                      <a:pt x="15412" y="1168"/>
                      <a:pt x="14845" y="835"/>
                      <a:pt x="14278" y="501"/>
                    </a:cubicBezTo>
                    <a:lnTo>
                      <a:pt x="132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5392350" y="4103800"/>
                <a:ext cx="15265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5811" extrusionOk="0">
                    <a:moveTo>
                      <a:pt x="2306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4"/>
                      <a:pt x="1" y="1652"/>
                      <a:pt x="568" y="3253"/>
                    </a:cubicBezTo>
                    <a:cubicBezTo>
                      <a:pt x="1123" y="4703"/>
                      <a:pt x="2477" y="5810"/>
                      <a:pt x="3760" y="5810"/>
                    </a:cubicBezTo>
                    <a:cubicBezTo>
                      <a:pt x="3864" y="5810"/>
                      <a:pt x="3967" y="5803"/>
                      <a:pt x="4070" y="5788"/>
                    </a:cubicBezTo>
                    <a:cubicBezTo>
                      <a:pt x="5471" y="5621"/>
                      <a:pt x="6105" y="4153"/>
                      <a:pt x="5538" y="2586"/>
                    </a:cubicBezTo>
                    <a:cubicBezTo>
                      <a:pt x="5008" y="1089"/>
                      <a:pt x="3604" y="1"/>
                      <a:pt x="2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4516725" y="4035825"/>
                <a:ext cx="668950" cy="482875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9315" extrusionOk="0">
                    <a:moveTo>
                      <a:pt x="6872" y="1"/>
                    </a:moveTo>
                    <a:cubicBezTo>
                      <a:pt x="6305" y="334"/>
                      <a:pt x="5805" y="701"/>
                      <a:pt x="5304" y="1035"/>
                    </a:cubicBezTo>
                    <a:cubicBezTo>
                      <a:pt x="4971" y="1302"/>
                      <a:pt x="4637" y="1535"/>
                      <a:pt x="4337" y="1835"/>
                    </a:cubicBezTo>
                    <a:cubicBezTo>
                      <a:pt x="1" y="5738"/>
                      <a:pt x="67" y="10775"/>
                      <a:pt x="4571" y="14544"/>
                    </a:cubicBezTo>
                    <a:cubicBezTo>
                      <a:pt x="4871" y="14778"/>
                      <a:pt x="5204" y="15045"/>
                      <a:pt x="5571" y="15278"/>
                    </a:cubicBezTo>
                    <a:cubicBezTo>
                      <a:pt x="6038" y="15612"/>
                      <a:pt x="6539" y="15912"/>
                      <a:pt x="7072" y="16212"/>
                    </a:cubicBezTo>
                    <a:cubicBezTo>
                      <a:pt x="7573" y="16513"/>
                      <a:pt x="8140" y="16746"/>
                      <a:pt x="8674" y="17013"/>
                    </a:cubicBezTo>
                    <a:cubicBezTo>
                      <a:pt x="9141" y="17213"/>
                      <a:pt x="9541" y="17380"/>
                      <a:pt x="10008" y="17547"/>
                    </a:cubicBezTo>
                    <a:cubicBezTo>
                      <a:pt x="10475" y="17713"/>
                      <a:pt x="10908" y="17880"/>
                      <a:pt x="11409" y="18014"/>
                    </a:cubicBezTo>
                    <a:cubicBezTo>
                      <a:pt x="12843" y="18414"/>
                      <a:pt x="14344" y="18747"/>
                      <a:pt x="15879" y="18948"/>
                    </a:cubicBezTo>
                    <a:lnTo>
                      <a:pt x="16879" y="19081"/>
                    </a:lnTo>
                    <a:cubicBezTo>
                      <a:pt x="18347" y="19248"/>
                      <a:pt x="19848" y="19315"/>
                      <a:pt x="21349" y="19315"/>
                    </a:cubicBezTo>
                    <a:cubicBezTo>
                      <a:pt x="23174" y="19248"/>
                      <a:pt x="24999" y="19083"/>
                      <a:pt x="26726" y="18753"/>
                    </a:cubicBezTo>
                    <a:lnTo>
                      <a:pt x="26726" y="18753"/>
                    </a:lnTo>
                    <a:cubicBezTo>
                      <a:pt x="26731" y="18753"/>
                      <a:pt x="26736" y="18753"/>
                      <a:pt x="26740" y="18753"/>
                    </a:cubicBezTo>
                    <a:cubicBezTo>
                      <a:pt x="26752" y="18753"/>
                      <a:pt x="26757" y="18751"/>
                      <a:pt x="26753" y="18747"/>
                    </a:cubicBezTo>
                    <a:lnTo>
                      <a:pt x="26753" y="18747"/>
                    </a:lnTo>
                    <a:cubicBezTo>
                      <a:pt x="26744" y="18749"/>
                      <a:pt x="26735" y="18751"/>
                      <a:pt x="26726" y="18753"/>
                    </a:cubicBezTo>
                    <a:lnTo>
                      <a:pt x="26726" y="18753"/>
                    </a:lnTo>
                    <a:cubicBezTo>
                      <a:pt x="26457" y="18730"/>
                      <a:pt x="24413" y="18170"/>
                      <a:pt x="24752" y="16079"/>
                    </a:cubicBezTo>
                    <a:cubicBezTo>
                      <a:pt x="24251" y="12710"/>
                      <a:pt x="9174" y="3570"/>
                      <a:pt x="9174" y="3570"/>
                    </a:cubicBezTo>
                    <a:cubicBezTo>
                      <a:pt x="9174" y="3570"/>
                      <a:pt x="5838" y="2336"/>
                      <a:pt x="68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4516725" y="4035825"/>
                <a:ext cx="668950" cy="482875"/>
              </a:xfrm>
              <a:custGeom>
                <a:avLst/>
                <a:gdLst/>
                <a:ahLst/>
                <a:cxnLst/>
                <a:rect l="l" t="t" r="r" b="b"/>
                <a:pathLst>
                  <a:path w="26758" h="19315" extrusionOk="0">
                    <a:moveTo>
                      <a:pt x="6872" y="1"/>
                    </a:moveTo>
                    <a:cubicBezTo>
                      <a:pt x="6305" y="334"/>
                      <a:pt x="5805" y="701"/>
                      <a:pt x="5304" y="1035"/>
                    </a:cubicBezTo>
                    <a:cubicBezTo>
                      <a:pt x="4971" y="1302"/>
                      <a:pt x="4637" y="1535"/>
                      <a:pt x="4337" y="1835"/>
                    </a:cubicBezTo>
                    <a:cubicBezTo>
                      <a:pt x="1" y="5738"/>
                      <a:pt x="67" y="10775"/>
                      <a:pt x="4571" y="14544"/>
                    </a:cubicBezTo>
                    <a:cubicBezTo>
                      <a:pt x="4871" y="14778"/>
                      <a:pt x="5204" y="15045"/>
                      <a:pt x="5571" y="15278"/>
                    </a:cubicBezTo>
                    <a:cubicBezTo>
                      <a:pt x="6038" y="15612"/>
                      <a:pt x="6539" y="15912"/>
                      <a:pt x="7072" y="16212"/>
                    </a:cubicBezTo>
                    <a:cubicBezTo>
                      <a:pt x="7573" y="16513"/>
                      <a:pt x="8140" y="16746"/>
                      <a:pt x="8674" y="17013"/>
                    </a:cubicBezTo>
                    <a:cubicBezTo>
                      <a:pt x="9141" y="17213"/>
                      <a:pt x="9541" y="17380"/>
                      <a:pt x="10008" y="17547"/>
                    </a:cubicBezTo>
                    <a:cubicBezTo>
                      <a:pt x="10475" y="17713"/>
                      <a:pt x="10908" y="17880"/>
                      <a:pt x="11409" y="18014"/>
                    </a:cubicBezTo>
                    <a:cubicBezTo>
                      <a:pt x="12843" y="18414"/>
                      <a:pt x="14344" y="18747"/>
                      <a:pt x="15879" y="18948"/>
                    </a:cubicBezTo>
                    <a:lnTo>
                      <a:pt x="16879" y="19081"/>
                    </a:lnTo>
                    <a:cubicBezTo>
                      <a:pt x="18347" y="19248"/>
                      <a:pt x="19848" y="19315"/>
                      <a:pt x="21349" y="19315"/>
                    </a:cubicBezTo>
                    <a:cubicBezTo>
                      <a:pt x="23174" y="19248"/>
                      <a:pt x="24999" y="19083"/>
                      <a:pt x="26726" y="18753"/>
                    </a:cubicBezTo>
                    <a:lnTo>
                      <a:pt x="26726" y="18753"/>
                    </a:lnTo>
                    <a:cubicBezTo>
                      <a:pt x="26731" y="18753"/>
                      <a:pt x="26736" y="18753"/>
                      <a:pt x="26740" y="18753"/>
                    </a:cubicBezTo>
                    <a:cubicBezTo>
                      <a:pt x="26752" y="18753"/>
                      <a:pt x="26757" y="18751"/>
                      <a:pt x="26753" y="18747"/>
                    </a:cubicBezTo>
                    <a:lnTo>
                      <a:pt x="26753" y="18747"/>
                    </a:lnTo>
                    <a:cubicBezTo>
                      <a:pt x="26744" y="18749"/>
                      <a:pt x="26735" y="18751"/>
                      <a:pt x="26726" y="18753"/>
                    </a:cubicBezTo>
                    <a:lnTo>
                      <a:pt x="26726" y="18753"/>
                    </a:lnTo>
                    <a:cubicBezTo>
                      <a:pt x="26457" y="18730"/>
                      <a:pt x="24413" y="18170"/>
                      <a:pt x="24752" y="16079"/>
                    </a:cubicBezTo>
                    <a:cubicBezTo>
                      <a:pt x="24251" y="12710"/>
                      <a:pt x="9174" y="3570"/>
                      <a:pt x="9174" y="3570"/>
                    </a:cubicBezTo>
                    <a:cubicBezTo>
                      <a:pt x="9174" y="3570"/>
                      <a:pt x="5838" y="2336"/>
                      <a:pt x="6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4637650" y="4018375"/>
                <a:ext cx="813100" cy="428325"/>
              </a:xfrm>
              <a:custGeom>
                <a:avLst/>
                <a:gdLst/>
                <a:ahLst/>
                <a:cxnLst/>
                <a:rect l="l" t="t" r="r" b="b"/>
                <a:pathLst>
                  <a:path w="32524" h="17133" extrusionOk="0">
                    <a:moveTo>
                      <a:pt x="16551" y="1"/>
                    </a:moveTo>
                    <a:cubicBezTo>
                      <a:pt x="12588" y="1"/>
                      <a:pt x="8599" y="917"/>
                      <a:pt x="5638" y="2734"/>
                    </a:cubicBezTo>
                    <a:cubicBezTo>
                      <a:pt x="134" y="6069"/>
                      <a:pt x="0" y="11173"/>
                      <a:pt x="5171" y="14409"/>
                    </a:cubicBezTo>
                    <a:cubicBezTo>
                      <a:pt x="5371" y="14542"/>
                      <a:pt x="5638" y="14709"/>
                      <a:pt x="5838" y="14842"/>
                    </a:cubicBezTo>
                    <a:cubicBezTo>
                      <a:pt x="8625" y="16371"/>
                      <a:pt x="12219" y="17132"/>
                      <a:pt x="15842" y="17132"/>
                    </a:cubicBezTo>
                    <a:cubicBezTo>
                      <a:pt x="19806" y="17132"/>
                      <a:pt x="23804" y="16221"/>
                      <a:pt x="26820" y="14409"/>
                    </a:cubicBezTo>
                    <a:cubicBezTo>
                      <a:pt x="32524" y="10939"/>
                      <a:pt x="32424" y="5536"/>
                      <a:pt x="26553" y="2333"/>
                    </a:cubicBezTo>
                    <a:lnTo>
                      <a:pt x="25819" y="1933"/>
                    </a:lnTo>
                    <a:cubicBezTo>
                      <a:pt x="23160" y="642"/>
                      <a:pt x="19865" y="1"/>
                      <a:pt x="1655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4637650" y="4018375"/>
                <a:ext cx="813100" cy="428325"/>
              </a:xfrm>
              <a:custGeom>
                <a:avLst/>
                <a:gdLst/>
                <a:ahLst/>
                <a:cxnLst/>
                <a:rect l="l" t="t" r="r" b="b"/>
                <a:pathLst>
                  <a:path w="32524" h="17133" extrusionOk="0">
                    <a:moveTo>
                      <a:pt x="16551" y="1"/>
                    </a:moveTo>
                    <a:cubicBezTo>
                      <a:pt x="12588" y="1"/>
                      <a:pt x="8599" y="917"/>
                      <a:pt x="5638" y="2734"/>
                    </a:cubicBezTo>
                    <a:cubicBezTo>
                      <a:pt x="134" y="6069"/>
                      <a:pt x="0" y="11173"/>
                      <a:pt x="5171" y="14409"/>
                    </a:cubicBezTo>
                    <a:cubicBezTo>
                      <a:pt x="5371" y="14542"/>
                      <a:pt x="5638" y="14709"/>
                      <a:pt x="5838" y="14842"/>
                    </a:cubicBezTo>
                    <a:cubicBezTo>
                      <a:pt x="8625" y="16371"/>
                      <a:pt x="12219" y="17132"/>
                      <a:pt x="15842" y="17132"/>
                    </a:cubicBezTo>
                    <a:cubicBezTo>
                      <a:pt x="19806" y="17132"/>
                      <a:pt x="23804" y="16221"/>
                      <a:pt x="26820" y="14409"/>
                    </a:cubicBezTo>
                    <a:cubicBezTo>
                      <a:pt x="32524" y="10939"/>
                      <a:pt x="32424" y="5536"/>
                      <a:pt x="26553" y="2333"/>
                    </a:cubicBezTo>
                    <a:lnTo>
                      <a:pt x="25819" y="1933"/>
                    </a:lnTo>
                    <a:cubicBezTo>
                      <a:pt x="23160" y="642"/>
                      <a:pt x="19865" y="1"/>
                      <a:pt x="165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1"/>
              <p:cNvSpPr/>
              <p:nvPr/>
            </p:nvSpPr>
            <p:spPr>
              <a:xfrm>
                <a:off x="4686025" y="4028175"/>
                <a:ext cx="713850" cy="408950"/>
              </a:xfrm>
              <a:custGeom>
                <a:avLst/>
                <a:gdLst/>
                <a:ahLst/>
                <a:cxnLst/>
                <a:rect l="l" t="t" r="r" b="b"/>
                <a:pathLst>
                  <a:path w="28554" h="16358" extrusionOk="0">
                    <a:moveTo>
                      <a:pt x="14642" y="1"/>
                    </a:moveTo>
                    <a:cubicBezTo>
                      <a:pt x="14466" y="1"/>
                      <a:pt x="14288" y="3"/>
                      <a:pt x="14110" y="7"/>
                    </a:cubicBezTo>
                    <a:cubicBezTo>
                      <a:pt x="6271" y="173"/>
                      <a:pt x="0" y="3943"/>
                      <a:pt x="100" y="8479"/>
                    </a:cubicBezTo>
                    <a:cubicBezTo>
                      <a:pt x="198" y="12880"/>
                      <a:pt x="6317" y="16357"/>
                      <a:pt x="13912" y="16357"/>
                    </a:cubicBezTo>
                    <a:cubicBezTo>
                      <a:pt x="14088" y="16357"/>
                      <a:pt x="14266" y="16355"/>
                      <a:pt x="14444" y="16352"/>
                    </a:cubicBezTo>
                    <a:cubicBezTo>
                      <a:pt x="22283" y="16185"/>
                      <a:pt x="28554" y="12415"/>
                      <a:pt x="28454" y="7912"/>
                    </a:cubicBezTo>
                    <a:cubicBezTo>
                      <a:pt x="28356" y="3479"/>
                      <a:pt x="22237" y="1"/>
                      <a:pt x="1464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1"/>
              <p:cNvSpPr/>
              <p:nvPr/>
            </p:nvSpPr>
            <p:spPr>
              <a:xfrm>
                <a:off x="4686025" y="4028175"/>
                <a:ext cx="713850" cy="408950"/>
              </a:xfrm>
              <a:custGeom>
                <a:avLst/>
                <a:gdLst/>
                <a:ahLst/>
                <a:cxnLst/>
                <a:rect l="l" t="t" r="r" b="b"/>
                <a:pathLst>
                  <a:path w="28554" h="16358" extrusionOk="0">
                    <a:moveTo>
                      <a:pt x="14642" y="1"/>
                    </a:moveTo>
                    <a:cubicBezTo>
                      <a:pt x="14466" y="1"/>
                      <a:pt x="14288" y="3"/>
                      <a:pt x="14110" y="7"/>
                    </a:cubicBezTo>
                    <a:cubicBezTo>
                      <a:pt x="6271" y="173"/>
                      <a:pt x="0" y="3943"/>
                      <a:pt x="100" y="8479"/>
                    </a:cubicBezTo>
                    <a:cubicBezTo>
                      <a:pt x="198" y="12880"/>
                      <a:pt x="6317" y="16357"/>
                      <a:pt x="13912" y="16357"/>
                    </a:cubicBezTo>
                    <a:cubicBezTo>
                      <a:pt x="14088" y="16357"/>
                      <a:pt x="14266" y="16355"/>
                      <a:pt x="14444" y="16352"/>
                    </a:cubicBezTo>
                    <a:cubicBezTo>
                      <a:pt x="22283" y="16185"/>
                      <a:pt x="28554" y="12415"/>
                      <a:pt x="28454" y="7912"/>
                    </a:cubicBezTo>
                    <a:cubicBezTo>
                      <a:pt x="28356" y="3479"/>
                      <a:pt x="22237" y="1"/>
                      <a:pt x="146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1"/>
              <p:cNvSpPr/>
              <p:nvPr/>
            </p:nvSpPr>
            <p:spPr>
              <a:xfrm>
                <a:off x="4692700" y="4085200"/>
                <a:ext cx="700525" cy="35120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48" extrusionOk="0">
                    <a:moveTo>
                      <a:pt x="14421" y="0"/>
                    </a:moveTo>
                    <a:cubicBezTo>
                      <a:pt x="10618" y="0"/>
                      <a:pt x="6790" y="880"/>
                      <a:pt x="3936" y="2596"/>
                    </a:cubicBezTo>
                    <a:cubicBezTo>
                      <a:pt x="1701" y="3930"/>
                      <a:pt x="367" y="5598"/>
                      <a:pt x="0" y="7332"/>
                    </a:cubicBezTo>
                    <a:cubicBezTo>
                      <a:pt x="434" y="9000"/>
                      <a:pt x="1801" y="10601"/>
                      <a:pt x="4103" y="11869"/>
                    </a:cubicBezTo>
                    <a:cubicBezTo>
                      <a:pt x="6750" y="13327"/>
                      <a:pt x="10165" y="14047"/>
                      <a:pt x="13607" y="14047"/>
                    </a:cubicBezTo>
                    <a:cubicBezTo>
                      <a:pt x="17410" y="14047"/>
                      <a:pt x="21246" y="13169"/>
                      <a:pt x="24117" y="11435"/>
                    </a:cubicBezTo>
                    <a:cubicBezTo>
                      <a:pt x="26352" y="10101"/>
                      <a:pt x="27653" y="8433"/>
                      <a:pt x="28020" y="6732"/>
                    </a:cubicBezTo>
                    <a:cubicBezTo>
                      <a:pt x="27620" y="5064"/>
                      <a:pt x="26219" y="3430"/>
                      <a:pt x="23950" y="2195"/>
                    </a:cubicBezTo>
                    <a:cubicBezTo>
                      <a:pt x="21288" y="721"/>
                      <a:pt x="17864" y="0"/>
                      <a:pt x="1442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1"/>
              <p:cNvSpPr/>
              <p:nvPr/>
            </p:nvSpPr>
            <p:spPr>
              <a:xfrm>
                <a:off x="4692700" y="4085200"/>
                <a:ext cx="700525" cy="35120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48" extrusionOk="0">
                    <a:moveTo>
                      <a:pt x="14421" y="0"/>
                    </a:moveTo>
                    <a:cubicBezTo>
                      <a:pt x="10618" y="0"/>
                      <a:pt x="6790" y="880"/>
                      <a:pt x="3936" y="2596"/>
                    </a:cubicBezTo>
                    <a:cubicBezTo>
                      <a:pt x="1701" y="3930"/>
                      <a:pt x="367" y="5598"/>
                      <a:pt x="0" y="7332"/>
                    </a:cubicBezTo>
                    <a:cubicBezTo>
                      <a:pt x="434" y="9000"/>
                      <a:pt x="1801" y="10601"/>
                      <a:pt x="4103" y="11869"/>
                    </a:cubicBezTo>
                    <a:cubicBezTo>
                      <a:pt x="6750" y="13327"/>
                      <a:pt x="10165" y="14047"/>
                      <a:pt x="13607" y="14047"/>
                    </a:cubicBezTo>
                    <a:cubicBezTo>
                      <a:pt x="17410" y="14047"/>
                      <a:pt x="21246" y="13169"/>
                      <a:pt x="24117" y="11435"/>
                    </a:cubicBezTo>
                    <a:cubicBezTo>
                      <a:pt x="26352" y="10101"/>
                      <a:pt x="27653" y="8433"/>
                      <a:pt x="28020" y="6732"/>
                    </a:cubicBezTo>
                    <a:cubicBezTo>
                      <a:pt x="27620" y="5064"/>
                      <a:pt x="26219" y="3430"/>
                      <a:pt x="23950" y="2195"/>
                    </a:cubicBezTo>
                    <a:cubicBezTo>
                      <a:pt x="21288" y="721"/>
                      <a:pt x="17864" y="0"/>
                      <a:pt x="144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1"/>
              <p:cNvSpPr/>
              <p:nvPr/>
            </p:nvSpPr>
            <p:spPr>
              <a:xfrm>
                <a:off x="4809450" y="4104225"/>
                <a:ext cx="469525" cy="297000"/>
              </a:xfrm>
              <a:custGeom>
                <a:avLst/>
                <a:gdLst/>
                <a:ahLst/>
                <a:cxnLst/>
                <a:rect l="l" t="t" r="r" b="b"/>
                <a:pathLst>
                  <a:path w="18781" h="11880" extrusionOk="0">
                    <a:moveTo>
                      <a:pt x="7326" y="3781"/>
                    </a:moveTo>
                    <a:cubicBezTo>
                      <a:pt x="7815" y="3781"/>
                      <a:pt x="8288" y="3878"/>
                      <a:pt x="8725" y="4063"/>
                    </a:cubicBezTo>
                    <a:lnTo>
                      <a:pt x="8725" y="4063"/>
                    </a:lnTo>
                    <a:cubicBezTo>
                      <a:pt x="7959" y="4348"/>
                      <a:pt x="7277" y="4556"/>
                      <a:pt x="6705" y="4737"/>
                    </a:cubicBezTo>
                    <a:cubicBezTo>
                      <a:pt x="6338" y="4803"/>
                      <a:pt x="5971" y="4837"/>
                      <a:pt x="5637" y="4837"/>
                    </a:cubicBezTo>
                    <a:cubicBezTo>
                      <a:pt x="5304" y="4837"/>
                      <a:pt x="5004" y="4770"/>
                      <a:pt x="4770" y="4637"/>
                    </a:cubicBezTo>
                    <a:cubicBezTo>
                      <a:pt x="4803" y="4637"/>
                      <a:pt x="4803" y="4603"/>
                      <a:pt x="4837" y="4603"/>
                    </a:cubicBezTo>
                    <a:cubicBezTo>
                      <a:pt x="4904" y="4537"/>
                      <a:pt x="4970" y="4503"/>
                      <a:pt x="5037" y="4470"/>
                    </a:cubicBezTo>
                    <a:cubicBezTo>
                      <a:pt x="5237" y="4336"/>
                      <a:pt x="5404" y="4270"/>
                      <a:pt x="5637" y="4170"/>
                    </a:cubicBezTo>
                    <a:cubicBezTo>
                      <a:pt x="6201" y="3906"/>
                      <a:pt x="6774" y="3781"/>
                      <a:pt x="7326" y="3781"/>
                    </a:cubicBezTo>
                    <a:close/>
                    <a:moveTo>
                      <a:pt x="12875" y="6898"/>
                    </a:moveTo>
                    <a:cubicBezTo>
                      <a:pt x="13274" y="6898"/>
                      <a:pt x="13652" y="6970"/>
                      <a:pt x="14010" y="7138"/>
                    </a:cubicBezTo>
                    <a:cubicBezTo>
                      <a:pt x="13943" y="7239"/>
                      <a:pt x="13843" y="7305"/>
                      <a:pt x="13777" y="7339"/>
                    </a:cubicBezTo>
                    <a:lnTo>
                      <a:pt x="13276" y="7605"/>
                    </a:lnTo>
                    <a:cubicBezTo>
                      <a:pt x="12602" y="7899"/>
                      <a:pt x="11920" y="8023"/>
                      <a:pt x="11288" y="8023"/>
                    </a:cubicBezTo>
                    <a:cubicBezTo>
                      <a:pt x="10700" y="8023"/>
                      <a:pt x="10157" y="7916"/>
                      <a:pt x="9707" y="7739"/>
                    </a:cubicBezTo>
                    <a:cubicBezTo>
                      <a:pt x="10878" y="7294"/>
                      <a:pt x="11934" y="6898"/>
                      <a:pt x="12875" y="6898"/>
                    </a:cubicBezTo>
                    <a:close/>
                    <a:moveTo>
                      <a:pt x="2135" y="0"/>
                    </a:moveTo>
                    <a:lnTo>
                      <a:pt x="0" y="1301"/>
                    </a:lnTo>
                    <a:lnTo>
                      <a:pt x="33" y="2969"/>
                    </a:lnTo>
                    <a:lnTo>
                      <a:pt x="801" y="3402"/>
                    </a:lnTo>
                    <a:cubicBezTo>
                      <a:pt x="600" y="3736"/>
                      <a:pt x="500" y="4070"/>
                      <a:pt x="500" y="4403"/>
                    </a:cubicBezTo>
                    <a:cubicBezTo>
                      <a:pt x="500" y="4670"/>
                      <a:pt x="534" y="5771"/>
                      <a:pt x="534" y="6071"/>
                    </a:cubicBezTo>
                    <a:cubicBezTo>
                      <a:pt x="534" y="6772"/>
                      <a:pt x="1101" y="7405"/>
                      <a:pt x="2135" y="7972"/>
                    </a:cubicBezTo>
                    <a:cubicBezTo>
                      <a:pt x="3169" y="8506"/>
                      <a:pt x="4170" y="8773"/>
                      <a:pt x="5137" y="8773"/>
                    </a:cubicBezTo>
                    <a:lnTo>
                      <a:pt x="5704" y="8773"/>
                    </a:lnTo>
                    <a:cubicBezTo>
                      <a:pt x="6838" y="8673"/>
                      <a:pt x="7939" y="8339"/>
                      <a:pt x="8940" y="8006"/>
                    </a:cubicBezTo>
                    <a:cubicBezTo>
                      <a:pt x="9140" y="7939"/>
                      <a:pt x="9340" y="7839"/>
                      <a:pt x="9540" y="7806"/>
                    </a:cubicBezTo>
                    <a:lnTo>
                      <a:pt x="9540" y="7806"/>
                    </a:lnTo>
                    <a:lnTo>
                      <a:pt x="7739" y="9674"/>
                    </a:lnTo>
                    <a:lnTo>
                      <a:pt x="7806" y="11341"/>
                    </a:lnTo>
                    <a:cubicBezTo>
                      <a:pt x="8780" y="11721"/>
                      <a:pt x="9754" y="11880"/>
                      <a:pt x="10690" y="11880"/>
                    </a:cubicBezTo>
                    <a:cubicBezTo>
                      <a:pt x="12222" y="11880"/>
                      <a:pt x="13651" y="11454"/>
                      <a:pt x="14811" y="10874"/>
                    </a:cubicBezTo>
                    <a:lnTo>
                      <a:pt x="16645" y="11875"/>
                    </a:lnTo>
                    <a:lnTo>
                      <a:pt x="18780" y="10608"/>
                    </a:lnTo>
                    <a:lnTo>
                      <a:pt x="18713" y="8940"/>
                    </a:lnTo>
                    <a:lnTo>
                      <a:pt x="17980" y="8506"/>
                    </a:lnTo>
                    <a:cubicBezTo>
                      <a:pt x="18213" y="8139"/>
                      <a:pt x="18313" y="7772"/>
                      <a:pt x="18313" y="7405"/>
                    </a:cubicBezTo>
                    <a:cubicBezTo>
                      <a:pt x="18313" y="7105"/>
                      <a:pt x="18280" y="5971"/>
                      <a:pt x="18280" y="5671"/>
                    </a:cubicBezTo>
                    <a:cubicBezTo>
                      <a:pt x="18280" y="4970"/>
                      <a:pt x="17779" y="4303"/>
                      <a:pt x="16712" y="3736"/>
                    </a:cubicBezTo>
                    <a:cubicBezTo>
                      <a:pt x="16712" y="3736"/>
                      <a:pt x="16679" y="3736"/>
                      <a:pt x="16679" y="3669"/>
                    </a:cubicBezTo>
                    <a:cubicBezTo>
                      <a:pt x="15652" y="3111"/>
                      <a:pt x="14606" y="2903"/>
                      <a:pt x="13583" y="2903"/>
                    </a:cubicBezTo>
                    <a:cubicBezTo>
                      <a:pt x="12711" y="2903"/>
                      <a:pt x="11855" y="3054"/>
                      <a:pt x="11041" y="3269"/>
                    </a:cubicBezTo>
                    <a:cubicBezTo>
                      <a:pt x="10307" y="3469"/>
                      <a:pt x="9607" y="3736"/>
                      <a:pt x="8973" y="3970"/>
                    </a:cubicBezTo>
                    <a:cubicBezTo>
                      <a:pt x="8900" y="3998"/>
                      <a:pt x="8828" y="4025"/>
                      <a:pt x="8757" y="4051"/>
                    </a:cubicBezTo>
                    <a:lnTo>
                      <a:pt x="8757" y="4051"/>
                    </a:lnTo>
                    <a:lnTo>
                      <a:pt x="10541" y="2168"/>
                    </a:lnTo>
                    <a:lnTo>
                      <a:pt x="10508" y="500"/>
                    </a:lnTo>
                    <a:cubicBezTo>
                      <a:pt x="9648" y="237"/>
                      <a:pt x="8779" y="103"/>
                      <a:pt x="7906" y="103"/>
                    </a:cubicBezTo>
                    <a:cubicBezTo>
                      <a:pt x="7119" y="103"/>
                      <a:pt x="6328" y="212"/>
                      <a:pt x="5537" y="434"/>
                    </a:cubicBezTo>
                    <a:cubicBezTo>
                      <a:pt x="5004" y="567"/>
                      <a:pt x="4503" y="767"/>
                      <a:pt x="3970" y="1001"/>
                    </a:cubicBez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1"/>
              <p:cNvSpPr/>
              <p:nvPr/>
            </p:nvSpPr>
            <p:spPr>
              <a:xfrm>
                <a:off x="4808600" y="4105875"/>
                <a:ext cx="469525" cy="255225"/>
              </a:xfrm>
              <a:custGeom>
                <a:avLst/>
                <a:gdLst/>
                <a:ahLst/>
                <a:cxnLst/>
                <a:rect l="l" t="t" r="r" b="b"/>
                <a:pathLst>
                  <a:path w="18781" h="10209" extrusionOk="0">
                    <a:moveTo>
                      <a:pt x="2136" y="1"/>
                    </a:moveTo>
                    <a:lnTo>
                      <a:pt x="1" y="1268"/>
                    </a:lnTo>
                    <a:lnTo>
                      <a:pt x="1835" y="2269"/>
                    </a:lnTo>
                    <a:cubicBezTo>
                      <a:pt x="34" y="3703"/>
                      <a:pt x="34" y="5171"/>
                      <a:pt x="2069" y="6272"/>
                    </a:cubicBezTo>
                    <a:cubicBezTo>
                      <a:pt x="3070" y="6839"/>
                      <a:pt x="4104" y="7072"/>
                      <a:pt x="5071" y="7072"/>
                    </a:cubicBezTo>
                    <a:lnTo>
                      <a:pt x="5671" y="7072"/>
                    </a:lnTo>
                    <a:cubicBezTo>
                      <a:pt x="6772" y="7006"/>
                      <a:pt x="7873" y="6672"/>
                      <a:pt x="8874" y="6339"/>
                    </a:cubicBezTo>
                    <a:cubicBezTo>
                      <a:pt x="10346" y="5792"/>
                      <a:pt x="11615" y="5212"/>
                      <a:pt x="12742" y="5212"/>
                    </a:cubicBezTo>
                    <a:cubicBezTo>
                      <a:pt x="13198" y="5212"/>
                      <a:pt x="13631" y="5307"/>
                      <a:pt x="14044" y="5538"/>
                    </a:cubicBezTo>
                    <a:cubicBezTo>
                      <a:pt x="15011" y="6072"/>
                      <a:pt x="14745" y="6739"/>
                      <a:pt x="13710" y="7373"/>
                    </a:cubicBezTo>
                    <a:lnTo>
                      <a:pt x="13210" y="7606"/>
                    </a:lnTo>
                    <a:cubicBezTo>
                      <a:pt x="12560" y="7906"/>
                      <a:pt x="11893" y="8032"/>
                      <a:pt x="11267" y="8032"/>
                    </a:cubicBezTo>
                    <a:cubicBezTo>
                      <a:pt x="10642" y="8032"/>
                      <a:pt x="10058" y="7906"/>
                      <a:pt x="9574" y="7706"/>
                    </a:cubicBezTo>
                    <a:lnTo>
                      <a:pt x="7706" y="9674"/>
                    </a:lnTo>
                    <a:cubicBezTo>
                      <a:pt x="8668" y="10049"/>
                      <a:pt x="9629" y="10204"/>
                      <a:pt x="10554" y="10204"/>
                    </a:cubicBezTo>
                    <a:cubicBezTo>
                      <a:pt x="12099" y="10204"/>
                      <a:pt x="13542" y="9771"/>
                      <a:pt x="14711" y="9207"/>
                    </a:cubicBezTo>
                    <a:lnTo>
                      <a:pt x="16546" y="10208"/>
                    </a:lnTo>
                    <a:lnTo>
                      <a:pt x="18681" y="8907"/>
                    </a:lnTo>
                    <a:lnTo>
                      <a:pt x="16846" y="7906"/>
                    </a:lnTo>
                    <a:cubicBezTo>
                      <a:pt x="18614" y="6505"/>
                      <a:pt x="18781" y="4938"/>
                      <a:pt x="16679" y="3770"/>
                    </a:cubicBezTo>
                    <a:cubicBezTo>
                      <a:pt x="16679" y="3770"/>
                      <a:pt x="16613" y="3770"/>
                      <a:pt x="16613" y="3737"/>
                    </a:cubicBezTo>
                    <a:cubicBezTo>
                      <a:pt x="15643" y="3126"/>
                      <a:pt x="14625" y="2912"/>
                      <a:pt x="13616" y="2912"/>
                    </a:cubicBezTo>
                    <a:cubicBezTo>
                      <a:pt x="12750" y="2912"/>
                      <a:pt x="11891" y="3070"/>
                      <a:pt x="11075" y="3270"/>
                    </a:cubicBezTo>
                    <a:cubicBezTo>
                      <a:pt x="10341" y="3503"/>
                      <a:pt x="9641" y="3737"/>
                      <a:pt x="9007" y="4004"/>
                    </a:cubicBezTo>
                    <a:cubicBezTo>
                      <a:pt x="8140" y="4337"/>
                      <a:pt x="7373" y="4571"/>
                      <a:pt x="6739" y="4737"/>
                    </a:cubicBezTo>
                    <a:cubicBezTo>
                      <a:pt x="6372" y="4838"/>
                      <a:pt x="6005" y="4871"/>
                      <a:pt x="5671" y="4871"/>
                    </a:cubicBezTo>
                    <a:cubicBezTo>
                      <a:pt x="5304" y="4871"/>
                      <a:pt x="4971" y="4737"/>
                      <a:pt x="4637" y="4571"/>
                    </a:cubicBezTo>
                    <a:cubicBezTo>
                      <a:pt x="3903" y="4204"/>
                      <a:pt x="3803" y="3603"/>
                      <a:pt x="4804" y="2903"/>
                    </a:cubicBezTo>
                    <a:cubicBezTo>
                      <a:pt x="4871" y="2869"/>
                      <a:pt x="4904" y="2836"/>
                      <a:pt x="5004" y="2769"/>
                    </a:cubicBezTo>
                    <a:cubicBezTo>
                      <a:pt x="5204" y="2669"/>
                      <a:pt x="5371" y="2569"/>
                      <a:pt x="5571" y="2503"/>
                    </a:cubicBezTo>
                    <a:cubicBezTo>
                      <a:pt x="6164" y="2233"/>
                      <a:pt x="6748" y="2109"/>
                      <a:pt x="7311" y="2109"/>
                    </a:cubicBezTo>
                    <a:cubicBezTo>
                      <a:pt x="7793" y="2109"/>
                      <a:pt x="8261" y="2200"/>
                      <a:pt x="8707" y="2369"/>
                    </a:cubicBezTo>
                    <a:lnTo>
                      <a:pt x="10508" y="501"/>
                    </a:lnTo>
                    <a:cubicBezTo>
                      <a:pt x="9621" y="229"/>
                      <a:pt x="8724" y="86"/>
                      <a:pt x="7822" y="86"/>
                    </a:cubicBezTo>
                    <a:cubicBezTo>
                      <a:pt x="7063" y="86"/>
                      <a:pt x="6300" y="188"/>
                      <a:pt x="5538" y="401"/>
                    </a:cubicBezTo>
                    <a:cubicBezTo>
                      <a:pt x="5004" y="534"/>
                      <a:pt x="4504" y="735"/>
                      <a:pt x="3970" y="1001"/>
                    </a:cubicBez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1"/>
              <p:cNvSpPr/>
              <p:nvPr/>
            </p:nvSpPr>
            <p:spPr>
              <a:xfrm>
                <a:off x="4808600" y="4105875"/>
                <a:ext cx="469525" cy="255225"/>
              </a:xfrm>
              <a:custGeom>
                <a:avLst/>
                <a:gdLst/>
                <a:ahLst/>
                <a:cxnLst/>
                <a:rect l="l" t="t" r="r" b="b"/>
                <a:pathLst>
                  <a:path w="18781" h="10209" extrusionOk="0">
                    <a:moveTo>
                      <a:pt x="2136" y="1"/>
                    </a:moveTo>
                    <a:lnTo>
                      <a:pt x="1" y="1268"/>
                    </a:lnTo>
                    <a:lnTo>
                      <a:pt x="1835" y="2269"/>
                    </a:lnTo>
                    <a:cubicBezTo>
                      <a:pt x="34" y="3703"/>
                      <a:pt x="34" y="5171"/>
                      <a:pt x="2069" y="6272"/>
                    </a:cubicBezTo>
                    <a:cubicBezTo>
                      <a:pt x="3070" y="6839"/>
                      <a:pt x="4104" y="7072"/>
                      <a:pt x="5071" y="7072"/>
                    </a:cubicBezTo>
                    <a:lnTo>
                      <a:pt x="5671" y="7072"/>
                    </a:lnTo>
                    <a:cubicBezTo>
                      <a:pt x="6772" y="7006"/>
                      <a:pt x="7873" y="6672"/>
                      <a:pt x="8874" y="6339"/>
                    </a:cubicBezTo>
                    <a:cubicBezTo>
                      <a:pt x="10346" y="5792"/>
                      <a:pt x="11615" y="5212"/>
                      <a:pt x="12742" y="5212"/>
                    </a:cubicBezTo>
                    <a:cubicBezTo>
                      <a:pt x="13198" y="5212"/>
                      <a:pt x="13631" y="5307"/>
                      <a:pt x="14044" y="5538"/>
                    </a:cubicBezTo>
                    <a:cubicBezTo>
                      <a:pt x="15011" y="6072"/>
                      <a:pt x="14745" y="6739"/>
                      <a:pt x="13710" y="7373"/>
                    </a:cubicBezTo>
                    <a:lnTo>
                      <a:pt x="13210" y="7606"/>
                    </a:lnTo>
                    <a:cubicBezTo>
                      <a:pt x="12560" y="7906"/>
                      <a:pt x="11893" y="8032"/>
                      <a:pt x="11267" y="8032"/>
                    </a:cubicBezTo>
                    <a:cubicBezTo>
                      <a:pt x="10642" y="8032"/>
                      <a:pt x="10058" y="7906"/>
                      <a:pt x="9574" y="7706"/>
                    </a:cubicBezTo>
                    <a:lnTo>
                      <a:pt x="7706" y="9674"/>
                    </a:lnTo>
                    <a:cubicBezTo>
                      <a:pt x="8668" y="10049"/>
                      <a:pt x="9629" y="10204"/>
                      <a:pt x="10554" y="10204"/>
                    </a:cubicBezTo>
                    <a:cubicBezTo>
                      <a:pt x="12099" y="10204"/>
                      <a:pt x="13542" y="9771"/>
                      <a:pt x="14711" y="9207"/>
                    </a:cubicBezTo>
                    <a:lnTo>
                      <a:pt x="16546" y="10208"/>
                    </a:lnTo>
                    <a:lnTo>
                      <a:pt x="18681" y="8907"/>
                    </a:lnTo>
                    <a:lnTo>
                      <a:pt x="16846" y="7906"/>
                    </a:lnTo>
                    <a:cubicBezTo>
                      <a:pt x="18614" y="6505"/>
                      <a:pt x="18781" y="4938"/>
                      <a:pt x="16679" y="3770"/>
                    </a:cubicBezTo>
                    <a:cubicBezTo>
                      <a:pt x="16679" y="3770"/>
                      <a:pt x="16613" y="3770"/>
                      <a:pt x="16613" y="3737"/>
                    </a:cubicBezTo>
                    <a:cubicBezTo>
                      <a:pt x="15643" y="3126"/>
                      <a:pt x="14625" y="2912"/>
                      <a:pt x="13616" y="2912"/>
                    </a:cubicBezTo>
                    <a:cubicBezTo>
                      <a:pt x="12750" y="2912"/>
                      <a:pt x="11891" y="3070"/>
                      <a:pt x="11075" y="3270"/>
                    </a:cubicBezTo>
                    <a:cubicBezTo>
                      <a:pt x="10341" y="3503"/>
                      <a:pt x="9641" y="3737"/>
                      <a:pt x="9007" y="4004"/>
                    </a:cubicBezTo>
                    <a:cubicBezTo>
                      <a:pt x="8140" y="4337"/>
                      <a:pt x="7373" y="4571"/>
                      <a:pt x="6739" y="4737"/>
                    </a:cubicBezTo>
                    <a:cubicBezTo>
                      <a:pt x="6372" y="4838"/>
                      <a:pt x="6005" y="4871"/>
                      <a:pt x="5671" y="4871"/>
                    </a:cubicBezTo>
                    <a:cubicBezTo>
                      <a:pt x="5304" y="4871"/>
                      <a:pt x="4971" y="4737"/>
                      <a:pt x="4637" y="4571"/>
                    </a:cubicBezTo>
                    <a:cubicBezTo>
                      <a:pt x="3903" y="4204"/>
                      <a:pt x="3803" y="3603"/>
                      <a:pt x="4804" y="2903"/>
                    </a:cubicBezTo>
                    <a:cubicBezTo>
                      <a:pt x="4871" y="2869"/>
                      <a:pt x="4904" y="2836"/>
                      <a:pt x="5004" y="2769"/>
                    </a:cubicBezTo>
                    <a:cubicBezTo>
                      <a:pt x="5204" y="2669"/>
                      <a:pt x="5371" y="2569"/>
                      <a:pt x="5571" y="2503"/>
                    </a:cubicBezTo>
                    <a:cubicBezTo>
                      <a:pt x="6164" y="2233"/>
                      <a:pt x="6748" y="2109"/>
                      <a:pt x="7311" y="2109"/>
                    </a:cubicBezTo>
                    <a:cubicBezTo>
                      <a:pt x="7793" y="2109"/>
                      <a:pt x="8261" y="2200"/>
                      <a:pt x="8707" y="2369"/>
                    </a:cubicBezTo>
                    <a:lnTo>
                      <a:pt x="10508" y="501"/>
                    </a:lnTo>
                    <a:cubicBezTo>
                      <a:pt x="9621" y="229"/>
                      <a:pt x="8724" y="86"/>
                      <a:pt x="7822" y="86"/>
                    </a:cubicBezTo>
                    <a:cubicBezTo>
                      <a:pt x="7063" y="86"/>
                      <a:pt x="6300" y="188"/>
                      <a:pt x="5538" y="401"/>
                    </a:cubicBezTo>
                    <a:cubicBezTo>
                      <a:pt x="5004" y="534"/>
                      <a:pt x="4504" y="735"/>
                      <a:pt x="3970" y="1001"/>
                    </a:cubicBezTo>
                    <a:lnTo>
                      <a:pt x="2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1"/>
              <p:cNvSpPr/>
              <p:nvPr/>
            </p:nvSpPr>
            <p:spPr>
              <a:xfrm>
                <a:off x="4810275" y="4104225"/>
                <a:ext cx="99250" cy="3252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301" extrusionOk="0">
                    <a:moveTo>
                      <a:pt x="2135" y="0"/>
                    </a:moveTo>
                    <a:lnTo>
                      <a:pt x="0" y="1301"/>
                    </a:lnTo>
                    <a:lnTo>
                      <a:pt x="2169" y="267"/>
                    </a:lnTo>
                    <a:lnTo>
                      <a:pt x="3970" y="1001"/>
                    </a:lnTo>
                    <a:lnTo>
                      <a:pt x="213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1"/>
              <p:cNvSpPr/>
              <p:nvPr/>
            </p:nvSpPr>
            <p:spPr>
              <a:xfrm>
                <a:off x="4942875" y="4106700"/>
                <a:ext cx="1317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303" extrusionOk="0">
                    <a:moveTo>
                      <a:pt x="2542" y="1"/>
                    </a:moveTo>
                    <a:cubicBezTo>
                      <a:pt x="1636" y="1"/>
                      <a:pt x="791" y="143"/>
                      <a:pt x="0" y="401"/>
                    </a:cubicBezTo>
                    <a:cubicBezTo>
                      <a:pt x="584" y="268"/>
                      <a:pt x="1343" y="176"/>
                      <a:pt x="2160" y="176"/>
                    </a:cubicBezTo>
                    <a:cubicBezTo>
                      <a:pt x="2977" y="176"/>
                      <a:pt x="3853" y="268"/>
                      <a:pt x="4670" y="501"/>
                    </a:cubicBezTo>
                    <a:lnTo>
                      <a:pt x="3469" y="2303"/>
                    </a:lnTo>
                    <a:lnTo>
                      <a:pt x="5271" y="401"/>
                    </a:lnTo>
                    <a:cubicBezTo>
                      <a:pt x="4301" y="127"/>
                      <a:pt x="3394" y="1"/>
                      <a:pt x="254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1"/>
              <p:cNvSpPr/>
              <p:nvPr/>
            </p:nvSpPr>
            <p:spPr>
              <a:xfrm>
                <a:off x="5085475" y="4178575"/>
                <a:ext cx="19515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4966" extrusionOk="0">
                    <a:moveTo>
                      <a:pt x="2578" y="1"/>
                    </a:moveTo>
                    <a:cubicBezTo>
                      <a:pt x="1694" y="1"/>
                      <a:pt x="825" y="159"/>
                      <a:pt x="0" y="362"/>
                    </a:cubicBezTo>
                    <a:cubicBezTo>
                      <a:pt x="525" y="262"/>
                      <a:pt x="1162" y="190"/>
                      <a:pt x="1845" y="190"/>
                    </a:cubicBezTo>
                    <a:cubicBezTo>
                      <a:pt x="2985" y="190"/>
                      <a:pt x="4252" y="390"/>
                      <a:pt x="5337" y="996"/>
                    </a:cubicBezTo>
                    <a:cubicBezTo>
                      <a:pt x="7105" y="1996"/>
                      <a:pt x="7406" y="3164"/>
                      <a:pt x="5838" y="4965"/>
                    </a:cubicBezTo>
                    <a:cubicBezTo>
                      <a:pt x="7639" y="3531"/>
                      <a:pt x="7806" y="1996"/>
                      <a:pt x="5638" y="795"/>
                    </a:cubicBezTo>
                    <a:cubicBezTo>
                      <a:pt x="4623" y="208"/>
                      <a:pt x="3590" y="1"/>
                      <a:pt x="257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1"/>
              <p:cNvSpPr/>
              <p:nvPr/>
            </p:nvSpPr>
            <p:spPr>
              <a:xfrm>
                <a:off x="5224725" y="4302700"/>
                <a:ext cx="525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302" extrusionOk="0">
                    <a:moveTo>
                      <a:pt x="268" y="0"/>
                    </a:moveTo>
                    <a:lnTo>
                      <a:pt x="1702" y="1034"/>
                    </a:lnTo>
                    <a:lnTo>
                      <a:pt x="1" y="2302"/>
                    </a:lnTo>
                    <a:lnTo>
                      <a:pt x="2102" y="1001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1"/>
              <p:cNvSpPr/>
              <p:nvPr/>
            </p:nvSpPr>
            <p:spPr>
              <a:xfrm>
                <a:off x="5003750" y="4294350"/>
                <a:ext cx="137625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036" extrusionOk="0">
                    <a:moveTo>
                      <a:pt x="5504" y="0"/>
                    </a:moveTo>
                    <a:lnTo>
                      <a:pt x="5504" y="0"/>
                    </a:lnTo>
                    <a:cubicBezTo>
                      <a:pt x="4858" y="308"/>
                      <a:pt x="4211" y="435"/>
                      <a:pt x="3607" y="435"/>
                    </a:cubicBezTo>
                    <a:cubicBezTo>
                      <a:pt x="2963" y="435"/>
                      <a:pt x="2367" y="291"/>
                      <a:pt x="1868" y="67"/>
                    </a:cubicBezTo>
                    <a:lnTo>
                      <a:pt x="0" y="2035"/>
                    </a:lnTo>
                    <a:lnTo>
                      <a:pt x="2035" y="367"/>
                    </a:lnTo>
                    <a:cubicBezTo>
                      <a:pt x="2035" y="367"/>
                      <a:pt x="2516" y="552"/>
                      <a:pt x="3268" y="552"/>
                    </a:cubicBezTo>
                    <a:cubicBezTo>
                      <a:pt x="3874" y="552"/>
                      <a:pt x="4656" y="432"/>
                      <a:pt x="55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1"/>
              <p:cNvSpPr/>
              <p:nvPr/>
            </p:nvSpPr>
            <p:spPr>
              <a:xfrm>
                <a:off x="4897000" y="4178425"/>
                <a:ext cx="80075" cy="5137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055" extrusionOk="0">
                    <a:moveTo>
                      <a:pt x="1301" y="1"/>
                    </a:moveTo>
                    <a:lnTo>
                      <a:pt x="1301" y="1"/>
                    </a:lnTo>
                    <a:cubicBezTo>
                      <a:pt x="367" y="501"/>
                      <a:pt x="1" y="1102"/>
                      <a:pt x="634" y="1635"/>
                    </a:cubicBezTo>
                    <a:cubicBezTo>
                      <a:pt x="958" y="1921"/>
                      <a:pt x="1499" y="2054"/>
                      <a:pt x="2046" y="2054"/>
                    </a:cubicBezTo>
                    <a:cubicBezTo>
                      <a:pt x="2458" y="2054"/>
                      <a:pt x="2873" y="1979"/>
                      <a:pt x="3203" y="1835"/>
                    </a:cubicBezTo>
                    <a:lnTo>
                      <a:pt x="3203" y="1835"/>
                    </a:lnTo>
                    <a:cubicBezTo>
                      <a:pt x="2836" y="1936"/>
                      <a:pt x="2502" y="1969"/>
                      <a:pt x="2169" y="1969"/>
                    </a:cubicBezTo>
                    <a:cubicBezTo>
                      <a:pt x="1802" y="1969"/>
                      <a:pt x="1468" y="1835"/>
                      <a:pt x="1135" y="1669"/>
                    </a:cubicBezTo>
                    <a:cubicBezTo>
                      <a:pt x="434" y="1302"/>
                      <a:pt x="301" y="668"/>
                      <a:pt x="1301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1"/>
              <p:cNvSpPr/>
              <p:nvPr/>
            </p:nvSpPr>
            <p:spPr>
              <a:xfrm>
                <a:off x="4809450" y="4161750"/>
                <a:ext cx="128450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4805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33" y="1435"/>
                      <a:pt x="0" y="2869"/>
                      <a:pt x="2135" y="4004"/>
                    </a:cubicBezTo>
                    <a:cubicBezTo>
                      <a:pt x="3136" y="4537"/>
                      <a:pt x="4170" y="4804"/>
                      <a:pt x="5137" y="4804"/>
                    </a:cubicBezTo>
                    <a:cubicBezTo>
                      <a:pt x="3603" y="4671"/>
                      <a:pt x="1635" y="3870"/>
                      <a:pt x="1001" y="2603"/>
                    </a:cubicBezTo>
                    <a:cubicBezTo>
                      <a:pt x="434" y="1368"/>
                      <a:pt x="1668" y="134"/>
                      <a:pt x="183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1"/>
              <p:cNvSpPr/>
              <p:nvPr/>
            </p:nvSpPr>
            <p:spPr>
              <a:xfrm>
                <a:off x="4587625" y="3840075"/>
                <a:ext cx="1069100" cy="617550"/>
              </a:xfrm>
              <a:custGeom>
                <a:avLst/>
                <a:gdLst/>
                <a:ahLst/>
                <a:cxnLst/>
                <a:rect l="l" t="t" r="r" b="b"/>
                <a:pathLst>
                  <a:path w="42764" h="24702" extrusionOk="0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4995"/>
                      <a:pt x="2135" y="6630"/>
                      <a:pt x="1067" y="8331"/>
                    </a:cubicBezTo>
                    <a:lnTo>
                      <a:pt x="0" y="8331"/>
                    </a:lnTo>
                    <a:lnTo>
                      <a:pt x="0" y="12701"/>
                    </a:lnTo>
                    <a:cubicBezTo>
                      <a:pt x="133" y="15736"/>
                      <a:pt x="2235" y="18739"/>
                      <a:pt x="6238" y="21074"/>
                    </a:cubicBezTo>
                    <a:cubicBezTo>
                      <a:pt x="10441" y="23492"/>
                      <a:pt x="15928" y="24701"/>
                      <a:pt x="21407" y="24701"/>
                    </a:cubicBezTo>
                    <a:cubicBezTo>
                      <a:pt x="26886" y="24701"/>
                      <a:pt x="32356" y="23492"/>
                      <a:pt x="36526" y="21074"/>
                    </a:cubicBezTo>
                    <a:cubicBezTo>
                      <a:pt x="40529" y="18739"/>
                      <a:pt x="42597" y="15736"/>
                      <a:pt x="42764" y="12701"/>
                    </a:cubicBezTo>
                    <a:lnTo>
                      <a:pt x="42764" y="8331"/>
                    </a:lnTo>
                    <a:lnTo>
                      <a:pt x="41596" y="8331"/>
                    </a:lnTo>
                    <a:cubicBezTo>
                      <a:pt x="40562" y="6630"/>
                      <a:pt x="38861" y="4995"/>
                      <a:pt x="36493" y="3628"/>
                    </a:cubicBezTo>
                    <a:cubicBezTo>
                      <a:pt x="32290" y="1209"/>
                      <a:pt x="26803" y="0"/>
                      <a:pt x="21324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1"/>
              <p:cNvSpPr/>
              <p:nvPr/>
            </p:nvSpPr>
            <p:spPr>
              <a:xfrm>
                <a:off x="4587625" y="3840075"/>
                <a:ext cx="1069100" cy="617550"/>
              </a:xfrm>
              <a:custGeom>
                <a:avLst/>
                <a:gdLst/>
                <a:ahLst/>
                <a:cxnLst/>
                <a:rect l="l" t="t" r="r" b="b"/>
                <a:pathLst>
                  <a:path w="42764" h="24702" extrusionOk="0">
                    <a:moveTo>
                      <a:pt x="21324" y="0"/>
                    </a:moveTo>
                    <a:cubicBezTo>
                      <a:pt x="15845" y="0"/>
                      <a:pt x="10374" y="1209"/>
                      <a:pt x="6204" y="3628"/>
                    </a:cubicBezTo>
                    <a:cubicBezTo>
                      <a:pt x="3803" y="4995"/>
                      <a:pt x="2135" y="6630"/>
                      <a:pt x="1067" y="8331"/>
                    </a:cubicBezTo>
                    <a:lnTo>
                      <a:pt x="0" y="8331"/>
                    </a:lnTo>
                    <a:lnTo>
                      <a:pt x="0" y="12701"/>
                    </a:lnTo>
                    <a:cubicBezTo>
                      <a:pt x="133" y="15736"/>
                      <a:pt x="2235" y="18739"/>
                      <a:pt x="6238" y="21074"/>
                    </a:cubicBezTo>
                    <a:cubicBezTo>
                      <a:pt x="10441" y="23492"/>
                      <a:pt x="15928" y="24701"/>
                      <a:pt x="21407" y="24701"/>
                    </a:cubicBezTo>
                    <a:cubicBezTo>
                      <a:pt x="26886" y="24701"/>
                      <a:pt x="32356" y="23492"/>
                      <a:pt x="36526" y="21074"/>
                    </a:cubicBezTo>
                    <a:cubicBezTo>
                      <a:pt x="40529" y="18739"/>
                      <a:pt x="42597" y="15736"/>
                      <a:pt x="42764" y="12701"/>
                    </a:cubicBezTo>
                    <a:lnTo>
                      <a:pt x="42764" y="8331"/>
                    </a:lnTo>
                    <a:lnTo>
                      <a:pt x="41596" y="8331"/>
                    </a:lnTo>
                    <a:cubicBezTo>
                      <a:pt x="40562" y="6630"/>
                      <a:pt x="38861" y="4995"/>
                      <a:pt x="36493" y="3628"/>
                    </a:cubicBezTo>
                    <a:cubicBezTo>
                      <a:pt x="32290" y="1209"/>
                      <a:pt x="26803" y="0"/>
                      <a:pt x="2132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1"/>
              <p:cNvSpPr/>
              <p:nvPr/>
            </p:nvSpPr>
            <p:spPr>
              <a:xfrm>
                <a:off x="5120500" y="3839850"/>
                <a:ext cx="535400" cy="617975"/>
              </a:xfrm>
              <a:custGeom>
                <a:avLst/>
                <a:gdLst/>
                <a:ahLst/>
                <a:cxnLst/>
                <a:rect l="l" t="t" r="r" b="b"/>
                <a:pathLst>
                  <a:path w="21416" h="24719" extrusionOk="0">
                    <a:moveTo>
                      <a:pt x="0" y="1"/>
                    </a:moveTo>
                    <a:cubicBezTo>
                      <a:pt x="11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18"/>
                    </a:lnTo>
                    <a:cubicBezTo>
                      <a:pt x="5504" y="24718"/>
                      <a:pt x="11008" y="23518"/>
                      <a:pt x="15178" y="21083"/>
                    </a:cubicBezTo>
                    <a:cubicBezTo>
                      <a:pt x="19181" y="18748"/>
                      <a:pt x="21249" y="15745"/>
                      <a:pt x="21416" y="12710"/>
                    </a:cubicBezTo>
                    <a:lnTo>
                      <a:pt x="21416" y="8340"/>
                    </a:lnTo>
                    <a:lnTo>
                      <a:pt x="20248" y="8340"/>
                    </a:lnTo>
                    <a:cubicBezTo>
                      <a:pt x="19214" y="6639"/>
                      <a:pt x="17513" y="5004"/>
                      <a:pt x="15111" y="3637"/>
                    </a:cubicBezTo>
                    <a:cubicBezTo>
                      <a:pt x="10950" y="1207"/>
                      <a:pt x="5460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1"/>
              <p:cNvSpPr/>
              <p:nvPr/>
            </p:nvSpPr>
            <p:spPr>
              <a:xfrm>
                <a:off x="5413200" y="3889900"/>
                <a:ext cx="24352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20716" extrusionOk="0">
                    <a:moveTo>
                      <a:pt x="1" y="0"/>
                    </a:moveTo>
                    <a:cubicBezTo>
                      <a:pt x="12" y="5"/>
                      <a:pt x="23" y="9"/>
                      <a:pt x="34" y="13"/>
                    </a:cubicBezTo>
                    <a:lnTo>
                      <a:pt x="34" y="13"/>
                    </a:lnTo>
                    <a:lnTo>
                      <a:pt x="34" y="0"/>
                    </a:lnTo>
                    <a:close/>
                    <a:moveTo>
                      <a:pt x="34" y="13"/>
                    </a:moveTo>
                    <a:lnTo>
                      <a:pt x="34" y="20715"/>
                    </a:lnTo>
                    <a:cubicBezTo>
                      <a:pt x="1302" y="20248"/>
                      <a:pt x="2402" y="19714"/>
                      <a:pt x="3503" y="19081"/>
                    </a:cubicBezTo>
                    <a:cubicBezTo>
                      <a:pt x="7506" y="16746"/>
                      <a:pt x="9574" y="13743"/>
                      <a:pt x="9741" y="10708"/>
                    </a:cubicBezTo>
                    <a:lnTo>
                      <a:pt x="9741" y="6338"/>
                    </a:lnTo>
                    <a:lnTo>
                      <a:pt x="8573" y="6338"/>
                    </a:lnTo>
                    <a:cubicBezTo>
                      <a:pt x="7539" y="4637"/>
                      <a:pt x="5838" y="3002"/>
                      <a:pt x="3470" y="1635"/>
                    </a:cubicBezTo>
                    <a:cubicBezTo>
                      <a:pt x="2379" y="1007"/>
                      <a:pt x="1223" y="477"/>
                      <a:pt x="34" y="13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1"/>
              <p:cNvSpPr/>
              <p:nvPr/>
            </p:nvSpPr>
            <p:spPr>
              <a:xfrm>
                <a:off x="4584275" y="3889900"/>
                <a:ext cx="24437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16" extrusionOk="0">
                    <a:moveTo>
                      <a:pt x="9708" y="0"/>
                    </a:moveTo>
                    <a:lnTo>
                      <a:pt x="9708" y="26"/>
                    </a:lnTo>
                    <a:lnTo>
                      <a:pt x="9708" y="26"/>
                    </a:lnTo>
                    <a:cubicBezTo>
                      <a:pt x="9730" y="17"/>
                      <a:pt x="9752" y="9"/>
                      <a:pt x="9774" y="0"/>
                    </a:cubicBezTo>
                    <a:close/>
                    <a:moveTo>
                      <a:pt x="9708" y="26"/>
                    </a:moveTo>
                    <a:lnTo>
                      <a:pt x="9708" y="26"/>
                    </a:lnTo>
                    <a:cubicBezTo>
                      <a:pt x="8498" y="487"/>
                      <a:pt x="7353" y="1012"/>
                      <a:pt x="6305" y="1635"/>
                    </a:cubicBezTo>
                    <a:cubicBezTo>
                      <a:pt x="3937" y="3002"/>
                      <a:pt x="2202" y="4637"/>
                      <a:pt x="1168" y="6338"/>
                    </a:cubicBezTo>
                    <a:lnTo>
                      <a:pt x="1" y="6338"/>
                    </a:lnTo>
                    <a:lnTo>
                      <a:pt x="1" y="10708"/>
                    </a:lnTo>
                    <a:cubicBezTo>
                      <a:pt x="167" y="13743"/>
                      <a:pt x="2236" y="16746"/>
                      <a:pt x="6272" y="19081"/>
                    </a:cubicBezTo>
                    <a:cubicBezTo>
                      <a:pt x="7339" y="19714"/>
                      <a:pt x="8473" y="20248"/>
                      <a:pt x="9708" y="20715"/>
                    </a:cubicBezTo>
                    <a:lnTo>
                      <a:pt x="9708" y="26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1"/>
              <p:cNvSpPr/>
              <p:nvPr/>
            </p:nvSpPr>
            <p:spPr>
              <a:xfrm>
                <a:off x="4538400" y="3739575"/>
                <a:ext cx="11683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69" extrusionOk="0">
                    <a:moveTo>
                      <a:pt x="23280" y="1"/>
                    </a:moveTo>
                    <a:cubicBezTo>
                      <a:pt x="17805" y="1"/>
                      <a:pt x="12326" y="1193"/>
                      <a:pt x="8140" y="3578"/>
                    </a:cubicBezTo>
                    <a:cubicBezTo>
                      <a:pt x="6772" y="4379"/>
                      <a:pt x="5605" y="5246"/>
                      <a:pt x="4671" y="6213"/>
                    </a:cubicBezTo>
                    <a:cubicBezTo>
                      <a:pt x="1" y="10917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6" y="22525"/>
                    </a:cubicBezTo>
                    <a:cubicBezTo>
                      <a:pt x="11309" y="22558"/>
                      <a:pt x="11376" y="22592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2" y="24668"/>
                      <a:pt x="34230" y="23465"/>
                      <a:pt x="38395" y="21057"/>
                    </a:cubicBezTo>
                    <a:cubicBezTo>
                      <a:pt x="46734" y="16221"/>
                      <a:pt x="46734" y="8415"/>
                      <a:pt x="38395" y="3578"/>
                    </a:cubicBezTo>
                    <a:cubicBezTo>
                      <a:pt x="34225" y="1193"/>
                      <a:pt x="28755" y="1"/>
                      <a:pt x="2328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1"/>
              <p:cNvSpPr/>
              <p:nvPr/>
            </p:nvSpPr>
            <p:spPr>
              <a:xfrm>
                <a:off x="4538400" y="3739575"/>
                <a:ext cx="1168375" cy="616725"/>
              </a:xfrm>
              <a:custGeom>
                <a:avLst/>
                <a:gdLst/>
                <a:ahLst/>
                <a:cxnLst/>
                <a:rect l="l" t="t" r="r" b="b"/>
                <a:pathLst>
                  <a:path w="46735" h="24669" extrusionOk="0">
                    <a:moveTo>
                      <a:pt x="23280" y="1"/>
                    </a:moveTo>
                    <a:cubicBezTo>
                      <a:pt x="17805" y="1"/>
                      <a:pt x="12326" y="1193"/>
                      <a:pt x="8140" y="3578"/>
                    </a:cubicBezTo>
                    <a:cubicBezTo>
                      <a:pt x="6772" y="4379"/>
                      <a:pt x="5605" y="5246"/>
                      <a:pt x="4671" y="6213"/>
                    </a:cubicBezTo>
                    <a:cubicBezTo>
                      <a:pt x="1" y="10917"/>
                      <a:pt x="1168" y="17021"/>
                      <a:pt x="8140" y="21057"/>
                    </a:cubicBezTo>
                    <a:cubicBezTo>
                      <a:pt x="9107" y="21591"/>
                      <a:pt x="10108" y="22091"/>
                      <a:pt x="11176" y="22525"/>
                    </a:cubicBezTo>
                    <a:cubicBezTo>
                      <a:pt x="11309" y="22558"/>
                      <a:pt x="11376" y="22592"/>
                      <a:pt x="11509" y="22658"/>
                    </a:cubicBezTo>
                    <a:cubicBezTo>
                      <a:pt x="15058" y="23998"/>
                      <a:pt x="19155" y="24668"/>
                      <a:pt x="23251" y="24668"/>
                    </a:cubicBezTo>
                    <a:cubicBezTo>
                      <a:pt x="28742" y="24668"/>
                      <a:pt x="34230" y="23465"/>
                      <a:pt x="38395" y="21057"/>
                    </a:cubicBezTo>
                    <a:cubicBezTo>
                      <a:pt x="46734" y="16221"/>
                      <a:pt x="46734" y="8415"/>
                      <a:pt x="38395" y="3578"/>
                    </a:cubicBezTo>
                    <a:cubicBezTo>
                      <a:pt x="34225" y="1193"/>
                      <a:pt x="28755" y="1"/>
                      <a:pt x="2328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1"/>
              <p:cNvSpPr/>
              <p:nvPr/>
            </p:nvSpPr>
            <p:spPr>
              <a:xfrm>
                <a:off x="4538400" y="3894900"/>
                <a:ext cx="279400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16313" extrusionOk="0">
                    <a:moveTo>
                      <a:pt x="4671" y="0"/>
                    </a:moveTo>
                    <a:lnTo>
                      <a:pt x="4671" y="0"/>
                    </a:lnTo>
                    <a:cubicBezTo>
                      <a:pt x="1" y="4770"/>
                      <a:pt x="1168" y="10841"/>
                      <a:pt x="8140" y="14844"/>
                    </a:cubicBezTo>
                    <a:cubicBezTo>
                      <a:pt x="9093" y="15370"/>
                      <a:pt x="10079" y="15864"/>
                      <a:pt x="11129" y="16293"/>
                    </a:cubicBezTo>
                    <a:lnTo>
                      <a:pt x="11129" y="16293"/>
                    </a:lnTo>
                    <a:cubicBezTo>
                      <a:pt x="9019" y="15424"/>
                      <a:pt x="3164" y="11844"/>
                      <a:pt x="2436" y="7639"/>
                    </a:cubicBezTo>
                    <a:cubicBezTo>
                      <a:pt x="1669" y="3169"/>
                      <a:pt x="4604" y="100"/>
                      <a:pt x="4671" y="0"/>
                    </a:cubicBezTo>
                    <a:close/>
                    <a:moveTo>
                      <a:pt x="11129" y="16293"/>
                    </a:moveTo>
                    <a:cubicBezTo>
                      <a:pt x="11145" y="16299"/>
                      <a:pt x="11160" y="16306"/>
                      <a:pt x="11176" y="16312"/>
                    </a:cubicBezTo>
                    <a:cubicBezTo>
                      <a:pt x="11160" y="16306"/>
                      <a:pt x="11144" y="16299"/>
                      <a:pt x="11129" y="1629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1"/>
              <p:cNvSpPr/>
              <p:nvPr/>
            </p:nvSpPr>
            <p:spPr>
              <a:xfrm>
                <a:off x="5422375" y="3794000"/>
                <a:ext cx="279350" cy="407800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6312" extrusionOk="0">
                    <a:moveTo>
                      <a:pt x="1" y="0"/>
                    </a:moveTo>
                    <a:cubicBezTo>
                      <a:pt x="2102" y="834"/>
                      <a:pt x="8006" y="4403"/>
                      <a:pt x="8773" y="8673"/>
                    </a:cubicBezTo>
                    <a:cubicBezTo>
                      <a:pt x="9495" y="13068"/>
                      <a:pt x="6702" y="16108"/>
                      <a:pt x="6513" y="16304"/>
                    </a:cubicBezTo>
                    <a:lnTo>
                      <a:pt x="6513" y="16304"/>
                    </a:lnTo>
                    <a:cubicBezTo>
                      <a:pt x="11174" y="11535"/>
                      <a:pt x="10004" y="5469"/>
                      <a:pt x="3036" y="1468"/>
                    </a:cubicBezTo>
                    <a:cubicBezTo>
                      <a:pt x="2102" y="901"/>
                      <a:pt x="1101" y="400"/>
                      <a:pt x="1" y="0"/>
                    </a:cubicBezTo>
                    <a:close/>
                    <a:moveTo>
                      <a:pt x="6513" y="16304"/>
                    </a:moveTo>
                    <a:cubicBezTo>
                      <a:pt x="6510" y="16307"/>
                      <a:pt x="6508" y="16309"/>
                      <a:pt x="6505" y="16312"/>
                    </a:cubicBezTo>
                    <a:cubicBezTo>
                      <a:pt x="6507" y="16310"/>
                      <a:pt x="6509" y="16308"/>
                      <a:pt x="6513" y="16304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1"/>
              <p:cNvSpPr/>
              <p:nvPr/>
            </p:nvSpPr>
            <p:spPr>
              <a:xfrm>
                <a:off x="4575100" y="3759600"/>
                <a:ext cx="1091650" cy="575000"/>
              </a:xfrm>
              <a:custGeom>
                <a:avLst/>
                <a:gdLst/>
                <a:ahLst/>
                <a:cxnLst/>
                <a:rect l="l" t="t" r="r" b="b"/>
                <a:pathLst>
                  <a:path w="43666" h="23000" extrusionOk="0">
                    <a:moveTo>
                      <a:pt x="21841" y="0"/>
                    </a:moveTo>
                    <a:cubicBezTo>
                      <a:pt x="16746" y="0"/>
                      <a:pt x="11642" y="1126"/>
                      <a:pt x="7740" y="3378"/>
                    </a:cubicBezTo>
                    <a:cubicBezTo>
                      <a:pt x="1" y="7881"/>
                      <a:pt x="1" y="15119"/>
                      <a:pt x="7740" y="19623"/>
                    </a:cubicBezTo>
                    <a:cubicBezTo>
                      <a:pt x="11626" y="21874"/>
                      <a:pt x="16713" y="23000"/>
                      <a:pt x="21804" y="23000"/>
                    </a:cubicBezTo>
                    <a:cubicBezTo>
                      <a:pt x="26895" y="23000"/>
                      <a:pt x="31990" y="21874"/>
                      <a:pt x="35893" y="19623"/>
                    </a:cubicBezTo>
                    <a:cubicBezTo>
                      <a:pt x="43665" y="15119"/>
                      <a:pt x="43665" y="7881"/>
                      <a:pt x="35893" y="3378"/>
                    </a:cubicBezTo>
                    <a:cubicBezTo>
                      <a:pt x="32024" y="1126"/>
                      <a:pt x="26937" y="0"/>
                      <a:pt x="2184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1"/>
              <p:cNvSpPr/>
              <p:nvPr/>
            </p:nvSpPr>
            <p:spPr>
              <a:xfrm>
                <a:off x="4575100" y="3759600"/>
                <a:ext cx="1091650" cy="575000"/>
              </a:xfrm>
              <a:custGeom>
                <a:avLst/>
                <a:gdLst/>
                <a:ahLst/>
                <a:cxnLst/>
                <a:rect l="l" t="t" r="r" b="b"/>
                <a:pathLst>
                  <a:path w="43666" h="23000" extrusionOk="0">
                    <a:moveTo>
                      <a:pt x="21841" y="0"/>
                    </a:moveTo>
                    <a:cubicBezTo>
                      <a:pt x="16746" y="0"/>
                      <a:pt x="11642" y="1126"/>
                      <a:pt x="7740" y="3378"/>
                    </a:cubicBezTo>
                    <a:cubicBezTo>
                      <a:pt x="1" y="7881"/>
                      <a:pt x="1" y="15119"/>
                      <a:pt x="7740" y="19623"/>
                    </a:cubicBezTo>
                    <a:cubicBezTo>
                      <a:pt x="11626" y="21874"/>
                      <a:pt x="16713" y="23000"/>
                      <a:pt x="21804" y="23000"/>
                    </a:cubicBezTo>
                    <a:cubicBezTo>
                      <a:pt x="26895" y="23000"/>
                      <a:pt x="31990" y="21874"/>
                      <a:pt x="35893" y="19623"/>
                    </a:cubicBezTo>
                    <a:cubicBezTo>
                      <a:pt x="43665" y="15119"/>
                      <a:pt x="43665" y="7881"/>
                      <a:pt x="35893" y="3378"/>
                    </a:cubicBezTo>
                    <a:cubicBezTo>
                      <a:pt x="32024" y="1126"/>
                      <a:pt x="26937" y="0"/>
                      <a:pt x="218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1"/>
              <p:cNvSpPr/>
              <p:nvPr/>
            </p:nvSpPr>
            <p:spPr>
              <a:xfrm>
                <a:off x="5116325" y="3833175"/>
                <a:ext cx="51872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410" extrusionOk="0">
                    <a:moveTo>
                      <a:pt x="13343" y="1"/>
                    </a:moveTo>
                    <a:cubicBezTo>
                      <a:pt x="14177" y="1402"/>
                      <a:pt x="13877" y="2836"/>
                      <a:pt x="9174" y="3103"/>
                    </a:cubicBezTo>
                    <a:cubicBezTo>
                      <a:pt x="0" y="3637"/>
                      <a:pt x="11609" y="12410"/>
                      <a:pt x="11609" y="12410"/>
                    </a:cubicBezTo>
                    <a:cubicBezTo>
                      <a:pt x="11609" y="12410"/>
                      <a:pt x="14508" y="10993"/>
                      <a:pt x="16813" y="10993"/>
                    </a:cubicBezTo>
                    <a:cubicBezTo>
                      <a:pt x="17806" y="10993"/>
                      <a:pt x="18689" y="11256"/>
                      <a:pt x="19181" y="12010"/>
                    </a:cubicBezTo>
                    <a:cubicBezTo>
                      <a:pt x="20749" y="9074"/>
                      <a:pt x="20248" y="5805"/>
                      <a:pt x="17613" y="3070"/>
                    </a:cubicBezTo>
                    <a:cubicBezTo>
                      <a:pt x="17113" y="2569"/>
                      <a:pt x="16579" y="2069"/>
                      <a:pt x="15945" y="1602"/>
                    </a:cubicBezTo>
                    <a:cubicBezTo>
                      <a:pt x="15445" y="1235"/>
                      <a:pt x="14911" y="902"/>
                      <a:pt x="14344" y="568"/>
                    </a:cubicBezTo>
                    <a:cubicBezTo>
                      <a:pt x="14010" y="401"/>
                      <a:pt x="13710" y="168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1"/>
              <p:cNvSpPr/>
              <p:nvPr/>
            </p:nvSpPr>
            <p:spPr>
              <a:xfrm>
                <a:off x="5472400" y="3928700"/>
                <a:ext cx="1501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798" extrusionOk="0">
                    <a:moveTo>
                      <a:pt x="2306" y="0"/>
                    </a:moveTo>
                    <a:cubicBezTo>
                      <a:pt x="2215" y="0"/>
                      <a:pt x="2125" y="5"/>
                      <a:pt x="2036" y="16"/>
                    </a:cubicBezTo>
                    <a:cubicBezTo>
                      <a:pt x="668" y="183"/>
                      <a:pt x="1" y="1617"/>
                      <a:pt x="501" y="3185"/>
                    </a:cubicBezTo>
                    <a:cubicBezTo>
                      <a:pt x="1007" y="4671"/>
                      <a:pt x="2442" y="5797"/>
                      <a:pt x="3755" y="5797"/>
                    </a:cubicBezTo>
                    <a:cubicBezTo>
                      <a:pt x="3827" y="5797"/>
                      <a:pt x="3899" y="5794"/>
                      <a:pt x="3970" y="5787"/>
                    </a:cubicBezTo>
                    <a:cubicBezTo>
                      <a:pt x="5338" y="5620"/>
                      <a:pt x="6005" y="4186"/>
                      <a:pt x="5505" y="2618"/>
                    </a:cubicBezTo>
                    <a:cubicBezTo>
                      <a:pt x="5005" y="1119"/>
                      <a:pt x="3629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1"/>
              <p:cNvSpPr/>
              <p:nvPr/>
            </p:nvSpPr>
            <p:spPr>
              <a:xfrm>
                <a:off x="4595950" y="3844025"/>
                <a:ext cx="663000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19648" extrusionOk="0">
                    <a:moveTo>
                      <a:pt x="6972" y="1"/>
                    </a:moveTo>
                    <a:lnTo>
                      <a:pt x="6972" y="1"/>
                    </a:ln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8" y="1302"/>
                      <a:pt x="4704" y="1535"/>
                      <a:pt x="4404" y="1802"/>
                    </a:cubicBezTo>
                    <a:cubicBezTo>
                      <a:pt x="1" y="5638"/>
                      <a:pt x="1" y="10675"/>
                      <a:pt x="4404" y="14511"/>
                    </a:cubicBezTo>
                    <a:cubicBezTo>
                      <a:pt x="4704" y="14744"/>
                      <a:pt x="5038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813"/>
                      <a:pt x="8407" y="17046"/>
                    </a:cubicBezTo>
                    <a:cubicBezTo>
                      <a:pt x="8840" y="17246"/>
                      <a:pt x="9307" y="17480"/>
                      <a:pt x="9741" y="17647"/>
                    </a:cubicBezTo>
                    <a:lnTo>
                      <a:pt x="11142" y="18147"/>
                    </a:lnTo>
                    <a:cubicBezTo>
                      <a:pt x="12543" y="18581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3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520" y="19181"/>
                      <a:pt x="24084" y="18714"/>
                      <a:pt x="24518" y="16479"/>
                    </a:cubicBezTo>
                    <a:cubicBezTo>
                      <a:pt x="24051" y="13043"/>
                      <a:pt x="9174" y="3637"/>
                      <a:pt x="9174" y="3637"/>
                    </a:cubicBezTo>
                    <a:cubicBezTo>
                      <a:pt x="9174" y="3637"/>
                      <a:pt x="5871" y="2302"/>
                      <a:pt x="697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1"/>
              <p:cNvSpPr/>
              <p:nvPr/>
            </p:nvSpPr>
            <p:spPr>
              <a:xfrm>
                <a:off x="4595950" y="3844025"/>
                <a:ext cx="663000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520" h="19648" extrusionOk="0">
                    <a:moveTo>
                      <a:pt x="6972" y="1"/>
                    </a:moveTo>
                    <a:lnTo>
                      <a:pt x="6972" y="1"/>
                    </a:ln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8" y="1302"/>
                      <a:pt x="4704" y="1535"/>
                      <a:pt x="4404" y="1802"/>
                    </a:cubicBezTo>
                    <a:cubicBezTo>
                      <a:pt x="1" y="5638"/>
                      <a:pt x="1" y="10675"/>
                      <a:pt x="4404" y="14511"/>
                    </a:cubicBezTo>
                    <a:cubicBezTo>
                      <a:pt x="4704" y="14744"/>
                      <a:pt x="5038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813"/>
                      <a:pt x="8407" y="17046"/>
                    </a:cubicBezTo>
                    <a:cubicBezTo>
                      <a:pt x="8840" y="17246"/>
                      <a:pt x="9307" y="17480"/>
                      <a:pt x="9741" y="17647"/>
                    </a:cubicBezTo>
                    <a:lnTo>
                      <a:pt x="11142" y="18147"/>
                    </a:lnTo>
                    <a:cubicBezTo>
                      <a:pt x="12543" y="18581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3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520" y="19181"/>
                      <a:pt x="24084" y="18714"/>
                      <a:pt x="24518" y="16479"/>
                    </a:cubicBezTo>
                    <a:cubicBezTo>
                      <a:pt x="24051" y="13043"/>
                      <a:pt x="9174" y="3637"/>
                      <a:pt x="9174" y="3637"/>
                    </a:cubicBezTo>
                    <a:cubicBezTo>
                      <a:pt x="9174" y="3637"/>
                      <a:pt x="5871" y="2302"/>
                      <a:pt x="69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1"/>
              <p:cNvSpPr/>
              <p:nvPr/>
            </p:nvSpPr>
            <p:spPr>
              <a:xfrm>
                <a:off x="4713525" y="3833500"/>
                <a:ext cx="813950" cy="4275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01" extrusionOk="0">
                    <a:moveTo>
                      <a:pt x="16291" y="0"/>
                    </a:moveTo>
                    <a:cubicBezTo>
                      <a:pt x="12491" y="0"/>
                      <a:pt x="8694" y="836"/>
                      <a:pt x="5805" y="2490"/>
                    </a:cubicBezTo>
                    <a:cubicBezTo>
                      <a:pt x="268" y="5725"/>
                      <a:pt x="1" y="10829"/>
                      <a:pt x="5138" y="14165"/>
                    </a:cubicBezTo>
                    <a:cubicBezTo>
                      <a:pt x="5338" y="14298"/>
                      <a:pt x="5605" y="14465"/>
                      <a:pt x="5805" y="14598"/>
                    </a:cubicBezTo>
                    <a:cubicBezTo>
                      <a:pt x="8691" y="16266"/>
                      <a:pt x="12485" y="17100"/>
                      <a:pt x="16283" y="17100"/>
                    </a:cubicBezTo>
                    <a:cubicBezTo>
                      <a:pt x="20082" y="17100"/>
                      <a:pt x="23885" y="16266"/>
                      <a:pt x="26787" y="14598"/>
                    </a:cubicBezTo>
                    <a:cubicBezTo>
                      <a:pt x="32558" y="11263"/>
                      <a:pt x="32558" y="5825"/>
                      <a:pt x="26787" y="2490"/>
                    </a:cubicBezTo>
                    <a:cubicBezTo>
                      <a:pt x="26520" y="2390"/>
                      <a:pt x="26286" y="2256"/>
                      <a:pt x="26053" y="2123"/>
                    </a:cubicBezTo>
                    <a:cubicBezTo>
                      <a:pt x="23261" y="703"/>
                      <a:pt x="19775" y="0"/>
                      <a:pt x="16291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1"/>
              <p:cNvSpPr/>
              <p:nvPr/>
            </p:nvSpPr>
            <p:spPr>
              <a:xfrm>
                <a:off x="4713525" y="3833500"/>
                <a:ext cx="813950" cy="427525"/>
              </a:xfrm>
              <a:custGeom>
                <a:avLst/>
                <a:gdLst/>
                <a:ahLst/>
                <a:cxnLst/>
                <a:rect l="l" t="t" r="r" b="b"/>
                <a:pathLst>
                  <a:path w="32558" h="17101" extrusionOk="0">
                    <a:moveTo>
                      <a:pt x="16291" y="0"/>
                    </a:moveTo>
                    <a:cubicBezTo>
                      <a:pt x="12491" y="0"/>
                      <a:pt x="8694" y="836"/>
                      <a:pt x="5805" y="2490"/>
                    </a:cubicBezTo>
                    <a:cubicBezTo>
                      <a:pt x="268" y="5725"/>
                      <a:pt x="1" y="10829"/>
                      <a:pt x="5138" y="14165"/>
                    </a:cubicBezTo>
                    <a:cubicBezTo>
                      <a:pt x="5338" y="14298"/>
                      <a:pt x="5605" y="14465"/>
                      <a:pt x="5805" y="14598"/>
                    </a:cubicBezTo>
                    <a:cubicBezTo>
                      <a:pt x="8691" y="16266"/>
                      <a:pt x="12485" y="17100"/>
                      <a:pt x="16283" y="17100"/>
                    </a:cubicBezTo>
                    <a:cubicBezTo>
                      <a:pt x="20082" y="17100"/>
                      <a:pt x="23885" y="16266"/>
                      <a:pt x="26787" y="14598"/>
                    </a:cubicBezTo>
                    <a:cubicBezTo>
                      <a:pt x="32558" y="11263"/>
                      <a:pt x="32558" y="5825"/>
                      <a:pt x="26787" y="2490"/>
                    </a:cubicBezTo>
                    <a:cubicBezTo>
                      <a:pt x="26520" y="2390"/>
                      <a:pt x="26286" y="2256"/>
                      <a:pt x="26053" y="2123"/>
                    </a:cubicBezTo>
                    <a:cubicBezTo>
                      <a:pt x="23261" y="703"/>
                      <a:pt x="19775" y="0"/>
                      <a:pt x="162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1"/>
              <p:cNvSpPr/>
              <p:nvPr/>
            </p:nvSpPr>
            <p:spPr>
              <a:xfrm>
                <a:off x="4766075" y="3844025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7" y="1"/>
                    </a:moveTo>
                    <a:cubicBezTo>
                      <a:pt x="6338" y="1"/>
                      <a:pt x="0" y="3637"/>
                      <a:pt x="0" y="8173"/>
                    </a:cubicBezTo>
                    <a:cubicBezTo>
                      <a:pt x="0" y="12676"/>
                      <a:pt x="6338" y="16346"/>
                      <a:pt x="14177" y="16346"/>
                    </a:cubicBezTo>
                    <a:cubicBezTo>
                      <a:pt x="21983" y="16346"/>
                      <a:pt x="28354" y="12676"/>
                      <a:pt x="28354" y="8173"/>
                    </a:cubicBezTo>
                    <a:cubicBezTo>
                      <a:pt x="28354" y="3637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1"/>
              <p:cNvSpPr/>
              <p:nvPr/>
            </p:nvSpPr>
            <p:spPr>
              <a:xfrm>
                <a:off x="4766075" y="3844025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7" y="1"/>
                    </a:moveTo>
                    <a:cubicBezTo>
                      <a:pt x="6338" y="1"/>
                      <a:pt x="0" y="3637"/>
                      <a:pt x="0" y="8173"/>
                    </a:cubicBezTo>
                    <a:cubicBezTo>
                      <a:pt x="0" y="12676"/>
                      <a:pt x="6338" y="16346"/>
                      <a:pt x="14177" y="16346"/>
                    </a:cubicBezTo>
                    <a:cubicBezTo>
                      <a:pt x="21983" y="16346"/>
                      <a:pt x="28354" y="12676"/>
                      <a:pt x="28354" y="8173"/>
                    </a:cubicBezTo>
                    <a:cubicBezTo>
                      <a:pt x="28354" y="3637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1"/>
              <p:cNvSpPr/>
              <p:nvPr/>
            </p:nvSpPr>
            <p:spPr>
              <a:xfrm>
                <a:off x="4770250" y="3900725"/>
                <a:ext cx="700525" cy="3517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0" extrusionOk="0">
                    <a:moveTo>
                      <a:pt x="14023" y="1"/>
                    </a:moveTo>
                    <a:cubicBezTo>
                      <a:pt x="10399" y="1"/>
                      <a:pt x="6772" y="801"/>
                      <a:pt x="4003" y="2403"/>
                    </a:cubicBezTo>
                    <a:cubicBezTo>
                      <a:pt x="1735" y="3704"/>
                      <a:pt x="401" y="5305"/>
                      <a:pt x="0" y="7039"/>
                    </a:cubicBezTo>
                    <a:cubicBezTo>
                      <a:pt x="401" y="8707"/>
                      <a:pt x="1735" y="10375"/>
                      <a:pt x="4003" y="11643"/>
                    </a:cubicBezTo>
                    <a:cubicBezTo>
                      <a:pt x="6755" y="13260"/>
                      <a:pt x="10366" y="14069"/>
                      <a:pt x="13985" y="14069"/>
                    </a:cubicBezTo>
                    <a:cubicBezTo>
                      <a:pt x="17605" y="14069"/>
                      <a:pt x="21232" y="13260"/>
                      <a:pt x="24017" y="11643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4"/>
                      <a:pt x="24017" y="2403"/>
                    </a:cubicBezTo>
                    <a:cubicBezTo>
                      <a:pt x="21265" y="801"/>
                      <a:pt x="17646" y="1"/>
                      <a:pt x="1402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1"/>
              <p:cNvSpPr/>
              <p:nvPr/>
            </p:nvSpPr>
            <p:spPr>
              <a:xfrm>
                <a:off x="4770250" y="3900725"/>
                <a:ext cx="700525" cy="351750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0" extrusionOk="0">
                    <a:moveTo>
                      <a:pt x="14023" y="1"/>
                    </a:moveTo>
                    <a:cubicBezTo>
                      <a:pt x="10399" y="1"/>
                      <a:pt x="6772" y="801"/>
                      <a:pt x="4003" y="2403"/>
                    </a:cubicBezTo>
                    <a:cubicBezTo>
                      <a:pt x="1735" y="3704"/>
                      <a:pt x="401" y="5305"/>
                      <a:pt x="0" y="7039"/>
                    </a:cubicBezTo>
                    <a:cubicBezTo>
                      <a:pt x="401" y="8707"/>
                      <a:pt x="1735" y="10375"/>
                      <a:pt x="4003" y="11643"/>
                    </a:cubicBezTo>
                    <a:cubicBezTo>
                      <a:pt x="6755" y="13260"/>
                      <a:pt x="10366" y="14069"/>
                      <a:pt x="13985" y="14069"/>
                    </a:cubicBezTo>
                    <a:cubicBezTo>
                      <a:pt x="17605" y="14069"/>
                      <a:pt x="21232" y="13260"/>
                      <a:pt x="24017" y="11643"/>
                    </a:cubicBezTo>
                    <a:cubicBezTo>
                      <a:pt x="26252" y="10375"/>
                      <a:pt x="27587" y="8740"/>
                      <a:pt x="28020" y="7039"/>
                    </a:cubicBezTo>
                    <a:cubicBezTo>
                      <a:pt x="27587" y="5371"/>
                      <a:pt x="26252" y="3704"/>
                      <a:pt x="24017" y="2403"/>
                    </a:cubicBezTo>
                    <a:cubicBezTo>
                      <a:pt x="21265" y="801"/>
                      <a:pt x="17646" y="1"/>
                      <a:pt x="140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1"/>
              <p:cNvSpPr/>
              <p:nvPr/>
            </p:nvSpPr>
            <p:spPr>
              <a:xfrm>
                <a:off x="4889500" y="3916575"/>
                <a:ext cx="462850" cy="30442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2177" extrusionOk="0">
                    <a:moveTo>
                      <a:pt x="12625" y="7096"/>
                    </a:moveTo>
                    <a:cubicBezTo>
                      <a:pt x="13075" y="7096"/>
                      <a:pt x="13502" y="7185"/>
                      <a:pt x="13910" y="7406"/>
                    </a:cubicBezTo>
                    <a:cubicBezTo>
                      <a:pt x="13777" y="7439"/>
                      <a:pt x="13677" y="7506"/>
                      <a:pt x="13610" y="7573"/>
                    </a:cubicBezTo>
                    <a:lnTo>
                      <a:pt x="13110" y="7806"/>
                    </a:lnTo>
                    <a:cubicBezTo>
                      <a:pt x="12482" y="8064"/>
                      <a:pt x="11847" y="8174"/>
                      <a:pt x="11257" y="8174"/>
                    </a:cubicBezTo>
                    <a:cubicBezTo>
                      <a:pt x="10623" y="8174"/>
                      <a:pt x="10040" y="8047"/>
                      <a:pt x="9574" y="7840"/>
                    </a:cubicBezTo>
                    <a:cubicBezTo>
                      <a:pt x="10712" y="7460"/>
                      <a:pt x="11716" y="7096"/>
                      <a:pt x="12625" y="7096"/>
                    </a:cubicBezTo>
                    <a:close/>
                    <a:moveTo>
                      <a:pt x="2169" y="1"/>
                    </a:moveTo>
                    <a:lnTo>
                      <a:pt x="0" y="1268"/>
                    </a:lnTo>
                    <a:lnTo>
                      <a:pt x="0" y="2936"/>
                    </a:lnTo>
                    <a:lnTo>
                      <a:pt x="768" y="3336"/>
                    </a:lnTo>
                    <a:cubicBezTo>
                      <a:pt x="534" y="3670"/>
                      <a:pt x="434" y="4004"/>
                      <a:pt x="434" y="4337"/>
                    </a:cubicBezTo>
                    <a:lnTo>
                      <a:pt x="434" y="6005"/>
                    </a:lnTo>
                    <a:cubicBezTo>
                      <a:pt x="434" y="6705"/>
                      <a:pt x="934" y="7406"/>
                      <a:pt x="1968" y="7973"/>
                    </a:cubicBezTo>
                    <a:cubicBezTo>
                      <a:pt x="2969" y="8540"/>
                      <a:pt x="3970" y="8807"/>
                      <a:pt x="4971" y="8840"/>
                    </a:cubicBezTo>
                    <a:lnTo>
                      <a:pt x="5538" y="8840"/>
                    </a:lnTo>
                    <a:cubicBezTo>
                      <a:pt x="6672" y="8807"/>
                      <a:pt x="7773" y="8473"/>
                      <a:pt x="8773" y="8140"/>
                    </a:cubicBezTo>
                    <a:cubicBezTo>
                      <a:pt x="8973" y="8073"/>
                      <a:pt x="9174" y="8006"/>
                      <a:pt x="9374" y="7940"/>
                    </a:cubicBezTo>
                    <a:lnTo>
                      <a:pt x="9374" y="7940"/>
                    </a:lnTo>
                    <a:lnTo>
                      <a:pt x="7539" y="9774"/>
                    </a:lnTo>
                    <a:lnTo>
                      <a:pt x="7539" y="11442"/>
                    </a:lnTo>
                    <a:cubicBezTo>
                      <a:pt x="8578" y="11855"/>
                      <a:pt x="9601" y="12023"/>
                      <a:pt x="10577" y="12023"/>
                    </a:cubicBezTo>
                    <a:cubicBezTo>
                      <a:pt x="12043" y="12023"/>
                      <a:pt x="13402" y="11643"/>
                      <a:pt x="14544" y="11142"/>
                    </a:cubicBezTo>
                    <a:lnTo>
                      <a:pt x="16345" y="12176"/>
                    </a:lnTo>
                    <a:lnTo>
                      <a:pt x="18514" y="10942"/>
                    </a:lnTo>
                    <a:lnTo>
                      <a:pt x="18514" y="9274"/>
                    </a:lnTo>
                    <a:lnTo>
                      <a:pt x="17780" y="8840"/>
                    </a:lnTo>
                    <a:cubicBezTo>
                      <a:pt x="18013" y="8440"/>
                      <a:pt x="18147" y="8073"/>
                      <a:pt x="18147" y="7740"/>
                    </a:cubicBezTo>
                    <a:lnTo>
                      <a:pt x="18147" y="6005"/>
                    </a:lnTo>
                    <a:cubicBezTo>
                      <a:pt x="18147" y="5304"/>
                      <a:pt x="17646" y="4637"/>
                      <a:pt x="16646" y="4070"/>
                    </a:cubicBezTo>
                    <a:cubicBezTo>
                      <a:pt x="16646" y="4070"/>
                      <a:pt x="16612" y="4070"/>
                      <a:pt x="16612" y="4004"/>
                    </a:cubicBezTo>
                    <a:cubicBezTo>
                      <a:pt x="15514" y="3398"/>
                      <a:pt x="14405" y="3168"/>
                      <a:pt x="13334" y="3168"/>
                    </a:cubicBezTo>
                    <a:cubicBezTo>
                      <a:pt x="12519" y="3168"/>
                      <a:pt x="11725" y="3301"/>
                      <a:pt x="10975" y="3503"/>
                    </a:cubicBezTo>
                    <a:cubicBezTo>
                      <a:pt x="10208" y="3703"/>
                      <a:pt x="9507" y="3937"/>
                      <a:pt x="8873" y="4170"/>
                    </a:cubicBezTo>
                    <a:cubicBezTo>
                      <a:pt x="8006" y="4471"/>
                      <a:pt x="7272" y="4737"/>
                      <a:pt x="6638" y="4904"/>
                    </a:cubicBezTo>
                    <a:cubicBezTo>
                      <a:pt x="6370" y="4953"/>
                      <a:pt x="6083" y="4984"/>
                      <a:pt x="5818" y="4984"/>
                    </a:cubicBezTo>
                    <a:cubicBezTo>
                      <a:pt x="5721" y="4984"/>
                      <a:pt x="5627" y="4980"/>
                      <a:pt x="5538" y="4971"/>
                    </a:cubicBezTo>
                    <a:cubicBezTo>
                      <a:pt x="5204" y="4971"/>
                      <a:pt x="4971" y="4904"/>
                      <a:pt x="4670" y="4704"/>
                    </a:cubicBezTo>
                    <a:cubicBezTo>
                      <a:pt x="4704" y="4704"/>
                      <a:pt x="4704" y="4671"/>
                      <a:pt x="4770" y="4671"/>
                    </a:cubicBezTo>
                    <a:cubicBezTo>
                      <a:pt x="4837" y="4637"/>
                      <a:pt x="4870" y="4604"/>
                      <a:pt x="4971" y="4537"/>
                    </a:cubicBezTo>
                    <a:cubicBezTo>
                      <a:pt x="5171" y="4437"/>
                      <a:pt x="5337" y="4337"/>
                      <a:pt x="5538" y="4270"/>
                    </a:cubicBezTo>
                    <a:cubicBezTo>
                      <a:pt x="6121" y="4023"/>
                      <a:pt x="6695" y="3907"/>
                      <a:pt x="7255" y="3907"/>
                    </a:cubicBezTo>
                    <a:cubicBezTo>
                      <a:pt x="7751" y="3907"/>
                      <a:pt x="8236" y="3998"/>
                      <a:pt x="8707" y="4170"/>
                    </a:cubicBezTo>
                    <a:lnTo>
                      <a:pt x="10541" y="2336"/>
                    </a:lnTo>
                    <a:lnTo>
                      <a:pt x="10541" y="668"/>
                    </a:lnTo>
                    <a:cubicBezTo>
                      <a:pt x="9635" y="366"/>
                      <a:pt x="8707" y="203"/>
                      <a:pt x="7770" y="203"/>
                    </a:cubicBezTo>
                    <a:cubicBezTo>
                      <a:pt x="7052" y="203"/>
                      <a:pt x="6328" y="298"/>
                      <a:pt x="5604" y="501"/>
                    </a:cubicBezTo>
                    <a:cubicBezTo>
                      <a:pt x="5037" y="634"/>
                      <a:pt x="4537" y="835"/>
                      <a:pt x="4003" y="1068"/>
                    </a:cubicBez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1"/>
              <p:cNvSpPr/>
              <p:nvPr/>
            </p:nvSpPr>
            <p:spPr>
              <a:xfrm>
                <a:off x="4887000" y="3916575"/>
                <a:ext cx="47035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10575" extrusionOk="0">
                    <a:moveTo>
                      <a:pt x="2235" y="1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70"/>
                      <a:pt x="0" y="5138"/>
                      <a:pt x="2068" y="6305"/>
                    </a:cubicBezTo>
                    <a:cubicBezTo>
                      <a:pt x="3069" y="6906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6"/>
                      <a:pt x="8873" y="6472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40"/>
                    </a:lnTo>
                    <a:cubicBezTo>
                      <a:pt x="12577" y="8125"/>
                      <a:pt x="11943" y="8237"/>
                      <a:pt x="11349" y="8237"/>
                    </a:cubicBezTo>
                    <a:cubicBezTo>
                      <a:pt x="10692" y="8237"/>
                      <a:pt x="10082" y="8099"/>
                      <a:pt x="9574" y="7906"/>
                    </a:cubicBezTo>
                    <a:lnTo>
                      <a:pt x="7639" y="9808"/>
                    </a:lnTo>
                    <a:cubicBezTo>
                      <a:pt x="8678" y="10221"/>
                      <a:pt x="9701" y="10389"/>
                      <a:pt x="10677" y="10389"/>
                    </a:cubicBezTo>
                    <a:cubicBezTo>
                      <a:pt x="12143" y="10389"/>
                      <a:pt x="13502" y="10008"/>
                      <a:pt x="14644" y="9507"/>
                    </a:cubicBezTo>
                    <a:lnTo>
                      <a:pt x="16445" y="10575"/>
                    </a:lnTo>
                    <a:lnTo>
                      <a:pt x="18614" y="9307"/>
                    </a:lnTo>
                    <a:lnTo>
                      <a:pt x="16812" y="8273"/>
                    </a:lnTo>
                    <a:cubicBezTo>
                      <a:pt x="18614" y="6906"/>
                      <a:pt x="18814" y="5338"/>
                      <a:pt x="16746" y="4137"/>
                    </a:cubicBezTo>
                    <a:cubicBezTo>
                      <a:pt x="16746" y="4137"/>
                      <a:pt x="16712" y="4137"/>
                      <a:pt x="16712" y="4104"/>
                    </a:cubicBezTo>
                    <a:cubicBezTo>
                      <a:pt x="15635" y="3430"/>
                      <a:pt x="14525" y="3190"/>
                      <a:pt x="13439" y="3190"/>
                    </a:cubicBezTo>
                    <a:cubicBezTo>
                      <a:pt x="12641" y="3190"/>
                      <a:pt x="11857" y="3320"/>
                      <a:pt x="11108" y="3503"/>
                    </a:cubicBezTo>
                    <a:cubicBezTo>
                      <a:pt x="10374" y="3737"/>
                      <a:pt x="9674" y="3937"/>
                      <a:pt x="9007" y="4170"/>
                    </a:cubicBezTo>
                    <a:cubicBezTo>
                      <a:pt x="8106" y="4471"/>
                      <a:pt x="7372" y="4737"/>
                      <a:pt x="6738" y="4904"/>
                    </a:cubicBezTo>
                    <a:cubicBezTo>
                      <a:pt x="6470" y="4953"/>
                      <a:pt x="6201" y="4984"/>
                      <a:pt x="5946" y="4984"/>
                    </a:cubicBezTo>
                    <a:cubicBezTo>
                      <a:pt x="5852" y="4984"/>
                      <a:pt x="5760" y="4980"/>
                      <a:pt x="5671" y="4971"/>
                    </a:cubicBezTo>
                    <a:cubicBezTo>
                      <a:pt x="5271" y="4938"/>
                      <a:pt x="4937" y="4837"/>
                      <a:pt x="4604" y="4671"/>
                    </a:cubicBezTo>
                    <a:cubicBezTo>
                      <a:pt x="3903" y="4270"/>
                      <a:pt x="3836" y="3670"/>
                      <a:pt x="4837" y="3003"/>
                    </a:cubicBezTo>
                    <a:cubicBezTo>
                      <a:pt x="4904" y="2969"/>
                      <a:pt x="4937" y="2936"/>
                      <a:pt x="5037" y="2903"/>
                    </a:cubicBezTo>
                    <a:cubicBezTo>
                      <a:pt x="5237" y="2769"/>
                      <a:pt x="5404" y="2669"/>
                      <a:pt x="5604" y="2603"/>
                    </a:cubicBezTo>
                    <a:cubicBezTo>
                      <a:pt x="6188" y="2355"/>
                      <a:pt x="6762" y="2239"/>
                      <a:pt x="7322" y="2239"/>
                    </a:cubicBezTo>
                    <a:cubicBezTo>
                      <a:pt x="7818" y="2239"/>
                      <a:pt x="8303" y="2330"/>
                      <a:pt x="8773" y="2502"/>
                    </a:cubicBezTo>
                    <a:lnTo>
                      <a:pt x="10608" y="668"/>
                    </a:lnTo>
                    <a:cubicBezTo>
                      <a:pt x="9711" y="369"/>
                      <a:pt x="8793" y="216"/>
                      <a:pt x="7866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04" y="634"/>
                      <a:pt x="4604" y="835"/>
                      <a:pt x="4070" y="1068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1"/>
              <p:cNvSpPr/>
              <p:nvPr/>
            </p:nvSpPr>
            <p:spPr>
              <a:xfrm>
                <a:off x="4887000" y="3916575"/>
                <a:ext cx="47035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18814" h="10575" extrusionOk="0">
                    <a:moveTo>
                      <a:pt x="2235" y="1"/>
                    </a:moveTo>
                    <a:lnTo>
                      <a:pt x="67" y="1268"/>
                    </a:lnTo>
                    <a:lnTo>
                      <a:pt x="1868" y="2302"/>
                    </a:lnTo>
                    <a:cubicBezTo>
                      <a:pt x="34" y="3670"/>
                      <a:pt x="0" y="5138"/>
                      <a:pt x="2068" y="6305"/>
                    </a:cubicBezTo>
                    <a:cubicBezTo>
                      <a:pt x="3069" y="6906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6"/>
                      <a:pt x="8873" y="6472"/>
                    </a:cubicBezTo>
                    <a:cubicBezTo>
                      <a:pt x="10328" y="5979"/>
                      <a:pt x="11584" y="5437"/>
                      <a:pt x="12700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40"/>
                    </a:lnTo>
                    <a:cubicBezTo>
                      <a:pt x="12577" y="8125"/>
                      <a:pt x="11943" y="8237"/>
                      <a:pt x="11349" y="8237"/>
                    </a:cubicBezTo>
                    <a:cubicBezTo>
                      <a:pt x="10692" y="8237"/>
                      <a:pt x="10082" y="8099"/>
                      <a:pt x="9574" y="7906"/>
                    </a:cubicBezTo>
                    <a:lnTo>
                      <a:pt x="7639" y="9808"/>
                    </a:lnTo>
                    <a:cubicBezTo>
                      <a:pt x="8678" y="10221"/>
                      <a:pt x="9701" y="10389"/>
                      <a:pt x="10677" y="10389"/>
                    </a:cubicBezTo>
                    <a:cubicBezTo>
                      <a:pt x="12143" y="10389"/>
                      <a:pt x="13502" y="10008"/>
                      <a:pt x="14644" y="9507"/>
                    </a:cubicBezTo>
                    <a:lnTo>
                      <a:pt x="16445" y="10575"/>
                    </a:lnTo>
                    <a:lnTo>
                      <a:pt x="18614" y="9307"/>
                    </a:lnTo>
                    <a:lnTo>
                      <a:pt x="16812" y="8273"/>
                    </a:lnTo>
                    <a:cubicBezTo>
                      <a:pt x="18614" y="6906"/>
                      <a:pt x="18814" y="5338"/>
                      <a:pt x="16746" y="4137"/>
                    </a:cubicBezTo>
                    <a:cubicBezTo>
                      <a:pt x="16746" y="4137"/>
                      <a:pt x="16712" y="4137"/>
                      <a:pt x="16712" y="4104"/>
                    </a:cubicBezTo>
                    <a:cubicBezTo>
                      <a:pt x="15635" y="3430"/>
                      <a:pt x="14525" y="3190"/>
                      <a:pt x="13439" y="3190"/>
                    </a:cubicBezTo>
                    <a:cubicBezTo>
                      <a:pt x="12641" y="3190"/>
                      <a:pt x="11857" y="3320"/>
                      <a:pt x="11108" y="3503"/>
                    </a:cubicBezTo>
                    <a:cubicBezTo>
                      <a:pt x="10374" y="3737"/>
                      <a:pt x="9674" y="3937"/>
                      <a:pt x="9007" y="4170"/>
                    </a:cubicBezTo>
                    <a:cubicBezTo>
                      <a:pt x="8106" y="4471"/>
                      <a:pt x="7372" y="4737"/>
                      <a:pt x="6738" y="4904"/>
                    </a:cubicBezTo>
                    <a:cubicBezTo>
                      <a:pt x="6470" y="4953"/>
                      <a:pt x="6201" y="4984"/>
                      <a:pt x="5946" y="4984"/>
                    </a:cubicBezTo>
                    <a:cubicBezTo>
                      <a:pt x="5852" y="4984"/>
                      <a:pt x="5760" y="4980"/>
                      <a:pt x="5671" y="4971"/>
                    </a:cubicBezTo>
                    <a:cubicBezTo>
                      <a:pt x="5271" y="4938"/>
                      <a:pt x="4937" y="4837"/>
                      <a:pt x="4604" y="4671"/>
                    </a:cubicBezTo>
                    <a:cubicBezTo>
                      <a:pt x="3903" y="4270"/>
                      <a:pt x="3836" y="3670"/>
                      <a:pt x="4837" y="3003"/>
                    </a:cubicBezTo>
                    <a:cubicBezTo>
                      <a:pt x="4904" y="2969"/>
                      <a:pt x="4937" y="2936"/>
                      <a:pt x="5037" y="2903"/>
                    </a:cubicBezTo>
                    <a:cubicBezTo>
                      <a:pt x="5237" y="2769"/>
                      <a:pt x="5404" y="2669"/>
                      <a:pt x="5604" y="2603"/>
                    </a:cubicBezTo>
                    <a:cubicBezTo>
                      <a:pt x="6188" y="2355"/>
                      <a:pt x="6762" y="2239"/>
                      <a:pt x="7322" y="2239"/>
                    </a:cubicBezTo>
                    <a:cubicBezTo>
                      <a:pt x="7818" y="2239"/>
                      <a:pt x="8303" y="2330"/>
                      <a:pt x="8773" y="2502"/>
                    </a:cubicBezTo>
                    <a:lnTo>
                      <a:pt x="10608" y="668"/>
                    </a:lnTo>
                    <a:cubicBezTo>
                      <a:pt x="9711" y="369"/>
                      <a:pt x="8793" y="216"/>
                      <a:pt x="7866" y="216"/>
                    </a:cubicBezTo>
                    <a:cubicBezTo>
                      <a:pt x="7138" y="216"/>
                      <a:pt x="6404" y="310"/>
                      <a:pt x="5671" y="501"/>
                    </a:cubicBezTo>
                    <a:cubicBezTo>
                      <a:pt x="5104" y="634"/>
                      <a:pt x="4604" y="835"/>
                      <a:pt x="4070" y="1068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1"/>
              <p:cNvSpPr/>
              <p:nvPr/>
            </p:nvSpPr>
            <p:spPr>
              <a:xfrm>
                <a:off x="4889500" y="3915750"/>
                <a:ext cx="9925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268" extrusionOk="0">
                    <a:moveTo>
                      <a:pt x="2169" y="0"/>
                    </a:moveTo>
                    <a:lnTo>
                      <a:pt x="0" y="1268"/>
                    </a:lnTo>
                    <a:lnTo>
                      <a:pt x="2169" y="301"/>
                    </a:lnTo>
                    <a:lnTo>
                      <a:pt x="3970" y="1034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1"/>
              <p:cNvSpPr/>
              <p:nvPr/>
            </p:nvSpPr>
            <p:spPr>
              <a:xfrm>
                <a:off x="5022100" y="3922000"/>
                <a:ext cx="13177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286" extrusionOk="0">
                    <a:moveTo>
                      <a:pt x="2416" y="0"/>
                    </a:moveTo>
                    <a:cubicBezTo>
                      <a:pt x="1575" y="0"/>
                      <a:pt x="776" y="125"/>
                      <a:pt x="0" y="351"/>
                    </a:cubicBezTo>
                    <a:cubicBezTo>
                      <a:pt x="545" y="226"/>
                      <a:pt x="1243" y="145"/>
                      <a:pt x="1998" y="145"/>
                    </a:cubicBezTo>
                    <a:cubicBezTo>
                      <a:pt x="2861" y="145"/>
                      <a:pt x="3799" y="251"/>
                      <a:pt x="4670" y="518"/>
                    </a:cubicBezTo>
                    <a:lnTo>
                      <a:pt x="3436" y="2285"/>
                    </a:lnTo>
                    <a:lnTo>
                      <a:pt x="5271" y="451"/>
                    </a:lnTo>
                    <a:cubicBezTo>
                      <a:pt x="4256" y="141"/>
                      <a:pt x="3312" y="0"/>
                      <a:pt x="241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1"/>
              <p:cNvSpPr/>
              <p:nvPr/>
            </p:nvSpPr>
            <p:spPr>
              <a:xfrm>
                <a:off x="5163850" y="3996100"/>
                <a:ext cx="19430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4993" extrusionOk="0">
                    <a:moveTo>
                      <a:pt x="2433" y="1"/>
                    </a:moveTo>
                    <a:cubicBezTo>
                      <a:pt x="1605" y="1"/>
                      <a:pt x="787" y="133"/>
                      <a:pt x="1" y="322"/>
                    </a:cubicBezTo>
                    <a:cubicBezTo>
                      <a:pt x="467" y="231"/>
                      <a:pt x="1033" y="171"/>
                      <a:pt x="1646" y="171"/>
                    </a:cubicBezTo>
                    <a:cubicBezTo>
                      <a:pt x="2833" y="171"/>
                      <a:pt x="4194" y="396"/>
                      <a:pt x="5338" y="1056"/>
                    </a:cubicBezTo>
                    <a:cubicBezTo>
                      <a:pt x="7039" y="2057"/>
                      <a:pt x="7339" y="3258"/>
                      <a:pt x="5772" y="4992"/>
                    </a:cubicBezTo>
                    <a:cubicBezTo>
                      <a:pt x="7534" y="3629"/>
                      <a:pt x="7772" y="2100"/>
                      <a:pt x="5659" y="835"/>
                    </a:cubicBezTo>
                    <a:lnTo>
                      <a:pt x="5659" y="835"/>
                    </a:lnTo>
                    <a:cubicBezTo>
                      <a:pt x="5655" y="828"/>
                      <a:pt x="5648" y="823"/>
                      <a:pt x="5638" y="823"/>
                    </a:cubicBezTo>
                    <a:cubicBezTo>
                      <a:pt x="4586" y="221"/>
                      <a:pt x="3501" y="1"/>
                      <a:pt x="2433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1"/>
              <p:cNvSpPr/>
              <p:nvPr/>
            </p:nvSpPr>
            <p:spPr>
              <a:xfrm>
                <a:off x="5298125" y="4120900"/>
                <a:ext cx="5422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2" extrusionOk="0">
                    <a:moveTo>
                      <a:pt x="401" y="0"/>
                    </a:moveTo>
                    <a:lnTo>
                      <a:pt x="1768" y="1101"/>
                    </a:lnTo>
                    <a:lnTo>
                      <a:pt x="0" y="2302"/>
                    </a:lnTo>
                    <a:lnTo>
                      <a:pt x="2169" y="1068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1"/>
              <p:cNvSpPr/>
              <p:nvPr/>
            </p:nvSpPr>
            <p:spPr>
              <a:xfrm>
                <a:off x="5079625" y="4111725"/>
                <a:ext cx="1376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35" extrusionOk="0">
                    <a:moveTo>
                      <a:pt x="1902" y="0"/>
                    </a:moveTo>
                    <a:lnTo>
                      <a:pt x="1" y="1935"/>
                    </a:lnTo>
                    <a:lnTo>
                      <a:pt x="2036" y="300"/>
                    </a:lnTo>
                    <a:cubicBezTo>
                      <a:pt x="2036" y="300"/>
                      <a:pt x="2544" y="511"/>
                      <a:pt x="3345" y="511"/>
                    </a:cubicBezTo>
                    <a:cubicBezTo>
                      <a:pt x="3935" y="511"/>
                      <a:pt x="4684" y="396"/>
                      <a:pt x="5505" y="0"/>
                    </a:cubicBezTo>
                    <a:lnTo>
                      <a:pt x="5505" y="0"/>
                    </a:lnTo>
                    <a:cubicBezTo>
                      <a:pt x="4879" y="282"/>
                      <a:pt x="4246" y="402"/>
                      <a:pt x="3657" y="402"/>
                    </a:cubicBezTo>
                    <a:cubicBezTo>
                      <a:pt x="2990" y="402"/>
                      <a:pt x="2380" y="248"/>
                      <a:pt x="190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1"/>
              <p:cNvSpPr/>
              <p:nvPr/>
            </p:nvSpPr>
            <p:spPr>
              <a:xfrm>
                <a:off x="4975400" y="3990800"/>
                <a:ext cx="80075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075" extrusionOk="0">
                    <a:moveTo>
                      <a:pt x="1334" y="0"/>
                    </a:moveTo>
                    <a:cubicBezTo>
                      <a:pt x="400" y="501"/>
                      <a:pt x="0" y="1101"/>
                      <a:pt x="634" y="1635"/>
                    </a:cubicBezTo>
                    <a:cubicBezTo>
                      <a:pt x="969" y="1930"/>
                      <a:pt x="1513" y="2075"/>
                      <a:pt x="2074" y="2075"/>
                    </a:cubicBezTo>
                    <a:cubicBezTo>
                      <a:pt x="2463" y="2075"/>
                      <a:pt x="2861" y="2005"/>
                      <a:pt x="3202" y="1868"/>
                    </a:cubicBezTo>
                    <a:lnTo>
                      <a:pt x="3202" y="1868"/>
                    </a:lnTo>
                    <a:cubicBezTo>
                      <a:pt x="2902" y="1944"/>
                      <a:pt x="2640" y="1981"/>
                      <a:pt x="2400" y="1981"/>
                    </a:cubicBezTo>
                    <a:cubicBezTo>
                      <a:pt x="2321" y="1981"/>
                      <a:pt x="2243" y="1977"/>
                      <a:pt x="2168" y="1969"/>
                    </a:cubicBezTo>
                    <a:cubicBezTo>
                      <a:pt x="1801" y="1969"/>
                      <a:pt x="1468" y="1868"/>
                      <a:pt x="1134" y="1668"/>
                    </a:cubicBezTo>
                    <a:cubicBezTo>
                      <a:pt x="400" y="1268"/>
                      <a:pt x="334" y="668"/>
                      <a:pt x="1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1"/>
              <p:cNvSpPr/>
              <p:nvPr/>
            </p:nvSpPr>
            <p:spPr>
              <a:xfrm>
                <a:off x="4887825" y="3974125"/>
                <a:ext cx="1259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4871" extrusionOk="0">
                    <a:moveTo>
                      <a:pt x="1835" y="0"/>
                    </a:moveTo>
                    <a:cubicBezTo>
                      <a:pt x="34" y="1368"/>
                      <a:pt x="1" y="2802"/>
                      <a:pt x="2035" y="4003"/>
                    </a:cubicBezTo>
                    <a:cubicBezTo>
                      <a:pt x="3036" y="4604"/>
                      <a:pt x="4070" y="4837"/>
                      <a:pt x="5038" y="4870"/>
                    </a:cubicBezTo>
                    <a:cubicBezTo>
                      <a:pt x="3503" y="4704"/>
                      <a:pt x="1568" y="3870"/>
                      <a:pt x="968" y="2602"/>
                    </a:cubicBezTo>
                    <a:cubicBezTo>
                      <a:pt x="368" y="1335"/>
                      <a:pt x="1668" y="134"/>
                      <a:pt x="18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1"/>
              <p:cNvSpPr/>
              <p:nvPr/>
            </p:nvSpPr>
            <p:spPr>
              <a:xfrm>
                <a:off x="4483375" y="3717475"/>
                <a:ext cx="10691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65" h="24735" extrusionOk="0">
                    <a:moveTo>
                      <a:pt x="21324" y="1"/>
                    </a:moveTo>
                    <a:cubicBezTo>
                      <a:pt x="15845" y="1"/>
                      <a:pt x="10374" y="1210"/>
                      <a:pt x="6205" y="3628"/>
                    </a:cubicBezTo>
                    <a:cubicBezTo>
                      <a:pt x="3803" y="5029"/>
                      <a:pt x="2135" y="6630"/>
                      <a:pt x="1068" y="8365"/>
                    </a:cubicBezTo>
                    <a:lnTo>
                      <a:pt x="0" y="8365"/>
                    </a:lnTo>
                    <a:lnTo>
                      <a:pt x="0" y="12735"/>
                    </a:lnTo>
                    <a:cubicBezTo>
                      <a:pt x="134" y="15770"/>
                      <a:pt x="2235" y="18772"/>
                      <a:pt x="6238" y="21107"/>
                    </a:cubicBezTo>
                    <a:cubicBezTo>
                      <a:pt x="10441" y="23526"/>
                      <a:pt x="15928" y="24735"/>
                      <a:pt x="21407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597" y="15770"/>
                      <a:pt x="42764" y="12735"/>
                    </a:cubicBezTo>
                    <a:lnTo>
                      <a:pt x="42764" y="8365"/>
                    </a:lnTo>
                    <a:lnTo>
                      <a:pt x="41597" y="8365"/>
                    </a:lnTo>
                    <a:cubicBezTo>
                      <a:pt x="40563" y="6630"/>
                      <a:pt x="38861" y="5029"/>
                      <a:pt x="36493" y="3628"/>
                    </a:cubicBezTo>
                    <a:cubicBezTo>
                      <a:pt x="32290" y="1210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1"/>
              <p:cNvSpPr/>
              <p:nvPr/>
            </p:nvSpPr>
            <p:spPr>
              <a:xfrm>
                <a:off x="4483375" y="3717475"/>
                <a:ext cx="1069125" cy="618375"/>
              </a:xfrm>
              <a:custGeom>
                <a:avLst/>
                <a:gdLst/>
                <a:ahLst/>
                <a:cxnLst/>
                <a:rect l="l" t="t" r="r" b="b"/>
                <a:pathLst>
                  <a:path w="42765" h="24735" extrusionOk="0">
                    <a:moveTo>
                      <a:pt x="21324" y="1"/>
                    </a:moveTo>
                    <a:cubicBezTo>
                      <a:pt x="15845" y="1"/>
                      <a:pt x="10374" y="1210"/>
                      <a:pt x="6205" y="3628"/>
                    </a:cubicBezTo>
                    <a:cubicBezTo>
                      <a:pt x="3803" y="5029"/>
                      <a:pt x="2135" y="6630"/>
                      <a:pt x="1068" y="8365"/>
                    </a:cubicBezTo>
                    <a:lnTo>
                      <a:pt x="0" y="8365"/>
                    </a:lnTo>
                    <a:lnTo>
                      <a:pt x="0" y="12735"/>
                    </a:lnTo>
                    <a:cubicBezTo>
                      <a:pt x="134" y="15770"/>
                      <a:pt x="2235" y="18772"/>
                      <a:pt x="6238" y="21107"/>
                    </a:cubicBezTo>
                    <a:cubicBezTo>
                      <a:pt x="10441" y="23526"/>
                      <a:pt x="15928" y="24735"/>
                      <a:pt x="21407" y="24735"/>
                    </a:cubicBezTo>
                    <a:cubicBezTo>
                      <a:pt x="26886" y="24735"/>
                      <a:pt x="32357" y="23526"/>
                      <a:pt x="36526" y="21107"/>
                    </a:cubicBezTo>
                    <a:cubicBezTo>
                      <a:pt x="40529" y="18772"/>
                      <a:pt x="42597" y="15770"/>
                      <a:pt x="42764" y="12735"/>
                    </a:cubicBezTo>
                    <a:lnTo>
                      <a:pt x="42764" y="8365"/>
                    </a:lnTo>
                    <a:lnTo>
                      <a:pt x="41597" y="8365"/>
                    </a:lnTo>
                    <a:cubicBezTo>
                      <a:pt x="40563" y="6630"/>
                      <a:pt x="38861" y="5029"/>
                      <a:pt x="36493" y="3628"/>
                    </a:cubicBezTo>
                    <a:cubicBezTo>
                      <a:pt x="32290" y="1210"/>
                      <a:pt x="26803" y="1"/>
                      <a:pt x="2132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1"/>
              <p:cNvSpPr/>
              <p:nvPr/>
            </p:nvSpPr>
            <p:spPr>
              <a:xfrm>
                <a:off x="5017075" y="3718100"/>
                <a:ext cx="535425" cy="617975"/>
              </a:xfrm>
              <a:custGeom>
                <a:avLst/>
                <a:gdLst/>
                <a:ahLst/>
                <a:cxnLst/>
                <a:rect l="l" t="t" r="r" b="b"/>
                <a:pathLst>
                  <a:path w="21417" h="24719" extrusionOk="0">
                    <a:moveTo>
                      <a:pt x="1" y="1"/>
                    </a:moveTo>
                    <a:cubicBezTo>
                      <a:pt x="12" y="1"/>
                      <a:pt x="23" y="1"/>
                      <a:pt x="34" y="1"/>
                    </a:cubicBezTo>
                    <a:lnTo>
                      <a:pt x="34" y="1"/>
                    </a:lnTo>
                    <a:lnTo>
                      <a:pt x="34" y="1"/>
                    </a:lnTo>
                    <a:close/>
                    <a:moveTo>
                      <a:pt x="34" y="1"/>
                    </a:moveTo>
                    <a:lnTo>
                      <a:pt x="34" y="24718"/>
                    </a:lnTo>
                    <a:cubicBezTo>
                      <a:pt x="5505" y="24718"/>
                      <a:pt x="11009" y="23517"/>
                      <a:pt x="15178" y="21082"/>
                    </a:cubicBezTo>
                    <a:cubicBezTo>
                      <a:pt x="19181" y="18747"/>
                      <a:pt x="21249" y="15745"/>
                      <a:pt x="21416" y="12710"/>
                    </a:cubicBezTo>
                    <a:lnTo>
                      <a:pt x="21416" y="8340"/>
                    </a:lnTo>
                    <a:lnTo>
                      <a:pt x="20249" y="8340"/>
                    </a:lnTo>
                    <a:cubicBezTo>
                      <a:pt x="19215" y="6605"/>
                      <a:pt x="17513" y="5004"/>
                      <a:pt x="15145" y="3603"/>
                    </a:cubicBezTo>
                    <a:cubicBezTo>
                      <a:pt x="10984" y="1206"/>
                      <a:pt x="5494" y="6"/>
                      <a:pt x="34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1"/>
              <p:cNvSpPr/>
              <p:nvPr/>
            </p:nvSpPr>
            <p:spPr>
              <a:xfrm>
                <a:off x="5308950" y="3768150"/>
                <a:ext cx="243550" cy="517875"/>
              </a:xfrm>
              <a:custGeom>
                <a:avLst/>
                <a:gdLst/>
                <a:ahLst/>
                <a:cxnLst/>
                <a:rect l="l" t="t" r="r" b="b"/>
                <a:pathLst>
                  <a:path w="9742" h="20715" extrusionOk="0">
                    <a:moveTo>
                      <a:pt x="1" y="0"/>
                    </a:moveTo>
                    <a:cubicBezTo>
                      <a:pt x="12" y="4"/>
                      <a:pt x="23" y="8"/>
                      <a:pt x="34" y="12"/>
                    </a:cubicBezTo>
                    <a:lnTo>
                      <a:pt x="34" y="12"/>
                    </a:lnTo>
                    <a:lnTo>
                      <a:pt x="34" y="0"/>
                    </a:lnTo>
                    <a:close/>
                    <a:moveTo>
                      <a:pt x="34" y="12"/>
                    </a:moveTo>
                    <a:lnTo>
                      <a:pt x="34" y="20715"/>
                    </a:lnTo>
                    <a:cubicBezTo>
                      <a:pt x="1302" y="20248"/>
                      <a:pt x="2403" y="19714"/>
                      <a:pt x="3503" y="19080"/>
                    </a:cubicBezTo>
                    <a:cubicBezTo>
                      <a:pt x="7506" y="16745"/>
                      <a:pt x="9574" y="13743"/>
                      <a:pt x="9741" y="10708"/>
                    </a:cubicBezTo>
                    <a:lnTo>
                      <a:pt x="9741" y="6338"/>
                    </a:lnTo>
                    <a:lnTo>
                      <a:pt x="8574" y="6338"/>
                    </a:lnTo>
                    <a:cubicBezTo>
                      <a:pt x="7540" y="4603"/>
                      <a:pt x="5838" y="3002"/>
                      <a:pt x="3470" y="1601"/>
                    </a:cubicBezTo>
                    <a:cubicBezTo>
                      <a:pt x="2380" y="1006"/>
                      <a:pt x="1223" y="444"/>
                      <a:pt x="34" y="12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1"/>
              <p:cNvSpPr/>
              <p:nvPr/>
            </p:nvSpPr>
            <p:spPr>
              <a:xfrm>
                <a:off x="4480025" y="3768150"/>
                <a:ext cx="244375" cy="51787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15" extrusionOk="0">
                    <a:moveTo>
                      <a:pt x="9708" y="0"/>
                    </a:moveTo>
                    <a:lnTo>
                      <a:pt x="9708" y="24"/>
                    </a:lnTo>
                    <a:lnTo>
                      <a:pt x="9708" y="24"/>
                    </a:lnTo>
                    <a:cubicBezTo>
                      <a:pt x="9730" y="16"/>
                      <a:pt x="9752" y="8"/>
                      <a:pt x="9775" y="0"/>
                    </a:cubicBezTo>
                    <a:close/>
                    <a:moveTo>
                      <a:pt x="9708" y="24"/>
                    </a:moveTo>
                    <a:cubicBezTo>
                      <a:pt x="8498" y="454"/>
                      <a:pt x="7354" y="1012"/>
                      <a:pt x="6305" y="1601"/>
                    </a:cubicBezTo>
                    <a:cubicBezTo>
                      <a:pt x="3937" y="3002"/>
                      <a:pt x="2203" y="4603"/>
                      <a:pt x="1168" y="6338"/>
                    </a:cubicBezTo>
                    <a:lnTo>
                      <a:pt x="1" y="6338"/>
                    </a:lnTo>
                    <a:lnTo>
                      <a:pt x="1" y="10708"/>
                    </a:lnTo>
                    <a:cubicBezTo>
                      <a:pt x="168" y="13743"/>
                      <a:pt x="2236" y="16745"/>
                      <a:pt x="6272" y="19080"/>
                    </a:cubicBezTo>
                    <a:cubicBezTo>
                      <a:pt x="7340" y="19714"/>
                      <a:pt x="8474" y="20248"/>
                      <a:pt x="9708" y="20715"/>
                    </a:cubicBezTo>
                    <a:lnTo>
                      <a:pt x="9708" y="24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41"/>
              <p:cNvSpPr/>
              <p:nvPr/>
            </p:nvSpPr>
            <p:spPr>
              <a:xfrm>
                <a:off x="4435000" y="3616575"/>
                <a:ext cx="116920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46768" h="24712" extrusionOk="0">
                    <a:moveTo>
                      <a:pt x="23259" y="0"/>
                    </a:moveTo>
                    <a:cubicBezTo>
                      <a:pt x="17780" y="0"/>
                      <a:pt x="12309" y="1210"/>
                      <a:pt x="8140" y="3628"/>
                    </a:cubicBezTo>
                    <a:cubicBezTo>
                      <a:pt x="6772" y="4429"/>
                      <a:pt x="5605" y="5296"/>
                      <a:pt x="4671" y="6263"/>
                    </a:cubicBezTo>
                    <a:cubicBezTo>
                      <a:pt x="1" y="10967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5" y="22575"/>
                    </a:cubicBezTo>
                    <a:cubicBezTo>
                      <a:pt x="11309" y="22608"/>
                      <a:pt x="11409" y="22642"/>
                      <a:pt x="11509" y="22675"/>
                    </a:cubicBezTo>
                    <a:cubicBezTo>
                      <a:pt x="15070" y="24034"/>
                      <a:pt x="19183" y="24712"/>
                      <a:pt x="23296" y="24712"/>
                    </a:cubicBezTo>
                    <a:cubicBezTo>
                      <a:pt x="28776" y="24712"/>
                      <a:pt x="34255" y="23508"/>
                      <a:pt x="38428" y="21107"/>
                    </a:cubicBezTo>
                    <a:cubicBezTo>
                      <a:pt x="46767" y="16270"/>
                      <a:pt x="46767" y="8465"/>
                      <a:pt x="38428" y="3628"/>
                    </a:cubicBezTo>
                    <a:cubicBezTo>
                      <a:pt x="34225" y="1210"/>
                      <a:pt x="28738" y="0"/>
                      <a:pt x="2325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1"/>
              <p:cNvSpPr/>
              <p:nvPr/>
            </p:nvSpPr>
            <p:spPr>
              <a:xfrm>
                <a:off x="4435000" y="3616575"/>
                <a:ext cx="1169200" cy="617800"/>
              </a:xfrm>
              <a:custGeom>
                <a:avLst/>
                <a:gdLst/>
                <a:ahLst/>
                <a:cxnLst/>
                <a:rect l="l" t="t" r="r" b="b"/>
                <a:pathLst>
                  <a:path w="46768" h="24712" extrusionOk="0">
                    <a:moveTo>
                      <a:pt x="23259" y="0"/>
                    </a:moveTo>
                    <a:cubicBezTo>
                      <a:pt x="17780" y="0"/>
                      <a:pt x="12309" y="1210"/>
                      <a:pt x="8140" y="3628"/>
                    </a:cubicBezTo>
                    <a:cubicBezTo>
                      <a:pt x="6772" y="4429"/>
                      <a:pt x="5605" y="5296"/>
                      <a:pt x="4671" y="6263"/>
                    </a:cubicBezTo>
                    <a:cubicBezTo>
                      <a:pt x="1" y="10967"/>
                      <a:pt x="1168" y="17071"/>
                      <a:pt x="8140" y="21107"/>
                    </a:cubicBezTo>
                    <a:cubicBezTo>
                      <a:pt x="9107" y="21641"/>
                      <a:pt x="10108" y="22141"/>
                      <a:pt x="11175" y="22575"/>
                    </a:cubicBezTo>
                    <a:cubicBezTo>
                      <a:pt x="11309" y="22608"/>
                      <a:pt x="11409" y="22642"/>
                      <a:pt x="11509" y="22675"/>
                    </a:cubicBezTo>
                    <a:cubicBezTo>
                      <a:pt x="15070" y="24034"/>
                      <a:pt x="19183" y="24712"/>
                      <a:pt x="23296" y="24712"/>
                    </a:cubicBezTo>
                    <a:cubicBezTo>
                      <a:pt x="28776" y="24712"/>
                      <a:pt x="34255" y="23508"/>
                      <a:pt x="38428" y="21107"/>
                    </a:cubicBezTo>
                    <a:cubicBezTo>
                      <a:pt x="46767" y="16270"/>
                      <a:pt x="46767" y="8465"/>
                      <a:pt x="38428" y="3628"/>
                    </a:cubicBezTo>
                    <a:cubicBezTo>
                      <a:pt x="34225" y="1210"/>
                      <a:pt x="28738" y="0"/>
                      <a:pt x="23259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1"/>
              <p:cNvSpPr/>
              <p:nvPr/>
            </p:nvSpPr>
            <p:spPr>
              <a:xfrm>
                <a:off x="4435025" y="3773150"/>
                <a:ext cx="278525" cy="407800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6312" extrusionOk="0">
                    <a:moveTo>
                      <a:pt x="4636" y="0"/>
                    </a:moveTo>
                    <a:cubicBezTo>
                      <a:pt x="4636" y="1"/>
                      <a:pt x="4635" y="1"/>
                      <a:pt x="4634" y="2"/>
                    </a:cubicBezTo>
                    <a:lnTo>
                      <a:pt x="4634" y="2"/>
                    </a:lnTo>
                    <a:cubicBezTo>
                      <a:pt x="4635" y="2"/>
                      <a:pt x="4636" y="1"/>
                      <a:pt x="4636" y="0"/>
                    </a:cubicBezTo>
                    <a:close/>
                    <a:moveTo>
                      <a:pt x="4634" y="2"/>
                    </a:moveTo>
                    <a:lnTo>
                      <a:pt x="4634" y="2"/>
                    </a:lnTo>
                    <a:cubicBezTo>
                      <a:pt x="0" y="4705"/>
                      <a:pt x="1168" y="10842"/>
                      <a:pt x="8105" y="14844"/>
                    </a:cubicBezTo>
                    <a:cubicBezTo>
                      <a:pt x="9059" y="15370"/>
                      <a:pt x="10044" y="15864"/>
                      <a:pt x="11094" y="16293"/>
                    </a:cubicBezTo>
                    <a:lnTo>
                      <a:pt x="11094" y="16293"/>
                    </a:lnTo>
                    <a:cubicBezTo>
                      <a:pt x="8985" y="15424"/>
                      <a:pt x="3130" y="11844"/>
                      <a:pt x="2401" y="7639"/>
                    </a:cubicBezTo>
                    <a:cubicBezTo>
                      <a:pt x="1640" y="3204"/>
                      <a:pt x="4525" y="115"/>
                      <a:pt x="4634" y="2"/>
                    </a:cubicBezTo>
                    <a:close/>
                    <a:moveTo>
                      <a:pt x="11094" y="16293"/>
                    </a:moveTo>
                    <a:cubicBezTo>
                      <a:pt x="11110" y="16299"/>
                      <a:pt x="11126" y="16306"/>
                      <a:pt x="11141" y="16312"/>
                    </a:cubicBezTo>
                    <a:cubicBezTo>
                      <a:pt x="11125" y="16306"/>
                      <a:pt x="11110" y="16299"/>
                      <a:pt x="11094" y="1629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1"/>
              <p:cNvSpPr/>
              <p:nvPr/>
            </p:nvSpPr>
            <p:spPr>
              <a:xfrm>
                <a:off x="5318975" y="3670575"/>
                <a:ext cx="278025" cy="407800"/>
              </a:xfrm>
              <a:custGeom>
                <a:avLst/>
                <a:gdLst/>
                <a:ahLst/>
                <a:cxnLst/>
                <a:rect l="l" t="t" r="r" b="b"/>
                <a:pathLst>
                  <a:path w="11121" h="16312" extrusionOk="0">
                    <a:moveTo>
                      <a:pt x="0" y="0"/>
                    </a:moveTo>
                    <a:cubicBezTo>
                      <a:pt x="2102" y="834"/>
                      <a:pt x="8006" y="4437"/>
                      <a:pt x="8773" y="8673"/>
                    </a:cubicBezTo>
                    <a:cubicBezTo>
                      <a:pt x="9427" y="12657"/>
                      <a:pt x="7193" y="15554"/>
                      <a:pt x="6629" y="16185"/>
                    </a:cubicBezTo>
                    <a:lnTo>
                      <a:pt x="6629" y="16185"/>
                    </a:lnTo>
                    <a:cubicBezTo>
                      <a:pt x="11121" y="11499"/>
                      <a:pt x="9945" y="5468"/>
                      <a:pt x="3069" y="1468"/>
                    </a:cubicBezTo>
                    <a:cubicBezTo>
                      <a:pt x="2102" y="934"/>
                      <a:pt x="1101" y="434"/>
                      <a:pt x="0" y="0"/>
                    </a:cubicBezTo>
                    <a:close/>
                    <a:moveTo>
                      <a:pt x="6629" y="16185"/>
                    </a:moveTo>
                    <a:lnTo>
                      <a:pt x="6629" y="16185"/>
                    </a:lnTo>
                    <a:cubicBezTo>
                      <a:pt x="6588" y="16227"/>
                      <a:pt x="6547" y="16270"/>
                      <a:pt x="6505" y="16312"/>
                    </a:cubicBezTo>
                    <a:cubicBezTo>
                      <a:pt x="6516" y="16305"/>
                      <a:pt x="6560" y="16262"/>
                      <a:pt x="6629" y="1618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1"/>
              <p:cNvSpPr/>
              <p:nvPr/>
            </p:nvSpPr>
            <p:spPr>
              <a:xfrm>
                <a:off x="4520075" y="3638875"/>
                <a:ext cx="994050" cy="572950"/>
              </a:xfrm>
              <a:custGeom>
                <a:avLst/>
                <a:gdLst/>
                <a:ahLst/>
                <a:cxnLst/>
                <a:rect l="l" t="t" r="r" b="b"/>
                <a:pathLst>
                  <a:path w="39762" h="22918" extrusionOk="0">
                    <a:moveTo>
                      <a:pt x="19881" y="1"/>
                    </a:moveTo>
                    <a:cubicBezTo>
                      <a:pt x="8873" y="1"/>
                      <a:pt x="0" y="5104"/>
                      <a:pt x="0" y="11442"/>
                    </a:cubicBezTo>
                    <a:cubicBezTo>
                      <a:pt x="0" y="17780"/>
                      <a:pt x="8873" y="22917"/>
                      <a:pt x="19881" y="22917"/>
                    </a:cubicBezTo>
                    <a:cubicBezTo>
                      <a:pt x="30855" y="22917"/>
                      <a:pt x="39762" y="17780"/>
                      <a:pt x="39762" y="11442"/>
                    </a:cubicBezTo>
                    <a:cubicBezTo>
                      <a:pt x="39762" y="5104"/>
                      <a:pt x="30855" y="1"/>
                      <a:pt x="1988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1"/>
              <p:cNvSpPr/>
              <p:nvPr/>
            </p:nvSpPr>
            <p:spPr>
              <a:xfrm>
                <a:off x="4520075" y="3638875"/>
                <a:ext cx="994050" cy="572950"/>
              </a:xfrm>
              <a:custGeom>
                <a:avLst/>
                <a:gdLst/>
                <a:ahLst/>
                <a:cxnLst/>
                <a:rect l="l" t="t" r="r" b="b"/>
                <a:pathLst>
                  <a:path w="39762" h="22918" extrusionOk="0">
                    <a:moveTo>
                      <a:pt x="19881" y="1"/>
                    </a:moveTo>
                    <a:cubicBezTo>
                      <a:pt x="8873" y="1"/>
                      <a:pt x="0" y="5104"/>
                      <a:pt x="0" y="11442"/>
                    </a:cubicBezTo>
                    <a:cubicBezTo>
                      <a:pt x="0" y="17780"/>
                      <a:pt x="8873" y="22917"/>
                      <a:pt x="19881" y="22917"/>
                    </a:cubicBezTo>
                    <a:cubicBezTo>
                      <a:pt x="30855" y="22917"/>
                      <a:pt x="39762" y="17780"/>
                      <a:pt x="39762" y="11442"/>
                    </a:cubicBezTo>
                    <a:cubicBezTo>
                      <a:pt x="39762" y="5104"/>
                      <a:pt x="30855" y="1"/>
                      <a:pt x="198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1"/>
              <p:cNvSpPr/>
              <p:nvPr/>
            </p:nvSpPr>
            <p:spPr>
              <a:xfrm>
                <a:off x="5012075" y="3711425"/>
                <a:ext cx="518725" cy="309425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377" extrusionOk="0">
                    <a:moveTo>
                      <a:pt x="13344" y="1"/>
                    </a:moveTo>
                    <a:lnTo>
                      <a:pt x="13344" y="1"/>
                    </a:lnTo>
                    <a:cubicBezTo>
                      <a:pt x="14178" y="1368"/>
                      <a:pt x="13877" y="2836"/>
                      <a:pt x="9174" y="3103"/>
                    </a:cubicBezTo>
                    <a:cubicBezTo>
                      <a:pt x="1" y="3637"/>
                      <a:pt x="11609" y="12376"/>
                      <a:pt x="11609" y="12376"/>
                    </a:cubicBezTo>
                    <a:cubicBezTo>
                      <a:pt x="11609" y="12376"/>
                      <a:pt x="14485" y="10971"/>
                      <a:pt x="16785" y="10971"/>
                    </a:cubicBezTo>
                    <a:cubicBezTo>
                      <a:pt x="17790" y="10971"/>
                      <a:pt x="18684" y="11239"/>
                      <a:pt x="19181" y="12009"/>
                    </a:cubicBezTo>
                    <a:cubicBezTo>
                      <a:pt x="20749" y="9041"/>
                      <a:pt x="20249" y="5805"/>
                      <a:pt x="17613" y="3036"/>
                    </a:cubicBezTo>
                    <a:cubicBezTo>
                      <a:pt x="17113" y="2536"/>
                      <a:pt x="16579" y="2036"/>
                      <a:pt x="15946" y="1602"/>
                    </a:cubicBezTo>
                    <a:cubicBezTo>
                      <a:pt x="15445" y="1202"/>
                      <a:pt x="14911" y="868"/>
                      <a:pt x="14344" y="535"/>
                    </a:cubicBezTo>
                    <a:cubicBezTo>
                      <a:pt x="14011" y="368"/>
                      <a:pt x="13711" y="168"/>
                      <a:pt x="13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1"/>
              <p:cNvSpPr/>
              <p:nvPr/>
            </p:nvSpPr>
            <p:spPr>
              <a:xfrm>
                <a:off x="5369000" y="3806100"/>
                <a:ext cx="150125" cy="14425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770" extrusionOk="0">
                    <a:moveTo>
                      <a:pt x="2306" y="1"/>
                    </a:moveTo>
                    <a:cubicBezTo>
                      <a:pt x="2215" y="1"/>
                      <a:pt x="2125" y="6"/>
                      <a:pt x="2035" y="17"/>
                    </a:cubicBezTo>
                    <a:cubicBezTo>
                      <a:pt x="668" y="183"/>
                      <a:pt x="1" y="1584"/>
                      <a:pt x="501" y="3185"/>
                    </a:cubicBezTo>
                    <a:cubicBezTo>
                      <a:pt x="969" y="4653"/>
                      <a:pt x="2402" y="5770"/>
                      <a:pt x="3705" y="5770"/>
                    </a:cubicBezTo>
                    <a:cubicBezTo>
                      <a:pt x="3794" y="5770"/>
                      <a:pt x="3883" y="5765"/>
                      <a:pt x="3970" y="5754"/>
                    </a:cubicBezTo>
                    <a:cubicBezTo>
                      <a:pt x="5338" y="5587"/>
                      <a:pt x="6005" y="4186"/>
                      <a:pt x="5505" y="2585"/>
                    </a:cubicBezTo>
                    <a:cubicBezTo>
                      <a:pt x="5005" y="1117"/>
                      <a:pt x="3629" y="1"/>
                      <a:pt x="2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1"/>
              <p:cNvSpPr/>
              <p:nvPr/>
            </p:nvSpPr>
            <p:spPr>
              <a:xfrm>
                <a:off x="4492550" y="3722275"/>
                <a:ext cx="662150" cy="490375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15" extrusionOk="0">
                    <a:moveTo>
                      <a:pt x="6972" y="0"/>
                    </a:move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7" y="1268"/>
                      <a:pt x="4704" y="1535"/>
                      <a:pt x="4403" y="1768"/>
                    </a:cubicBezTo>
                    <a:cubicBezTo>
                      <a:pt x="0" y="5604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779"/>
                      <a:pt x="8440" y="17046"/>
                    </a:cubicBezTo>
                    <a:cubicBezTo>
                      <a:pt x="8840" y="17246"/>
                      <a:pt x="9307" y="17446"/>
                      <a:pt x="9774" y="17613"/>
                    </a:cubicBezTo>
                    <a:lnTo>
                      <a:pt x="11142" y="18113"/>
                    </a:lnTo>
                    <a:cubicBezTo>
                      <a:pt x="12543" y="18580"/>
                      <a:pt x="14044" y="18947"/>
                      <a:pt x="15545" y="19214"/>
                    </a:cubicBezTo>
                    <a:lnTo>
                      <a:pt x="16545" y="19348"/>
                    </a:lnTo>
                    <a:cubicBezTo>
                      <a:pt x="18013" y="19548"/>
                      <a:pt x="19514" y="19614"/>
                      <a:pt x="20982" y="19614"/>
                    </a:cubicBezTo>
                    <a:cubicBezTo>
                      <a:pt x="22817" y="19614"/>
                      <a:pt x="24651" y="19448"/>
                      <a:pt x="26386" y="19181"/>
                    </a:cubicBezTo>
                    <a:cubicBezTo>
                      <a:pt x="26486" y="19181"/>
                      <a:pt x="24051" y="18680"/>
                      <a:pt x="24518" y="16446"/>
                    </a:cubicBezTo>
                    <a:cubicBezTo>
                      <a:pt x="24051" y="13043"/>
                      <a:pt x="9174" y="3603"/>
                      <a:pt x="9174" y="3603"/>
                    </a:cubicBezTo>
                    <a:cubicBezTo>
                      <a:pt x="9174" y="3603"/>
                      <a:pt x="5871" y="2269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1"/>
              <p:cNvSpPr/>
              <p:nvPr/>
            </p:nvSpPr>
            <p:spPr>
              <a:xfrm>
                <a:off x="4492550" y="3722275"/>
                <a:ext cx="662150" cy="490375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19615" extrusionOk="0">
                    <a:moveTo>
                      <a:pt x="6972" y="0"/>
                    </a:moveTo>
                    <a:cubicBezTo>
                      <a:pt x="6372" y="334"/>
                      <a:pt x="5871" y="668"/>
                      <a:pt x="5371" y="1035"/>
                    </a:cubicBezTo>
                    <a:cubicBezTo>
                      <a:pt x="5037" y="1268"/>
                      <a:pt x="4704" y="1535"/>
                      <a:pt x="4403" y="1768"/>
                    </a:cubicBezTo>
                    <a:cubicBezTo>
                      <a:pt x="0" y="5604"/>
                      <a:pt x="0" y="10675"/>
                      <a:pt x="4403" y="14511"/>
                    </a:cubicBezTo>
                    <a:cubicBezTo>
                      <a:pt x="4704" y="14744"/>
                      <a:pt x="5037" y="15011"/>
                      <a:pt x="5371" y="15245"/>
                    </a:cubicBezTo>
                    <a:cubicBezTo>
                      <a:pt x="5838" y="15578"/>
                      <a:pt x="6338" y="15912"/>
                      <a:pt x="6839" y="16212"/>
                    </a:cubicBezTo>
                    <a:cubicBezTo>
                      <a:pt x="7339" y="16512"/>
                      <a:pt x="7873" y="16779"/>
                      <a:pt x="8440" y="17046"/>
                    </a:cubicBezTo>
                    <a:cubicBezTo>
                      <a:pt x="8840" y="17246"/>
                      <a:pt x="9307" y="17446"/>
                      <a:pt x="9774" y="17613"/>
                    </a:cubicBezTo>
                    <a:lnTo>
                      <a:pt x="11142" y="18113"/>
                    </a:lnTo>
                    <a:cubicBezTo>
                      <a:pt x="12543" y="18580"/>
                      <a:pt x="14044" y="18947"/>
                      <a:pt x="15545" y="19214"/>
                    </a:cubicBezTo>
                    <a:lnTo>
                      <a:pt x="16545" y="19348"/>
                    </a:lnTo>
                    <a:cubicBezTo>
                      <a:pt x="18013" y="19548"/>
                      <a:pt x="19514" y="19614"/>
                      <a:pt x="20982" y="19614"/>
                    </a:cubicBezTo>
                    <a:cubicBezTo>
                      <a:pt x="22817" y="19614"/>
                      <a:pt x="24651" y="19448"/>
                      <a:pt x="26386" y="19181"/>
                    </a:cubicBezTo>
                    <a:cubicBezTo>
                      <a:pt x="26486" y="19181"/>
                      <a:pt x="24051" y="18680"/>
                      <a:pt x="24518" y="16446"/>
                    </a:cubicBezTo>
                    <a:cubicBezTo>
                      <a:pt x="24051" y="13043"/>
                      <a:pt x="9174" y="3603"/>
                      <a:pt x="9174" y="3603"/>
                    </a:cubicBezTo>
                    <a:cubicBezTo>
                      <a:pt x="9174" y="3603"/>
                      <a:pt x="5871" y="2269"/>
                      <a:pt x="69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1"/>
              <p:cNvSpPr/>
              <p:nvPr/>
            </p:nvSpPr>
            <p:spPr>
              <a:xfrm>
                <a:off x="4609300" y="3711450"/>
                <a:ext cx="813925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17113" extrusionOk="0">
                    <a:moveTo>
                      <a:pt x="16259" y="0"/>
                    </a:moveTo>
                    <a:cubicBezTo>
                      <a:pt x="12469" y="0"/>
                      <a:pt x="8685" y="836"/>
                      <a:pt x="5804" y="2502"/>
                    </a:cubicBezTo>
                    <a:cubicBezTo>
                      <a:pt x="267" y="5704"/>
                      <a:pt x="0" y="10841"/>
                      <a:pt x="5137" y="14177"/>
                    </a:cubicBezTo>
                    <a:cubicBezTo>
                      <a:pt x="5337" y="14310"/>
                      <a:pt x="5604" y="14477"/>
                      <a:pt x="5804" y="14610"/>
                    </a:cubicBezTo>
                    <a:cubicBezTo>
                      <a:pt x="8690" y="16278"/>
                      <a:pt x="12484" y="17112"/>
                      <a:pt x="16283" y="17112"/>
                    </a:cubicBezTo>
                    <a:cubicBezTo>
                      <a:pt x="20081" y="17112"/>
                      <a:pt x="23884" y="16278"/>
                      <a:pt x="26786" y="14610"/>
                    </a:cubicBezTo>
                    <a:cubicBezTo>
                      <a:pt x="32557" y="11275"/>
                      <a:pt x="32557" y="5837"/>
                      <a:pt x="26786" y="2502"/>
                    </a:cubicBezTo>
                    <a:cubicBezTo>
                      <a:pt x="26519" y="2368"/>
                      <a:pt x="26286" y="2268"/>
                      <a:pt x="26052" y="2135"/>
                    </a:cubicBezTo>
                    <a:cubicBezTo>
                      <a:pt x="23252" y="710"/>
                      <a:pt x="19753" y="0"/>
                      <a:pt x="16259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1"/>
              <p:cNvSpPr/>
              <p:nvPr/>
            </p:nvSpPr>
            <p:spPr>
              <a:xfrm>
                <a:off x="4609300" y="3711450"/>
                <a:ext cx="813925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557" h="17113" extrusionOk="0">
                    <a:moveTo>
                      <a:pt x="16259" y="0"/>
                    </a:moveTo>
                    <a:cubicBezTo>
                      <a:pt x="12469" y="0"/>
                      <a:pt x="8685" y="836"/>
                      <a:pt x="5804" y="2502"/>
                    </a:cubicBezTo>
                    <a:cubicBezTo>
                      <a:pt x="267" y="5704"/>
                      <a:pt x="0" y="10841"/>
                      <a:pt x="5137" y="14177"/>
                    </a:cubicBezTo>
                    <a:cubicBezTo>
                      <a:pt x="5337" y="14310"/>
                      <a:pt x="5604" y="14477"/>
                      <a:pt x="5804" y="14610"/>
                    </a:cubicBezTo>
                    <a:cubicBezTo>
                      <a:pt x="8690" y="16278"/>
                      <a:pt x="12484" y="17112"/>
                      <a:pt x="16283" y="17112"/>
                    </a:cubicBezTo>
                    <a:cubicBezTo>
                      <a:pt x="20081" y="17112"/>
                      <a:pt x="23884" y="16278"/>
                      <a:pt x="26786" y="14610"/>
                    </a:cubicBezTo>
                    <a:cubicBezTo>
                      <a:pt x="32557" y="11275"/>
                      <a:pt x="32557" y="5837"/>
                      <a:pt x="26786" y="2502"/>
                    </a:cubicBezTo>
                    <a:cubicBezTo>
                      <a:pt x="26519" y="2368"/>
                      <a:pt x="26286" y="2268"/>
                      <a:pt x="26052" y="2135"/>
                    </a:cubicBezTo>
                    <a:cubicBezTo>
                      <a:pt x="23252" y="710"/>
                      <a:pt x="19753" y="0"/>
                      <a:pt x="16259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1"/>
              <p:cNvSpPr/>
              <p:nvPr/>
            </p:nvSpPr>
            <p:spPr>
              <a:xfrm>
                <a:off x="4662675" y="3720600"/>
                <a:ext cx="708850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4" h="16346" extrusionOk="0">
                    <a:moveTo>
                      <a:pt x="14177" y="1"/>
                    </a:moveTo>
                    <a:cubicBezTo>
                      <a:pt x="6338" y="1"/>
                      <a:pt x="0" y="3670"/>
                      <a:pt x="0" y="8173"/>
                    </a:cubicBezTo>
                    <a:cubicBezTo>
                      <a:pt x="0" y="12710"/>
                      <a:pt x="6338" y="16346"/>
                      <a:pt x="14177" y="16346"/>
                    </a:cubicBezTo>
                    <a:cubicBezTo>
                      <a:pt x="21983" y="16346"/>
                      <a:pt x="28354" y="12710"/>
                      <a:pt x="28354" y="8173"/>
                    </a:cubicBezTo>
                    <a:cubicBezTo>
                      <a:pt x="28354" y="3670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1"/>
              <p:cNvSpPr/>
              <p:nvPr/>
            </p:nvSpPr>
            <p:spPr>
              <a:xfrm>
                <a:off x="4662675" y="3720600"/>
                <a:ext cx="708850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4" h="16346" extrusionOk="0">
                    <a:moveTo>
                      <a:pt x="14177" y="1"/>
                    </a:moveTo>
                    <a:cubicBezTo>
                      <a:pt x="6338" y="1"/>
                      <a:pt x="0" y="3670"/>
                      <a:pt x="0" y="8173"/>
                    </a:cubicBezTo>
                    <a:cubicBezTo>
                      <a:pt x="0" y="12710"/>
                      <a:pt x="6338" y="16346"/>
                      <a:pt x="14177" y="16346"/>
                    </a:cubicBezTo>
                    <a:cubicBezTo>
                      <a:pt x="21983" y="16346"/>
                      <a:pt x="28354" y="12710"/>
                      <a:pt x="28354" y="8173"/>
                    </a:cubicBezTo>
                    <a:cubicBezTo>
                      <a:pt x="28354" y="3670"/>
                      <a:pt x="21983" y="1"/>
                      <a:pt x="141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1"/>
              <p:cNvSpPr/>
              <p:nvPr/>
            </p:nvSpPr>
            <p:spPr>
              <a:xfrm>
                <a:off x="4666825" y="3777325"/>
                <a:ext cx="700525" cy="3519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7" extrusionOk="0">
                    <a:moveTo>
                      <a:pt x="14023" y="0"/>
                    </a:moveTo>
                    <a:cubicBezTo>
                      <a:pt x="10400" y="0"/>
                      <a:pt x="6772" y="801"/>
                      <a:pt x="4004" y="2402"/>
                    </a:cubicBezTo>
                    <a:cubicBezTo>
                      <a:pt x="1702" y="3736"/>
                      <a:pt x="368" y="5371"/>
                      <a:pt x="1" y="7038"/>
                    </a:cubicBezTo>
                    <a:cubicBezTo>
                      <a:pt x="401" y="8706"/>
                      <a:pt x="1736" y="10374"/>
                      <a:pt x="4004" y="11675"/>
                    </a:cubicBezTo>
                    <a:cubicBezTo>
                      <a:pt x="6756" y="13276"/>
                      <a:pt x="10375" y="14077"/>
                      <a:pt x="13998" y="14077"/>
                    </a:cubicBezTo>
                    <a:cubicBezTo>
                      <a:pt x="17622" y="14077"/>
                      <a:pt x="21249" y="13276"/>
                      <a:pt x="24018" y="11675"/>
                    </a:cubicBezTo>
                    <a:cubicBezTo>
                      <a:pt x="26253" y="10374"/>
                      <a:pt x="27587" y="8740"/>
                      <a:pt x="28021" y="7038"/>
                    </a:cubicBezTo>
                    <a:cubicBezTo>
                      <a:pt x="27587" y="5371"/>
                      <a:pt x="26253" y="3703"/>
                      <a:pt x="24018" y="2402"/>
                    </a:cubicBezTo>
                    <a:cubicBezTo>
                      <a:pt x="21266" y="801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1"/>
              <p:cNvSpPr/>
              <p:nvPr/>
            </p:nvSpPr>
            <p:spPr>
              <a:xfrm>
                <a:off x="4666825" y="3777325"/>
                <a:ext cx="700525" cy="3519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77" extrusionOk="0">
                    <a:moveTo>
                      <a:pt x="14023" y="0"/>
                    </a:moveTo>
                    <a:cubicBezTo>
                      <a:pt x="10400" y="0"/>
                      <a:pt x="6772" y="801"/>
                      <a:pt x="4004" y="2402"/>
                    </a:cubicBezTo>
                    <a:cubicBezTo>
                      <a:pt x="1702" y="3736"/>
                      <a:pt x="368" y="5371"/>
                      <a:pt x="1" y="7038"/>
                    </a:cubicBezTo>
                    <a:cubicBezTo>
                      <a:pt x="401" y="8706"/>
                      <a:pt x="1736" y="10374"/>
                      <a:pt x="4004" y="11675"/>
                    </a:cubicBezTo>
                    <a:cubicBezTo>
                      <a:pt x="6756" y="13276"/>
                      <a:pt x="10375" y="14077"/>
                      <a:pt x="13998" y="14077"/>
                    </a:cubicBezTo>
                    <a:cubicBezTo>
                      <a:pt x="17622" y="14077"/>
                      <a:pt x="21249" y="13276"/>
                      <a:pt x="24018" y="11675"/>
                    </a:cubicBezTo>
                    <a:cubicBezTo>
                      <a:pt x="26253" y="10374"/>
                      <a:pt x="27587" y="8740"/>
                      <a:pt x="28021" y="7038"/>
                    </a:cubicBezTo>
                    <a:cubicBezTo>
                      <a:pt x="27587" y="5371"/>
                      <a:pt x="26253" y="3703"/>
                      <a:pt x="24018" y="2402"/>
                    </a:cubicBezTo>
                    <a:cubicBezTo>
                      <a:pt x="21266" y="801"/>
                      <a:pt x="17647" y="0"/>
                      <a:pt x="1402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1"/>
              <p:cNvSpPr/>
              <p:nvPr/>
            </p:nvSpPr>
            <p:spPr>
              <a:xfrm>
                <a:off x="4786100" y="3794000"/>
                <a:ext cx="46285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2176" extrusionOk="0">
                    <a:moveTo>
                      <a:pt x="12627" y="7104"/>
                    </a:moveTo>
                    <a:cubicBezTo>
                      <a:pt x="13064" y="7104"/>
                      <a:pt x="13479" y="7191"/>
                      <a:pt x="13877" y="7405"/>
                    </a:cubicBezTo>
                    <a:cubicBezTo>
                      <a:pt x="13777" y="7472"/>
                      <a:pt x="13643" y="7539"/>
                      <a:pt x="13576" y="7572"/>
                    </a:cubicBezTo>
                    <a:lnTo>
                      <a:pt x="13076" y="7839"/>
                    </a:lnTo>
                    <a:cubicBezTo>
                      <a:pt x="12461" y="8091"/>
                      <a:pt x="11839" y="8195"/>
                      <a:pt x="11259" y="8195"/>
                    </a:cubicBezTo>
                    <a:cubicBezTo>
                      <a:pt x="10611" y="8195"/>
                      <a:pt x="10015" y="8066"/>
                      <a:pt x="9540" y="7872"/>
                    </a:cubicBezTo>
                    <a:cubicBezTo>
                      <a:pt x="10693" y="7488"/>
                      <a:pt x="11709" y="7104"/>
                      <a:pt x="12627" y="7104"/>
                    </a:cubicBezTo>
                    <a:close/>
                    <a:moveTo>
                      <a:pt x="2168" y="0"/>
                    </a:moveTo>
                    <a:lnTo>
                      <a:pt x="0" y="1234"/>
                    </a:lnTo>
                    <a:lnTo>
                      <a:pt x="0" y="2902"/>
                    </a:lnTo>
                    <a:lnTo>
                      <a:pt x="767" y="3336"/>
                    </a:lnTo>
                    <a:cubicBezTo>
                      <a:pt x="567" y="3669"/>
                      <a:pt x="434" y="4003"/>
                      <a:pt x="434" y="4337"/>
                    </a:cubicBezTo>
                    <a:lnTo>
                      <a:pt x="434" y="6004"/>
                    </a:lnTo>
                    <a:cubicBezTo>
                      <a:pt x="434" y="6705"/>
                      <a:pt x="934" y="7372"/>
                      <a:pt x="1968" y="7973"/>
                    </a:cubicBezTo>
                    <a:cubicBezTo>
                      <a:pt x="2969" y="8540"/>
                      <a:pt x="3970" y="8806"/>
                      <a:pt x="4970" y="8840"/>
                    </a:cubicBezTo>
                    <a:lnTo>
                      <a:pt x="5571" y="8840"/>
                    </a:lnTo>
                    <a:cubicBezTo>
                      <a:pt x="6671" y="8806"/>
                      <a:pt x="7772" y="8473"/>
                      <a:pt x="8773" y="8139"/>
                    </a:cubicBezTo>
                    <a:cubicBezTo>
                      <a:pt x="8973" y="8039"/>
                      <a:pt x="9173" y="8006"/>
                      <a:pt x="9407" y="7906"/>
                    </a:cubicBezTo>
                    <a:lnTo>
                      <a:pt x="9407" y="7906"/>
                    </a:lnTo>
                    <a:lnTo>
                      <a:pt x="7572" y="9740"/>
                    </a:lnTo>
                    <a:lnTo>
                      <a:pt x="7572" y="11408"/>
                    </a:lnTo>
                    <a:cubicBezTo>
                      <a:pt x="8612" y="11841"/>
                      <a:pt x="9642" y="12016"/>
                      <a:pt x="10627" y="12016"/>
                    </a:cubicBezTo>
                    <a:cubicBezTo>
                      <a:pt x="12074" y="12016"/>
                      <a:pt x="13426" y="11638"/>
                      <a:pt x="14577" y="11141"/>
                    </a:cubicBezTo>
                    <a:lnTo>
                      <a:pt x="16345" y="12176"/>
                    </a:lnTo>
                    <a:lnTo>
                      <a:pt x="18513" y="10908"/>
                    </a:lnTo>
                    <a:lnTo>
                      <a:pt x="18513" y="9240"/>
                    </a:lnTo>
                    <a:lnTo>
                      <a:pt x="17779" y="8840"/>
                    </a:lnTo>
                    <a:cubicBezTo>
                      <a:pt x="18046" y="8473"/>
                      <a:pt x="18146" y="8073"/>
                      <a:pt x="18146" y="7706"/>
                    </a:cubicBezTo>
                    <a:lnTo>
                      <a:pt x="18146" y="6004"/>
                    </a:lnTo>
                    <a:cubicBezTo>
                      <a:pt x="18146" y="5304"/>
                      <a:pt x="17646" y="4637"/>
                      <a:pt x="16645" y="4036"/>
                    </a:cubicBezTo>
                    <a:cubicBezTo>
                      <a:pt x="16645" y="4036"/>
                      <a:pt x="16612" y="4036"/>
                      <a:pt x="16612" y="4003"/>
                    </a:cubicBezTo>
                    <a:cubicBezTo>
                      <a:pt x="15527" y="3386"/>
                      <a:pt x="14443" y="3157"/>
                      <a:pt x="13387" y="3157"/>
                    </a:cubicBezTo>
                    <a:cubicBezTo>
                      <a:pt x="12560" y="3157"/>
                      <a:pt x="11751" y="3297"/>
                      <a:pt x="10975" y="3503"/>
                    </a:cubicBezTo>
                    <a:cubicBezTo>
                      <a:pt x="10241" y="3703"/>
                      <a:pt x="9507" y="3903"/>
                      <a:pt x="8906" y="4170"/>
                    </a:cubicBezTo>
                    <a:cubicBezTo>
                      <a:pt x="8006" y="4470"/>
                      <a:pt x="7272" y="4704"/>
                      <a:pt x="6638" y="4870"/>
                    </a:cubicBezTo>
                    <a:cubicBezTo>
                      <a:pt x="6363" y="4945"/>
                      <a:pt x="6088" y="4983"/>
                      <a:pt x="5827" y="4983"/>
                    </a:cubicBezTo>
                    <a:cubicBezTo>
                      <a:pt x="5740" y="4983"/>
                      <a:pt x="5654" y="4979"/>
                      <a:pt x="5571" y="4970"/>
                    </a:cubicBezTo>
                    <a:cubicBezTo>
                      <a:pt x="5237" y="4970"/>
                      <a:pt x="4970" y="4870"/>
                      <a:pt x="4670" y="4704"/>
                    </a:cubicBezTo>
                    <a:cubicBezTo>
                      <a:pt x="4737" y="4704"/>
                      <a:pt x="4737" y="4670"/>
                      <a:pt x="4770" y="4670"/>
                    </a:cubicBezTo>
                    <a:cubicBezTo>
                      <a:pt x="4837" y="4603"/>
                      <a:pt x="4904" y="4570"/>
                      <a:pt x="4970" y="4537"/>
                    </a:cubicBezTo>
                    <a:cubicBezTo>
                      <a:pt x="5170" y="4403"/>
                      <a:pt x="5337" y="4337"/>
                      <a:pt x="5571" y="4237"/>
                    </a:cubicBezTo>
                    <a:cubicBezTo>
                      <a:pt x="6125" y="3994"/>
                      <a:pt x="6688" y="3877"/>
                      <a:pt x="7242" y="3877"/>
                    </a:cubicBezTo>
                    <a:cubicBezTo>
                      <a:pt x="7754" y="3877"/>
                      <a:pt x="8259" y="3977"/>
                      <a:pt x="8740" y="4170"/>
                    </a:cubicBezTo>
                    <a:lnTo>
                      <a:pt x="10574" y="2335"/>
                    </a:lnTo>
                    <a:lnTo>
                      <a:pt x="10574" y="667"/>
                    </a:lnTo>
                    <a:cubicBezTo>
                      <a:pt x="9649" y="365"/>
                      <a:pt x="8713" y="202"/>
                      <a:pt x="7772" y="202"/>
                    </a:cubicBezTo>
                    <a:cubicBezTo>
                      <a:pt x="7051" y="202"/>
                      <a:pt x="6328" y="298"/>
                      <a:pt x="5604" y="501"/>
                    </a:cubicBezTo>
                    <a:cubicBezTo>
                      <a:pt x="5070" y="634"/>
                      <a:pt x="4570" y="834"/>
                      <a:pt x="4003" y="1034"/>
                    </a:cubicBezTo>
                    <a:lnTo>
                      <a:pt x="2168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1"/>
              <p:cNvSpPr/>
              <p:nvPr/>
            </p:nvSpPr>
            <p:spPr>
              <a:xfrm>
                <a:off x="4782750" y="3794825"/>
                <a:ext cx="4703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542" extrusionOk="0">
                    <a:moveTo>
                      <a:pt x="2236" y="1"/>
                    </a:moveTo>
                    <a:lnTo>
                      <a:pt x="67" y="1268"/>
                    </a:lnTo>
                    <a:lnTo>
                      <a:pt x="1869" y="2302"/>
                    </a:lnTo>
                    <a:cubicBezTo>
                      <a:pt x="34" y="3670"/>
                      <a:pt x="1" y="5138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4" y="6472"/>
                    </a:cubicBezTo>
                    <a:cubicBezTo>
                      <a:pt x="10328" y="5979"/>
                      <a:pt x="11584" y="5437"/>
                      <a:pt x="12701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7" y="8120"/>
                      <a:pt x="11963" y="8233"/>
                      <a:pt x="11377" y="8233"/>
                    </a:cubicBezTo>
                    <a:cubicBezTo>
                      <a:pt x="10709" y="8233"/>
                      <a:pt x="10090" y="8086"/>
                      <a:pt x="9574" y="7873"/>
                    </a:cubicBezTo>
                    <a:lnTo>
                      <a:pt x="7639" y="9808"/>
                    </a:lnTo>
                    <a:cubicBezTo>
                      <a:pt x="8679" y="10221"/>
                      <a:pt x="9702" y="10389"/>
                      <a:pt x="10677" y="10389"/>
                    </a:cubicBezTo>
                    <a:cubicBezTo>
                      <a:pt x="12144" y="10389"/>
                      <a:pt x="13502" y="10008"/>
                      <a:pt x="14644" y="9507"/>
                    </a:cubicBezTo>
                    <a:lnTo>
                      <a:pt x="16446" y="10541"/>
                    </a:lnTo>
                    <a:lnTo>
                      <a:pt x="18614" y="9307"/>
                    </a:lnTo>
                    <a:lnTo>
                      <a:pt x="16813" y="8273"/>
                    </a:lnTo>
                    <a:cubicBezTo>
                      <a:pt x="18614" y="6872"/>
                      <a:pt x="18814" y="5338"/>
                      <a:pt x="16746" y="4137"/>
                    </a:cubicBezTo>
                    <a:cubicBezTo>
                      <a:pt x="16746" y="4137"/>
                      <a:pt x="16713" y="4137"/>
                      <a:pt x="16713" y="4103"/>
                    </a:cubicBezTo>
                    <a:cubicBezTo>
                      <a:pt x="15629" y="3426"/>
                      <a:pt x="14512" y="3176"/>
                      <a:pt x="13419" y="3176"/>
                    </a:cubicBezTo>
                    <a:cubicBezTo>
                      <a:pt x="12629" y="3176"/>
                      <a:pt x="11851" y="3307"/>
                      <a:pt x="11109" y="3503"/>
                    </a:cubicBezTo>
                    <a:cubicBezTo>
                      <a:pt x="10375" y="3703"/>
                      <a:pt x="9674" y="3937"/>
                      <a:pt x="9007" y="4170"/>
                    </a:cubicBezTo>
                    <a:cubicBezTo>
                      <a:pt x="8106" y="4470"/>
                      <a:pt x="7373" y="4704"/>
                      <a:pt x="6739" y="4871"/>
                    </a:cubicBezTo>
                    <a:cubicBezTo>
                      <a:pt x="6464" y="4946"/>
                      <a:pt x="6188" y="4983"/>
                      <a:pt x="5927" y="4983"/>
                    </a:cubicBezTo>
                    <a:cubicBezTo>
                      <a:pt x="5840" y="4983"/>
                      <a:pt x="5755" y="4979"/>
                      <a:pt x="5671" y="4971"/>
                    </a:cubicBezTo>
                    <a:cubicBezTo>
                      <a:pt x="5271" y="4937"/>
                      <a:pt x="4937" y="4837"/>
                      <a:pt x="4604" y="4671"/>
                    </a:cubicBezTo>
                    <a:cubicBezTo>
                      <a:pt x="3903" y="4270"/>
                      <a:pt x="3837" y="3670"/>
                      <a:pt x="4837" y="3003"/>
                    </a:cubicBezTo>
                    <a:cubicBezTo>
                      <a:pt x="4904" y="2969"/>
                      <a:pt x="4937" y="2936"/>
                      <a:pt x="5038" y="2869"/>
                    </a:cubicBezTo>
                    <a:cubicBezTo>
                      <a:pt x="5238" y="2769"/>
                      <a:pt x="5404" y="2669"/>
                      <a:pt x="5605" y="2602"/>
                    </a:cubicBezTo>
                    <a:cubicBezTo>
                      <a:pt x="6188" y="2355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4" y="2502"/>
                    </a:cubicBezTo>
                    <a:lnTo>
                      <a:pt x="10608" y="668"/>
                    </a:lnTo>
                    <a:cubicBezTo>
                      <a:pt x="9702" y="366"/>
                      <a:pt x="8774" y="202"/>
                      <a:pt x="7837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04" y="834"/>
                      <a:pt x="4070" y="1035"/>
                    </a:cubicBezTo>
                    <a:lnTo>
                      <a:pt x="2236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1"/>
              <p:cNvSpPr/>
              <p:nvPr/>
            </p:nvSpPr>
            <p:spPr>
              <a:xfrm>
                <a:off x="4782750" y="3794825"/>
                <a:ext cx="4703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15" h="10542" extrusionOk="0">
                    <a:moveTo>
                      <a:pt x="2236" y="1"/>
                    </a:moveTo>
                    <a:lnTo>
                      <a:pt x="67" y="1268"/>
                    </a:lnTo>
                    <a:lnTo>
                      <a:pt x="1869" y="2302"/>
                    </a:lnTo>
                    <a:cubicBezTo>
                      <a:pt x="34" y="3670"/>
                      <a:pt x="1" y="5138"/>
                      <a:pt x="2069" y="6305"/>
                    </a:cubicBezTo>
                    <a:cubicBezTo>
                      <a:pt x="3069" y="6872"/>
                      <a:pt x="4070" y="7139"/>
                      <a:pt x="5071" y="7172"/>
                    </a:cubicBezTo>
                    <a:lnTo>
                      <a:pt x="5671" y="7172"/>
                    </a:lnTo>
                    <a:cubicBezTo>
                      <a:pt x="6772" y="7139"/>
                      <a:pt x="7873" y="6805"/>
                      <a:pt x="8874" y="6472"/>
                    </a:cubicBezTo>
                    <a:cubicBezTo>
                      <a:pt x="10328" y="5979"/>
                      <a:pt x="11584" y="5437"/>
                      <a:pt x="12701" y="5437"/>
                    </a:cubicBezTo>
                    <a:cubicBezTo>
                      <a:pt x="13172" y="5437"/>
                      <a:pt x="13618" y="5534"/>
                      <a:pt x="14044" y="5771"/>
                    </a:cubicBezTo>
                    <a:cubicBezTo>
                      <a:pt x="15011" y="6305"/>
                      <a:pt x="14711" y="6972"/>
                      <a:pt x="13710" y="7606"/>
                    </a:cubicBezTo>
                    <a:lnTo>
                      <a:pt x="13210" y="7839"/>
                    </a:lnTo>
                    <a:cubicBezTo>
                      <a:pt x="12587" y="8120"/>
                      <a:pt x="11963" y="8233"/>
                      <a:pt x="11377" y="8233"/>
                    </a:cubicBezTo>
                    <a:cubicBezTo>
                      <a:pt x="10709" y="8233"/>
                      <a:pt x="10090" y="8086"/>
                      <a:pt x="9574" y="7873"/>
                    </a:cubicBezTo>
                    <a:lnTo>
                      <a:pt x="7639" y="9808"/>
                    </a:lnTo>
                    <a:cubicBezTo>
                      <a:pt x="8679" y="10221"/>
                      <a:pt x="9702" y="10389"/>
                      <a:pt x="10677" y="10389"/>
                    </a:cubicBezTo>
                    <a:cubicBezTo>
                      <a:pt x="12144" y="10389"/>
                      <a:pt x="13502" y="10008"/>
                      <a:pt x="14644" y="9507"/>
                    </a:cubicBezTo>
                    <a:lnTo>
                      <a:pt x="16446" y="10541"/>
                    </a:lnTo>
                    <a:lnTo>
                      <a:pt x="18614" y="9307"/>
                    </a:lnTo>
                    <a:lnTo>
                      <a:pt x="16813" y="8273"/>
                    </a:lnTo>
                    <a:cubicBezTo>
                      <a:pt x="18614" y="6872"/>
                      <a:pt x="18814" y="5338"/>
                      <a:pt x="16746" y="4137"/>
                    </a:cubicBezTo>
                    <a:cubicBezTo>
                      <a:pt x="16746" y="4137"/>
                      <a:pt x="16713" y="4137"/>
                      <a:pt x="16713" y="4103"/>
                    </a:cubicBezTo>
                    <a:cubicBezTo>
                      <a:pt x="15629" y="3426"/>
                      <a:pt x="14512" y="3176"/>
                      <a:pt x="13419" y="3176"/>
                    </a:cubicBezTo>
                    <a:cubicBezTo>
                      <a:pt x="12629" y="3176"/>
                      <a:pt x="11851" y="3307"/>
                      <a:pt x="11109" y="3503"/>
                    </a:cubicBezTo>
                    <a:cubicBezTo>
                      <a:pt x="10375" y="3703"/>
                      <a:pt x="9674" y="3937"/>
                      <a:pt x="9007" y="4170"/>
                    </a:cubicBezTo>
                    <a:cubicBezTo>
                      <a:pt x="8106" y="4470"/>
                      <a:pt x="7373" y="4704"/>
                      <a:pt x="6739" y="4871"/>
                    </a:cubicBezTo>
                    <a:cubicBezTo>
                      <a:pt x="6464" y="4946"/>
                      <a:pt x="6188" y="4983"/>
                      <a:pt x="5927" y="4983"/>
                    </a:cubicBezTo>
                    <a:cubicBezTo>
                      <a:pt x="5840" y="4983"/>
                      <a:pt x="5755" y="4979"/>
                      <a:pt x="5671" y="4971"/>
                    </a:cubicBezTo>
                    <a:cubicBezTo>
                      <a:pt x="5271" y="4937"/>
                      <a:pt x="4937" y="4837"/>
                      <a:pt x="4604" y="4671"/>
                    </a:cubicBezTo>
                    <a:cubicBezTo>
                      <a:pt x="3903" y="4270"/>
                      <a:pt x="3837" y="3670"/>
                      <a:pt x="4837" y="3003"/>
                    </a:cubicBezTo>
                    <a:cubicBezTo>
                      <a:pt x="4904" y="2969"/>
                      <a:pt x="4937" y="2936"/>
                      <a:pt x="5038" y="2869"/>
                    </a:cubicBezTo>
                    <a:cubicBezTo>
                      <a:pt x="5238" y="2769"/>
                      <a:pt x="5404" y="2669"/>
                      <a:pt x="5605" y="2602"/>
                    </a:cubicBezTo>
                    <a:cubicBezTo>
                      <a:pt x="6188" y="2355"/>
                      <a:pt x="6762" y="2238"/>
                      <a:pt x="7322" y="2238"/>
                    </a:cubicBezTo>
                    <a:cubicBezTo>
                      <a:pt x="7818" y="2238"/>
                      <a:pt x="8303" y="2330"/>
                      <a:pt x="8774" y="2502"/>
                    </a:cubicBezTo>
                    <a:lnTo>
                      <a:pt x="10608" y="668"/>
                    </a:lnTo>
                    <a:cubicBezTo>
                      <a:pt x="9702" y="366"/>
                      <a:pt x="8774" y="202"/>
                      <a:pt x="7837" y="202"/>
                    </a:cubicBezTo>
                    <a:cubicBezTo>
                      <a:pt x="7119" y="202"/>
                      <a:pt x="6395" y="298"/>
                      <a:pt x="5671" y="501"/>
                    </a:cubicBezTo>
                    <a:cubicBezTo>
                      <a:pt x="5104" y="634"/>
                      <a:pt x="4604" y="834"/>
                      <a:pt x="4070" y="1035"/>
                    </a:cubicBezTo>
                    <a:lnTo>
                      <a:pt x="22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1"/>
              <p:cNvSpPr/>
              <p:nvPr/>
            </p:nvSpPr>
            <p:spPr>
              <a:xfrm>
                <a:off x="4785250" y="3794000"/>
                <a:ext cx="10010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35" extrusionOk="0">
                    <a:moveTo>
                      <a:pt x="2169" y="0"/>
                    </a:moveTo>
                    <a:lnTo>
                      <a:pt x="1" y="1234"/>
                    </a:lnTo>
                    <a:lnTo>
                      <a:pt x="2236" y="234"/>
                    </a:lnTo>
                    <a:lnTo>
                      <a:pt x="4004" y="1034"/>
                    </a:lnTo>
                    <a:lnTo>
                      <a:pt x="4004" y="1034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1"/>
              <p:cNvSpPr/>
              <p:nvPr/>
            </p:nvSpPr>
            <p:spPr>
              <a:xfrm>
                <a:off x="4917850" y="3799825"/>
                <a:ext cx="1317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2303" extrusionOk="0">
                    <a:moveTo>
                      <a:pt x="2416" y="0"/>
                    </a:moveTo>
                    <a:cubicBezTo>
                      <a:pt x="1575" y="0"/>
                      <a:pt x="776" y="124"/>
                      <a:pt x="0" y="334"/>
                    </a:cubicBezTo>
                    <a:cubicBezTo>
                      <a:pt x="557" y="223"/>
                      <a:pt x="1273" y="142"/>
                      <a:pt x="2048" y="142"/>
                    </a:cubicBezTo>
                    <a:cubicBezTo>
                      <a:pt x="2897" y="142"/>
                      <a:pt x="3816" y="239"/>
                      <a:pt x="4670" y="501"/>
                    </a:cubicBezTo>
                    <a:lnTo>
                      <a:pt x="3436" y="2302"/>
                    </a:lnTo>
                    <a:lnTo>
                      <a:pt x="3436" y="2302"/>
                    </a:lnTo>
                    <a:lnTo>
                      <a:pt x="5271" y="468"/>
                    </a:lnTo>
                    <a:cubicBezTo>
                      <a:pt x="4256" y="141"/>
                      <a:pt x="3312" y="0"/>
                      <a:pt x="241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1"/>
              <p:cNvSpPr/>
              <p:nvPr/>
            </p:nvSpPr>
            <p:spPr>
              <a:xfrm>
                <a:off x="5060450" y="3874000"/>
                <a:ext cx="194325" cy="125175"/>
              </a:xfrm>
              <a:custGeom>
                <a:avLst/>
                <a:gdLst/>
                <a:ahLst/>
                <a:cxnLst/>
                <a:rect l="l" t="t" r="r" b="b"/>
                <a:pathLst>
                  <a:path w="7773" h="5007" extrusionOk="0">
                    <a:moveTo>
                      <a:pt x="2385" y="1"/>
                    </a:moveTo>
                    <a:cubicBezTo>
                      <a:pt x="1567" y="1"/>
                      <a:pt x="765" y="134"/>
                      <a:pt x="1" y="336"/>
                    </a:cubicBezTo>
                    <a:cubicBezTo>
                      <a:pt x="496" y="230"/>
                      <a:pt x="1092" y="161"/>
                      <a:pt x="1733" y="161"/>
                    </a:cubicBezTo>
                    <a:cubicBezTo>
                      <a:pt x="2901" y="161"/>
                      <a:pt x="4217" y="390"/>
                      <a:pt x="5338" y="1037"/>
                    </a:cubicBezTo>
                    <a:cubicBezTo>
                      <a:pt x="7072" y="2037"/>
                      <a:pt x="7339" y="3271"/>
                      <a:pt x="5771" y="5006"/>
                    </a:cubicBezTo>
                    <a:cubicBezTo>
                      <a:pt x="7573" y="3638"/>
                      <a:pt x="7773" y="2104"/>
                      <a:pt x="5638" y="836"/>
                    </a:cubicBezTo>
                    <a:cubicBezTo>
                      <a:pt x="4559" y="231"/>
                      <a:pt x="3458" y="1"/>
                      <a:pt x="238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1"/>
              <p:cNvSpPr/>
              <p:nvPr/>
            </p:nvSpPr>
            <p:spPr>
              <a:xfrm>
                <a:off x="5195550" y="3999150"/>
                <a:ext cx="5422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2" extrusionOk="0">
                    <a:moveTo>
                      <a:pt x="367" y="0"/>
                    </a:moveTo>
                    <a:lnTo>
                      <a:pt x="1735" y="1034"/>
                    </a:lnTo>
                    <a:lnTo>
                      <a:pt x="0" y="2302"/>
                    </a:lnTo>
                    <a:lnTo>
                      <a:pt x="2169" y="103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1"/>
              <p:cNvSpPr/>
              <p:nvPr/>
            </p:nvSpPr>
            <p:spPr>
              <a:xfrm>
                <a:off x="4975400" y="3989975"/>
                <a:ext cx="137625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02" extrusionOk="0">
                    <a:moveTo>
                      <a:pt x="1901" y="0"/>
                    </a:moveTo>
                    <a:lnTo>
                      <a:pt x="0" y="1901"/>
                    </a:lnTo>
                    <a:lnTo>
                      <a:pt x="2035" y="300"/>
                    </a:lnTo>
                    <a:cubicBezTo>
                      <a:pt x="2035" y="300"/>
                      <a:pt x="2536" y="496"/>
                      <a:pt x="3326" y="496"/>
                    </a:cubicBezTo>
                    <a:cubicBezTo>
                      <a:pt x="3919" y="496"/>
                      <a:pt x="4675" y="386"/>
                      <a:pt x="5504" y="0"/>
                    </a:cubicBezTo>
                    <a:lnTo>
                      <a:pt x="5504" y="0"/>
                    </a:lnTo>
                    <a:cubicBezTo>
                      <a:pt x="4893" y="260"/>
                      <a:pt x="4282" y="366"/>
                      <a:pt x="3710" y="366"/>
                    </a:cubicBezTo>
                    <a:cubicBezTo>
                      <a:pt x="3032" y="366"/>
                      <a:pt x="2408" y="217"/>
                      <a:pt x="1901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1"/>
              <p:cNvSpPr/>
              <p:nvPr/>
            </p:nvSpPr>
            <p:spPr>
              <a:xfrm>
                <a:off x="4871150" y="3869050"/>
                <a:ext cx="80075" cy="51875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075" extrusionOk="0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01" y="501"/>
                      <a:pt x="0" y="1068"/>
                      <a:pt x="634" y="1635"/>
                    </a:cubicBezTo>
                    <a:cubicBezTo>
                      <a:pt x="969" y="1930"/>
                      <a:pt x="1513" y="2074"/>
                      <a:pt x="2074" y="2074"/>
                    </a:cubicBezTo>
                    <a:cubicBezTo>
                      <a:pt x="2464" y="2074"/>
                      <a:pt x="2861" y="2005"/>
                      <a:pt x="3203" y="1868"/>
                    </a:cubicBezTo>
                    <a:lnTo>
                      <a:pt x="3203" y="1868"/>
                    </a:lnTo>
                    <a:cubicBezTo>
                      <a:pt x="2928" y="1943"/>
                      <a:pt x="2652" y="1981"/>
                      <a:pt x="2405" y="1981"/>
                    </a:cubicBezTo>
                    <a:cubicBezTo>
                      <a:pt x="2323" y="1981"/>
                      <a:pt x="2244" y="1977"/>
                      <a:pt x="2169" y="1968"/>
                    </a:cubicBezTo>
                    <a:cubicBezTo>
                      <a:pt x="1802" y="1968"/>
                      <a:pt x="1468" y="1868"/>
                      <a:pt x="1135" y="1668"/>
                    </a:cubicBezTo>
                    <a:cubicBezTo>
                      <a:pt x="401" y="1235"/>
                      <a:pt x="334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1"/>
              <p:cNvSpPr/>
              <p:nvPr/>
            </p:nvSpPr>
            <p:spPr>
              <a:xfrm>
                <a:off x="4784200" y="3851525"/>
                <a:ext cx="12617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4871" extrusionOk="0">
                    <a:moveTo>
                      <a:pt x="1844" y="1"/>
                    </a:moveTo>
                    <a:lnTo>
                      <a:pt x="1844" y="1"/>
                    </a:lnTo>
                    <a:cubicBezTo>
                      <a:pt x="1830" y="9"/>
                      <a:pt x="1808" y="25"/>
                      <a:pt x="1781" y="49"/>
                    </a:cubicBezTo>
                    <a:lnTo>
                      <a:pt x="1781" y="49"/>
                    </a:lnTo>
                    <a:cubicBezTo>
                      <a:pt x="1801" y="33"/>
                      <a:pt x="1823" y="17"/>
                      <a:pt x="1844" y="1"/>
                    </a:cubicBezTo>
                    <a:close/>
                    <a:moveTo>
                      <a:pt x="1781" y="49"/>
                    </a:moveTo>
                    <a:cubicBezTo>
                      <a:pt x="9" y="1403"/>
                      <a:pt x="0" y="2850"/>
                      <a:pt x="2044" y="4004"/>
                    </a:cubicBezTo>
                    <a:cubicBezTo>
                      <a:pt x="3045" y="4571"/>
                      <a:pt x="4112" y="4838"/>
                      <a:pt x="5046" y="4871"/>
                    </a:cubicBezTo>
                    <a:cubicBezTo>
                      <a:pt x="3512" y="4704"/>
                      <a:pt x="1610" y="3870"/>
                      <a:pt x="977" y="2569"/>
                    </a:cubicBezTo>
                    <a:cubicBezTo>
                      <a:pt x="426" y="1438"/>
                      <a:pt x="1474" y="306"/>
                      <a:pt x="1781" y="49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1"/>
              <p:cNvSpPr/>
              <p:nvPr/>
            </p:nvSpPr>
            <p:spPr>
              <a:xfrm>
                <a:off x="2574500" y="3190425"/>
                <a:ext cx="1069975" cy="618400"/>
              </a:xfrm>
              <a:custGeom>
                <a:avLst/>
                <a:gdLst/>
                <a:ahLst/>
                <a:cxnLst/>
                <a:rect l="l" t="t" r="r" b="b"/>
                <a:pathLst>
                  <a:path w="42799" h="24736" extrusionOk="0">
                    <a:moveTo>
                      <a:pt x="21337" y="1"/>
                    </a:moveTo>
                    <a:cubicBezTo>
                      <a:pt x="15854" y="1"/>
                      <a:pt x="10375" y="1210"/>
                      <a:pt x="6205" y="3628"/>
                    </a:cubicBezTo>
                    <a:cubicBezTo>
                      <a:pt x="3804" y="4996"/>
                      <a:pt x="2136" y="6631"/>
                      <a:pt x="1102" y="8332"/>
                    </a:cubicBezTo>
                    <a:lnTo>
                      <a:pt x="1" y="8332"/>
                    </a:lnTo>
                    <a:lnTo>
                      <a:pt x="1" y="12702"/>
                    </a:lnTo>
                    <a:cubicBezTo>
                      <a:pt x="134" y="15770"/>
                      <a:pt x="2269" y="18773"/>
                      <a:pt x="6272" y="21108"/>
                    </a:cubicBezTo>
                    <a:cubicBezTo>
                      <a:pt x="10458" y="23526"/>
                      <a:pt x="15937" y="24735"/>
                      <a:pt x="21412" y="24735"/>
                    </a:cubicBezTo>
                    <a:cubicBezTo>
                      <a:pt x="26887" y="24735"/>
                      <a:pt x="32357" y="23526"/>
                      <a:pt x="36527" y="21108"/>
                    </a:cubicBezTo>
                    <a:cubicBezTo>
                      <a:pt x="40530" y="18773"/>
                      <a:pt x="42631" y="15770"/>
                      <a:pt x="42798" y="12702"/>
                    </a:cubicBezTo>
                    <a:lnTo>
                      <a:pt x="42798" y="8332"/>
                    </a:lnTo>
                    <a:lnTo>
                      <a:pt x="41631" y="8332"/>
                    </a:lnTo>
                    <a:cubicBezTo>
                      <a:pt x="40563" y="6631"/>
                      <a:pt x="38862" y="4996"/>
                      <a:pt x="36494" y="3628"/>
                    </a:cubicBezTo>
                    <a:cubicBezTo>
                      <a:pt x="32307" y="1210"/>
                      <a:pt x="26820" y="1"/>
                      <a:pt x="213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1"/>
              <p:cNvSpPr/>
              <p:nvPr/>
            </p:nvSpPr>
            <p:spPr>
              <a:xfrm>
                <a:off x="2574500" y="3190425"/>
                <a:ext cx="1069975" cy="618400"/>
              </a:xfrm>
              <a:custGeom>
                <a:avLst/>
                <a:gdLst/>
                <a:ahLst/>
                <a:cxnLst/>
                <a:rect l="l" t="t" r="r" b="b"/>
                <a:pathLst>
                  <a:path w="42799" h="24736" extrusionOk="0">
                    <a:moveTo>
                      <a:pt x="21337" y="1"/>
                    </a:moveTo>
                    <a:cubicBezTo>
                      <a:pt x="15854" y="1"/>
                      <a:pt x="10375" y="1210"/>
                      <a:pt x="6205" y="3628"/>
                    </a:cubicBezTo>
                    <a:cubicBezTo>
                      <a:pt x="3804" y="4996"/>
                      <a:pt x="2136" y="6631"/>
                      <a:pt x="1102" y="8332"/>
                    </a:cubicBezTo>
                    <a:lnTo>
                      <a:pt x="1" y="8332"/>
                    </a:lnTo>
                    <a:lnTo>
                      <a:pt x="1" y="12702"/>
                    </a:lnTo>
                    <a:cubicBezTo>
                      <a:pt x="134" y="15770"/>
                      <a:pt x="2269" y="18773"/>
                      <a:pt x="6272" y="21108"/>
                    </a:cubicBezTo>
                    <a:cubicBezTo>
                      <a:pt x="10458" y="23526"/>
                      <a:pt x="15937" y="24735"/>
                      <a:pt x="21412" y="24735"/>
                    </a:cubicBezTo>
                    <a:cubicBezTo>
                      <a:pt x="26887" y="24735"/>
                      <a:pt x="32357" y="23526"/>
                      <a:pt x="36527" y="21108"/>
                    </a:cubicBezTo>
                    <a:cubicBezTo>
                      <a:pt x="40530" y="18773"/>
                      <a:pt x="42631" y="15770"/>
                      <a:pt x="42798" y="12702"/>
                    </a:cubicBezTo>
                    <a:lnTo>
                      <a:pt x="42798" y="8332"/>
                    </a:lnTo>
                    <a:lnTo>
                      <a:pt x="41631" y="8332"/>
                    </a:lnTo>
                    <a:cubicBezTo>
                      <a:pt x="40563" y="6631"/>
                      <a:pt x="38862" y="4996"/>
                      <a:pt x="36494" y="3628"/>
                    </a:cubicBezTo>
                    <a:cubicBezTo>
                      <a:pt x="32307" y="1210"/>
                      <a:pt x="26820" y="1"/>
                      <a:pt x="2133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1"/>
              <p:cNvSpPr/>
              <p:nvPr/>
            </p:nvSpPr>
            <p:spPr>
              <a:xfrm>
                <a:off x="3108225" y="3189400"/>
                <a:ext cx="536250" cy="617950"/>
              </a:xfrm>
              <a:custGeom>
                <a:avLst/>
                <a:gdLst/>
                <a:ahLst/>
                <a:cxnLst/>
                <a:rect l="l" t="t" r="r" b="b"/>
                <a:pathLst>
                  <a:path w="21450" h="24718" extrusionOk="0">
                    <a:moveTo>
                      <a:pt x="0" y="0"/>
                    </a:moveTo>
                    <a:cubicBezTo>
                      <a:pt x="12" y="0"/>
                      <a:pt x="23" y="0"/>
                      <a:pt x="34" y="0"/>
                    </a:cubicBezTo>
                    <a:lnTo>
                      <a:pt x="34" y="0"/>
                    </a:lnTo>
                    <a:lnTo>
                      <a:pt x="34" y="0"/>
                    </a:lnTo>
                    <a:close/>
                    <a:moveTo>
                      <a:pt x="34" y="0"/>
                    </a:moveTo>
                    <a:lnTo>
                      <a:pt x="34" y="24718"/>
                    </a:lnTo>
                    <a:cubicBezTo>
                      <a:pt x="5504" y="24718"/>
                      <a:pt x="11008" y="23517"/>
                      <a:pt x="15178" y="21082"/>
                    </a:cubicBezTo>
                    <a:cubicBezTo>
                      <a:pt x="19181" y="18747"/>
                      <a:pt x="21282" y="15745"/>
                      <a:pt x="21449" y="12709"/>
                    </a:cubicBezTo>
                    <a:lnTo>
                      <a:pt x="21449" y="8339"/>
                    </a:lnTo>
                    <a:lnTo>
                      <a:pt x="20282" y="8339"/>
                    </a:lnTo>
                    <a:cubicBezTo>
                      <a:pt x="19214" y="6638"/>
                      <a:pt x="17513" y="5004"/>
                      <a:pt x="15145" y="3636"/>
                    </a:cubicBezTo>
                    <a:cubicBezTo>
                      <a:pt x="10983" y="1206"/>
                      <a:pt x="5493" y="5"/>
                      <a:pt x="34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1"/>
              <p:cNvSpPr/>
              <p:nvPr/>
            </p:nvSpPr>
            <p:spPr>
              <a:xfrm>
                <a:off x="3400100" y="3240250"/>
                <a:ext cx="24437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16" extrusionOk="0">
                    <a:moveTo>
                      <a:pt x="0" y="1"/>
                    </a:moveTo>
                    <a:cubicBezTo>
                      <a:pt x="12" y="5"/>
                      <a:pt x="23" y="10"/>
                      <a:pt x="34" y="14"/>
                    </a:cubicBezTo>
                    <a:lnTo>
                      <a:pt x="34" y="14"/>
                    </a:lnTo>
                    <a:lnTo>
                      <a:pt x="34" y="1"/>
                    </a:lnTo>
                    <a:close/>
                    <a:moveTo>
                      <a:pt x="34" y="14"/>
                    </a:moveTo>
                    <a:lnTo>
                      <a:pt x="34" y="20716"/>
                    </a:lnTo>
                    <a:cubicBezTo>
                      <a:pt x="1301" y="20282"/>
                      <a:pt x="2436" y="19715"/>
                      <a:pt x="3503" y="19115"/>
                    </a:cubicBezTo>
                    <a:cubicBezTo>
                      <a:pt x="7506" y="16780"/>
                      <a:pt x="9607" y="13777"/>
                      <a:pt x="9774" y="10709"/>
                    </a:cubicBezTo>
                    <a:lnTo>
                      <a:pt x="9774" y="6339"/>
                    </a:lnTo>
                    <a:lnTo>
                      <a:pt x="8607" y="6339"/>
                    </a:lnTo>
                    <a:cubicBezTo>
                      <a:pt x="7539" y="4638"/>
                      <a:pt x="5838" y="3003"/>
                      <a:pt x="3470" y="1635"/>
                    </a:cubicBezTo>
                    <a:cubicBezTo>
                      <a:pt x="2379" y="1008"/>
                      <a:pt x="1223" y="478"/>
                      <a:pt x="34" y="1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1"/>
              <p:cNvSpPr/>
              <p:nvPr/>
            </p:nvSpPr>
            <p:spPr>
              <a:xfrm>
                <a:off x="2571175" y="3240250"/>
                <a:ext cx="244375" cy="517900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20716" extrusionOk="0">
                    <a:moveTo>
                      <a:pt x="9707" y="1"/>
                    </a:moveTo>
                    <a:lnTo>
                      <a:pt x="9707" y="27"/>
                    </a:lnTo>
                    <a:lnTo>
                      <a:pt x="9707" y="27"/>
                    </a:lnTo>
                    <a:cubicBezTo>
                      <a:pt x="9730" y="18"/>
                      <a:pt x="9752" y="10"/>
                      <a:pt x="9774" y="1"/>
                    </a:cubicBezTo>
                    <a:close/>
                    <a:moveTo>
                      <a:pt x="9707" y="27"/>
                    </a:moveTo>
                    <a:cubicBezTo>
                      <a:pt x="8530" y="488"/>
                      <a:pt x="7385" y="1013"/>
                      <a:pt x="6305" y="1635"/>
                    </a:cubicBezTo>
                    <a:cubicBezTo>
                      <a:pt x="3937" y="3003"/>
                      <a:pt x="2202" y="4638"/>
                      <a:pt x="1168" y="6339"/>
                    </a:cubicBezTo>
                    <a:lnTo>
                      <a:pt x="0" y="6339"/>
                    </a:lnTo>
                    <a:lnTo>
                      <a:pt x="0" y="10709"/>
                    </a:lnTo>
                    <a:cubicBezTo>
                      <a:pt x="167" y="13777"/>
                      <a:pt x="2269" y="16780"/>
                      <a:pt x="6272" y="19115"/>
                    </a:cubicBezTo>
                    <a:cubicBezTo>
                      <a:pt x="7339" y="19715"/>
                      <a:pt x="8473" y="20282"/>
                      <a:pt x="9707" y="20716"/>
                    </a:cubicBezTo>
                    <a:lnTo>
                      <a:pt x="9707" y="27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1"/>
              <p:cNvSpPr/>
              <p:nvPr/>
            </p:nvSpPr>
            <p:spPr>
              <a:xfrm>
                <a:off x="2526150" y="3089425"/>
                <a:ext cx="1169175" cy="617850"/>
              </a:xfrm>
              <a:custGeom>
                <a:avLst/>
                <a:gdLst/>
                <a:ahLst/>
                <a:cxnLst/>
                <a:rect l="l" t="t" r="r" b="b"/>
                <a:pathLst>
                  <a:path w="46767" h="24714" extrusionOk="0">
                    <a:moveTo>
                      <a:pt x="23242" y="0"/>
                    </a:moveTo>
                    <a:cubicBezTo>
                      <a:pt x="17769" y="0"/>
                      <a:pt x="12302" y="1201"/>
                      <a:pt x="8139" y="3599"/>
                    </a:cubicBezTo>
                    <a:cubicBezTo>
                      <a:pt x="6772" y="4399"/>
                      <a:pt x="5604" y="5267"/>
                      <a:pt x="4670" y="6234"/>
                    </a:cubicBezTo>
                    <a:cubicBezTo>
                      <a:pt x="0" y="10937"/>
                      <a:pt x="1201" y="17042"/>
                      <a:pt x="8139" y="21078"/>
                    </a:cubicBezTo>
                    <a:cubicBezTo>
                      <a:pt x="9107" y="21612"/>
                      <a:pt x="10107" y="22112"/>
                      <a:pt x="11208" y="22546"/>
                    </a:cubicBezTo>
                    <a:cubicBezTo>
                      <a:pt x="11308" y="22579"/>
                      <a:pt x="11408" y="22613"/>
                      <a:pt x="11542" y="22679"/>
                    </a:cubicBezTo>
                    <a:cubicBezTo>
                      <a:pt x="15082" y="24035"/>
                      <a:pt x="19178" y="24713"/>
                      <a:pt x="23278" y="24713"/>
                    </a:cubicBezTo>
                    <a:cubicBezTo>
                      <a:pt x="28759" y="24713"/>
                      <a:pt x="34249" y="23502"/>
                      <a:pt x="38428" y="21078"/>
                    </a:cubicBezTo>
                    <a:cubicBezTo>
                      <a:pt x="46767" y="16241"/>
                      <a:pt x="46767" y="8469"/>
                      <a:pt x="38428" y="3632"/>
                    </a:cubicBezTo>
                    <a:cubicBezTo>
                      <a:pt x="34234" y="1210"/>
                      <a:pt x="28735" y="0"/>
                      <a:pt x="2324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1"/>
              <p:cNvSpPr/>
              <p:nvPr/>
            </p:nvSpPr>
            <p:spPr>
              <a:xfrm>
                <a:off x="2526150" y="3089425"/>
                <a:ext cx="1169175" cy="617850"/>
              </a:xfrm>
              <a:custGeom>
                <a:avLst/>
                <a:gdLst/>
                <a:ahLst/>
                <a:cxnLst/>
                <a:rect l="l" t="t" r="r" b="b"/>
                <a:pathLst>
                  <a:path w="46767" h="24714" extrusionOk="0">
                    <a:moveTo>
                      <a:pt x="23242" y="0"/>
                    </a:moveTo>
                    <a:cubicBezTo>
                      <a:pt x="17769" y="0"/>
                      <a:pt x="12302" y="1201"/>
                      <a:pt x="8139" y="3599"/>
                    </a:cubicBezTo>
                    <a:cubicBezTo>
                      <a:pt x="6772" y="4399"/>
                      <a:pt x="5604" y="5267"/>
                      <a:pt x="4670" y="6234"/>
                    </a:cubicBezTo>
                    <a:cubicBezTo>
                      <a:pt x="0" y="10937"/>
                      <a:pt x="1201" y="17042"/>
                      <a:pt x="8139" y="21078"/>
                    </a:cubicBezTo>
                    <a:cubicBezTo>
                      <a:pt x="9107" y="21612"/>
                      <a:pt x="10107" y="22112"/>
                      <a:pt x="11208" y="22546"/>
                    </a:cubicBezTo>
                    <a:cubicBezTo>
                      <a:pt x="11308" y="22579"/>
                      <a:pt x="11408" y="22613"/>
                      <a:pt x="11542" y="22679"/>
                    </a:cubicBezTo>
                    <a:cubicBezTo>
                      <a:pt x="15082" y="24035"/>
                      <a:pt x="19178" y="24713"/>
                      <a:pt x="23278" y="24713"/>
                    </a:cubicBezTo>
                    <a:cubicBezTo>
                      <a:pt x="28759" y="24713"/>
                      <a:pt x="34249" y="23502"/>
                      <a:pt x="38428" y="21078"/>
                    </a:cubicBezTo>
                    <a:cubicBezTo>
                      <a:pt x="46767" y="16241"/>
                      <a:pt x="46767" y="8469"/>
                      <a:pt x="38428" y="3632"/>
                    </a:cubicBezTo>
                    <a:cubicBezTo>
                      <a:pt x="34234" y="1210"/>
                      <a:pt x="28735" y="0"/>
                      <a:pt x="2324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1"/>
              <p:cNvSpPr/>
              <p:nvPr/>
            </p:nvSpPr>
            <p:spPr>
              <a:xfrm>
                <a:off x="2526150" y="3245275"/>
                <a:ext cx="278550" cy="407800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16312" extrusionOk="0">
                    <a:moveTo>
                      <a:pt x="4637" y="0"/>
                    </a:moveTo>
                    <a:cubicBezTo>
                      <a:pt x="0" y="4737"/>
                      <a:pt x="1201" y="10841"/>
                      <a:pt x="8106" y="14844"/>
                    </a:cubicBezTo>
                    <a:cubicBezTo>
                      <a:pt x="9073" y="15411"/>
                      <a:pt x="10074" y="15912"/>
                      <a:pt x="11141" y="16312"/>
                    </a:cubicBezTo>
                    <a:cubicBezTo>
                      <a:pt x="9073" y="15478"/>
                      <a:pt x="3136" y="11909"/>
                      <a:pt x="2402" y="7639"/>
                    </a:cubicBezTo>
                    <a:cubicBezTo>
                      <a:pt x="1635" y="3169"/>
                      <a:pt x="4570" y="100"/>
                      <a:pt x="4637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1"/>
              <p:cNvSpPr/>
              <p:nvPr/>
            </p:nvSpPr>
            <p:spPr>
              <a:xfrm>
                <a:off x="3410950" y="3143525"/>
                <a:ext cx="277725" cy="407825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16313" extrusionOk="0">
                    <a:moveTo>
                      <a:pt x="0" y="1"/>
                    </a:moveTo>
                    <a:cubicBezTo>
                      <a:pt x="2068" y="834"/>
                      <a:pt x="8006" y="4404"/>
                      <a:pt x="8740" y="8673"/>
                    </a:cubicBezTo>
                    <a:cubicBezTo>
                      <a:pt x="9507" y="13143"/>
                      <a:pt x="6571" y="16212"/>
                      <a:pt x="6505" y="16312"/>
                    </a:cubicBezTo>
                    <a:cubicBezTo>
                      <a:pt x="11108" y="11575"/>
                      <a:pt x="10007" y="5504"/>
                      <a:pt x="3036" y="1468"/>
                    </a:cubicBezTo>
                    <a:cubicBezTo>
                      <a:pt x="2068" y="901"/>
                      <a:pt x="1068" y="401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1"/>
              <p:cNvSpPr/>
              <p:nvPr/>
            </p:nvSpPr>
            <p:spPr>
              <a:xfrm>
                <a:off x="2561175" y="3109950"/>
                <a:ext cx="1092475" cy="575875"/>
              </a:xfrm>
              <a:custGeom>
                <a:avLst/>
                <a:gdLst/>
                <a:ahLst/>
                <a:cxnLst/>
                <a:rect l="l" t="t" r="r" b="b"/>
                <a:pathLst>
                  <a:path w="43699" h="23035" extrusionOk="0">
                    <a:moveTo>
                      <a:pt x="21874" y="1"/>
                    </a:moveTo>
                    <a:cubicBezTo>
                      <a:pt x="16779" y="1"/>
                      <a:pt x="11675" y="1127"/>
                      <a:pt x="7772" y="3378"/>
                    </a:cubicBezTo>
                    <a:cubicBezTo>
                      <a:pt x="0" y="7882"/>
                      <a:pt x="34" y="15153"/>
                      <a:pt x="7772" y="19657"/>
                    </a:cubicBezTo>
                    <a:cubicBezTo>
                      <a:pt x="11675" y="21908"/>
                      <a:pt x="16779" y="23034"/>
                      <a:pt x="21874" y="23034"/>
                    </a:cubicBezTo>
                    <a:cubicBezTo>
                      <a:pt x="26969" y="23034"/>
                      <a:pt x="32056" y="21908"/>
                      <a:pt x="35926" y="19657"/>
                    </a:cubicBezTo>
                    <a:cubicBezTo>
                      <a:pt x="43698" y="15153"/>
                      <a:pt x="43698" y="7882"/>
                      <a:pt x="35926" y="3378"/>
                    </a:cubicBezTo>
                    <a:cubicBezTo>
                      <a:pt x="32056" y="1127"/>
                      <a:pt x="26969" y="1"/>
                      <a:pt x="2187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1"/>
              <p:cNvSpPr/>
              <p:nvPr/>
            </p:nvSpPr>
            <p:spPr>
              <a:xfrm>
                <a:off x="2561175" y="3109950"/>
                <a:ext cx="1092475" cy="575875"/>
              </a:xfrm>
              <a:custGeom>
                <a:avLst/>
                <a:gdLst/>
                <a:ahLst/>
                <a:cxnLst/>
                <a:rect l="l" t="t" r="r" b="b"/>
                <a:pathLst>
                  <a:path w="43699" h="23035" extrusionOk="0">
                    <a:moveTo>
                      <a:pt x="21874" y="1"/>
                    </a:moveTo>
                    <a:cubicBezTo>
                      <a:pt x="16779" y="1"/>
                      <a:pt x="11675" y="1127"/>
                      <a:pt x="7772" y="3378"/>
                    </a:cubicBezTo>
                    <a:cubicBezTo>
                      <a:pt x="0" y="7882"/>
                      <a:pt x="34" y="15153"/>
                      <a:pt x="7772" y="19657"/>
                    </a:cubicBezTo>
                    <a:cubicBezTo>
                      <a:pt x="11675" y="21908"/>
                      <a:pt x="16779" y="23034"/>
                      <a:pt x="21874" y="23034"/>
                    </a:cubicBezTo>
                    <a:cubicBezTo>
                      <a:pt x="26969" y="23034"/>
                      <a:pt x="32056" y="21908"/>
                      <a:pt x="35926" y="19657"/>
                    </a:cubicBezTo>
                    <a:cubicBezTo>
                      <a:pt x="43698" y="15153"/>
                      <a:pt x="43698" y="7882"/>
                      <a:pt x="35926" y="3378"/>
                    </a:cubicBezTo>
                    <a:cubicBezTo>
                      <a:pt x="32056" y="1127"/>
                      <a:pt x="26969" y="1"/>
                      <a:pt x="21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1"/>
              <p:cNvSpPr/>
              <p:nvPr/>
            </p:nvSpPr>
            <p:spPr>
              <a:xfrm>
                <a:off x="3103225" y="3183550"/>
                <a:ext cx="51872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2410" extrusionOk="0">
                    <a:moveTo>
                      <a:pt x="13343" y="1"/>
                    </a:moveTo>
                    <a:lnTo>
                      <a:pt x="13343" y="1"/>
                    </a:lnTo>
                    <a:cubicBezTo>
                      <a:pt x="14177" y="1402"/>
                      <a:pt x="13877" y="2836"/>
                      <a:pt x="9174" y="3103"/>
                    </a:cubicBezTo>
                    <a:cubicBezTo>
                      <a:pt x="0" y="3637"/>
                      <a:pt x="11642" y="12410"/>
                      <a:pt x="11642" y="12410"/>
                    </a:cubicBezTo>
                    <a:cubicBezTo>
                      <a:pt x="11642" y="12410"/>
                      <a:pt x="14522" y="10978"/>
                      <a:pt x="16816" y="10978"/>
                    </a:cubicBezTo>
                    <a:cubicBezTo>
                      <a:pt x="17806" y="10978"/>
                      <a:pt x="18688" y="11245"/>
                      <a:pt x="19181" y="12009"/>
                    </a:cubicBezTo>
                    <a:cubicBezTo>
                      <a:pt x="20748" y="9074"/>
                      <a:pt x="20248" y="5805"/>
                      <a:pt x="17646" y="3070"/>
                    </a:cubicBezTo>
                    <a:cubicBezTo>
                      <a:pt x="17146" y="2569"/>
                      <a:pt x="16579" y="2069"/>
                      <a:pt x="15978" y="1602"/>
                    </a:cubicBezTo>
                    <a:cubicBezTo>
                      <a:pt x="15478" y="1235"/>
                      <a:pt x="14911" y="901"/>
                      <a:pt x="14344" y="568"/>
                    </a:cubicBezTo>
                    <a:cubicBezTo>
                      <a:pt x="14010" y="401"/>
                      <a:pt x="13710" y="201"/>
                      <a:pt x="133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1"/>
              <p:cNvSpPr/>
              <p:nvPr/>
            </p:nvSpPr>
            <p:spPr>
              <a:xfrm>
                <a:off x="3460975" y="3278225"/>
                <a:ext cx="1501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804" extrusionOk="0">
                    <a:moveTo>
                      <a:pt x="2299" y="1"/>
                    </a:moveTo>
                    <a:cubicBezTo>
                      <a:pt x="2211" y="1"/>
                      <a:pt x="2123" y="6"/>
                      <a:pt x="2035" y="16"/>
                    </a:cubicBezTo>
                    <a:cubicBezTo>
                      <a:pt x="634" y="183"/>
                      <a:pt x="1" y="1618"/>
                      <a:pt x="501" y="3185"/>
                    </a:cubicBezTo>
                    <a:cubicBezTo>
                      <a:pt x="969" y="4684"/>
                      <a:pt x="2373" y="5803"/>
                      <a:pt x="3672" y="5803"/>
                    </a:cubicBezTo>
                    <a:cubicBezTo>
                      <a:pt x="3761" y="5803"/>
                      <a:pt x="3849" y="5798"/>
                      <a:pt x="3937" y="5787"/>
                    </a:cubicBezTo>
                    <a:cubicBezTo>
                      <a:pt x="5338" y="5620"/>
                      <a:pt x="6005" y="4186"/>
                      <a:pt x="5504" y="2618"/>
                    </a:cubicBezTo>
                    <a:cubicBezTo>
                      <a:pt x="4974" y="1119"/>
                      <a:pt x="3595" y="1"/>
                      <a:pt x="22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1"/>
              <p:cNvSpPr/>
              <p:nvPr/>
            </p:nvSpPr>
            <p:spPr>
              <a:xfrm>
                <a:off x="2583675" y="3194400"/>
                <a:ext cx="66217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87" h="19648" extrusionOk="0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2" y="334"/>
                      <a:pt x="5872" y="667"/>
                      <a:pt x="5371" y="1034"/>
                    </a:cubicBezTo>
                    <a:cubicBezTo>
                      <a:pt x="5038" y="1301"/>
                      <a:pt x="4704" y="1535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1"/>
                      <a:pt x="6339" y="15945"/>
                      <a:pt x="6839" y="16212"/>
                    </a:cubicBezTo>
                    <a:cubicBezTo>
                      <a:pt x="7339" y="16512"/>
                      <a:pt x="7873" y="16812"/>
                      <a:pt x="8440" y="17046"/>
                    </a:cubicBezTo>
                    <a:cubicBezTo>
                      <a:pt x="8840" y="17279"/>
                      <a:pt x="9307" y="17479"/>
                      <a:pt x="9774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4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486" y="19181"/>
                      <a:pt x="24085" y="18680"/>
                      <a:pt x="24518" y="16479"/>
                    </a:cubicBezTo>
                    <a:cubicBezTo>
                      <a:pt x="24085" y="13043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2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1"/>
              <p:cNvSpPr/>
              <p:nvPr/>
            </p:nvSpPr>
            <p:spPr>
              <a:xfrm>
                <a:off x="2583675" y="3194400"/>
                <a:ext cx="662175" cy="491200"/>
              </a:xfrm>
              <a:custGeom>
                <a:avLst/>
                <a:gdLst/>
                <a:ahLst/>
                <a:cxnLst/>
                <a:rect l="l" t="t" r="r" b="b"/>
                <a:pathLst>
                  <a:path w="26487" h="19648" extrusionOk="0">
                    <a:moveTo>
                      <a:pt x="6972" y="0"/>
                    </a:moveTo>
                    <a:lnTo>
                      <a:pt x="6972" y="0"/>
                    </a:lnTo>
                    <a:cubicBezTo>
                      <a:pt x="6372" y="334"/>
                      <a:pt x="5872" y="667"/>
                      <a:pt x="5371" y="1034"/>
                    </a:cubicBezTo>
                    <a:cubicBezTo>
                      <a:pt x="5038" y="1301"/>
                      <a:pt x="4704" y="1535"/>
                      <a:pt x="4437" y="1802"/>
                    </a:cubicBezTo>
                    <a:cubicBezTo>
                      <a:pt x="1" y="5638"/>
                      <a:pt x="1" y="10675"/>
                      <a:pt x="4437" y="14511"/>
                    </a:cubicBezTo>
                    <a:cubicBezTo>
                      <a:pt x="4704" y="14778"/>
                      <a:pt x="5038" y="15011"/>
                      <a:pt x="5371" y="15278"/>
                    </a:cubicBezTo>
                    <a:cubicBezTo>
                      <a:pt x="5838" y="15611"/>
                      <a:pt x="6339" y="15945"/>
                      <a:pt x="6839" y="16212"/>
                    </a:cubicBezTo>
                    <a:cubicBezTo>
                      <a:pt x="7339" y="16512"/>
                      <a:pt x="7873" y="16812"/>
                      <a:pt x="8440" y="17046"/>
                    </a:cubicBezTo>
                    <a:cubicBezTo>
                      <a:pt x="8840" y="17279"/>
                      <a:pt x="9307" y="17479"/>
                      <a:pt x="9774" y="17646"/>
                    </a:cubicBezTo>
                    <a:lnTo>
                      <a:pt x="11142" y="18147"/>
                    </a:lnTo>
                    <a:cubicBezTo>
                      <a:pt x="12543" y="18614"/>
                      <a:pt x="14044" y="18981"/>
                      <a:pt x="15545" y="19214"/>
                    </a:cubicBezTo>
                    <a:lnTo>
                      <a:pt x="16546" y="19348"/>
                    </a:lnTo>
                    <a:cubicBezTo>
                      <a:pt x="18014" y="19548"/>
                      <a:pt x="19515" y="19648"/>
                      <a:pt x="20982" y="19648"/>
                    </a:cubicBezTo>
                    <a:cubicBezTo>
                      <a:pt x="22817" y="19648"/>
                      <a:pt x="24652" y="19481"/>
                      <a:pt x="26386" y="19181"/>
                    </a:cubicBezTo>
                    <a:cubicBezTo>
                      <a:pt x="26486" y="19181"/>
                      <a:pt x="24085" y="18680"/>
                      <a:pt x="24518" y="16479"/>
                    </a:cubicBezTo>
                    <a:cubicBezTo>
                      <a:pt x="24085" y="13043"/>
                      <a:pt x="9174" y="3636"/>
                      <a:pt x="9174" y="3636"/>
                    </a:cubicBezTo>
                    <a:cubicBezTo>
                      <a:pt x="9174" y="3636"/>
                      <a:pt x="5872" y="2302"/>
                      <a:pt x="6972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1"/>
              <p:cNvSpPr/>
              <p:nvPr/>
            </p:nvSpPr>
            <p:spPr>
              <a:xfrm>
                <a:off x="2700425" y="3183975"/>
                <a:ext cx="814775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17096" extrusionOk="0">
                    <a:moveTo>
                      <a:pt x="16277" y="1"/>
                    </a:moveTo>
                    <a:cubicBezTo>
                      <a:pt x="12479" y="1"/>
                      <a:pt x="8686" y="835"/>
                      <a:pt x="5805" y="2519"/>
                    </a:cubicBezTo>
                    <a:cubicBezTo>
                      <a:pt x="268" y="5721"/>
                      <a:pt x="1" y="10858"/>
                      <a:pt x="5138" y="14194"/>
                    </a:cubicBezTo>
                    <a:cubicBezTo>
                      <a:pt x="5338" y="14294"/>
                      <a:pt x="5605" y="14461"/>
                      <a:pt x="5805" y="14594"/>
                    </a:cubicBezTo>
                    <a:cubicBezTo>
                      <a:pt x="8707" y="16262"/>
                      <a:pt x="12501" y="17096"/>
                      <a:pt x="16296" y="17096"/>
                    </a:cubicBezTo>
                    <a:cubicBezTo>
                      <a:pt x="20090" y="17096"/>
                      <a:pt x="23885" y="16262"/>
                      <a:pt x="26787" y="14594"/>
                    </a:cubicBezTo>
                    <a:cubicBezTo>
                      <a:pt x="32591" y="11258"/>
                      <a:pt x="32591" y="5855"/>
                      <a:pt x="26787" y="2519"/>
                    </a:cubicBezTo>
                    <a:cubicBezTo>
                      <a:pt x="26520" y="2385"/>
                      <a:pt x="26286" y="2252"/>
                      <a:pt x="26086" y="2119"/>
                    </a:cubicBezTo>
                    <a:cubicBezTo>
                      <a:pt x="23286" y="710"/>
                      <a:pt x="19779" y="1"/>
                      <a:pt x="162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1"/>
              <p:cNvSpPr/>
              <p:nvPr/>
            </p:nvSpPr>
            <p:spPr>
              <a:xfrm>
                <a:off x="2700425" y="3183975"/>
                <a:ext cx="814775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17096" extrusionOk="0">
                    <a:moveTo>
                      <a:pt x="16277" y="1"/>
                    </a:moveTo>
                    <a:cubicBezTo>
                      <a:pt x="12479" y="1"/>
                      <a:pt x="8686" y="835"/>
                      <a:pt x="5805" y="2519"/>
                    </a:cubicBezTo>
                    <a:cubicBezTo>
                      <a:pt x="268" y="5721"/>
                      <a:pt x="1" y="10858"/>
                      <a:pt x="5138" y="14194"/>
                    </a:cubicBezTo>
                    <a:cubicBezTo>
                      <a:pt x="5338" y="14294"/>
                      <a:pt x="5605" y="14461"/>
                      <a:pt x="5805" y="14594"/>
                    </a:cubicBezTo>
                    <a:cubicBezTo>
                      <a:pt x="8707" y="16262"/>
                      <a:pt x="12501" y="17096"/>
                      <a:pt x="16296" y="17096"/>
                    </a:cubicBezTo>
                    <a:cubicBezTo>
                      <a:pt x="20090" y="17096"/>
                      <a:pt x="23885" y="16262"/>
                      <a:pt x="26787" y="14594"/>
                    </a:cubicBezTo>
                    <a:cubicBezTo>
                      <a:pt x="32591" y="11258"/>
                      <a:pt x="32591" y="5855"/>
                      <a:pt x="26787" y="2519"/>
                    </a:cubicBezTo>
                    <a:cubicBezTo>
                      <a:pt x="26520" y="2385"/>
                      <a:pt x="26286" y="2252"/>
                      <a:pt x="26086" y="2119"/>
                    </a:cubicBezTo>
                    <a:cubicBezTo>
                      <a:pt x="23286" y="710"/>
                      <a:pt x="19779" y="1"/>
                      <a:pt x="162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1"/>
              <p:cNvSpPr/>
              <p:nvPr/>
            </p:nvSpPr>
            <p:spPr>
              <a:xfrm>
                <a:off x="2753800" y="3193550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7" y="1"/>
                    </a:moveTo>
                    <a:cubicBezTo>
                      <a:pt x="6339" y="1"/>
                      <a:pt x="1" y="3637"/>
                      <a:pt x="1" y="8173"/>
                    </a:cubicBezTo>
                    <a:cubicBezTo>
                      <a:pt x="1" y="12677"/>
                      <a:pt x="6339" y="16346"/>
                      <a:pt x="14177" y="16346"/>
                    </a:cubicBezTo>
                    <a:cubicBezTo>
                      <a:pt x="22016" y="16346"/>
                      <a:pt x="28354" y="12677"/>
                      <a:pt x="28354" y="8173"/>
                    </a:cubicBezTo>
                    <a:cubicBezTo>
                      <a:pt x="28354" y="3637"/>
                      <a:pt x="22016" y="1"/>
                      <a:pt x="1417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2753800" y="3193550"/>
                <a:ext cx="708875" cy="408650"/>
              </a:xfrm>
              <a:custGeom>
                <a:avLst/>
                <a:gdLst/>
                <a:ahLst/>
                <a:cxnLst/>
                <a:rect l="l" t="t" r="r" b="b"/>
                <a:pathLst>
                  <a:path w="28355" h="16346" extrusionOk="0">
                    <a:moveTo>
                      <a:pt x="14177" y="1"/>
                    </a:moveTo>
                    <a:cubicBezTo>
                      <a:pt x="6339" y="1"/>
                      <a:pt x="1" y="3637"/>
                      <a:pt x="1" y="8173"/>
                    </a:cubicBezTo>
                    <a:cubicBezTo>
                      <a:pt x="1" y="12677"/>
                      <a:pt x="6339" y="16346"/>
                      <a:pt x="14177" y="16346"/>
                    </a:cubicBezTo>
                    <a:cubicBezTo>
                      <a:pt x="22016" y="16346"/>
                      <a:pt x="28354" y="12677"/>
                      <a:pt x="28354" y="8173"/>
                    </a:cubicBezTo>
                    <a:cubicBezTo>
                      <a:pt x="28354" y="3637"/>
                      <a:pt x="22016" y="1"/>
                      <a:pt x="1417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2757975" y="3250275"/>
                <a:ext cx="7005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69" extrusionOk="0">
                    <a:moveTo>
                      <a:pt x="14023" y="0"/>
                    </a:moveTo>
                    <a:cubicBezTo>
                      <a:pt x="10400" y="0"/>
                      <a:pt x="6772" y="801"/>
                      <a:pt x="4003" y="2402"/>
                    </a:cubicBezTo>
                    <a:cubicBezTo>
                      <a:pt x="1702" y="3736"/>
                      <a:pt x="367" y="5371"/>
                      <a:pt x="0" y="7039"/>
                    </a:cubicBezTo>
                    <a:cubicBezTo>
                      <a:pt x="434" y="8706"/>
                      <a:pt x="1768" y="10374"/>
                      <a:pt x="4003" y="11642"/>
                    </a:cubicBezTo>
                    <a:cubicBezTo>
                      <a:pt x="6755" y="13260"/>
                      <a:pt x="10375" y="14069"/>
                      <a:pt x="13998" y="14069"/>
                    </a:cubicBezTo>
                    <a:cubicBezTo>
                      <a:pt x="17621" y="14069"/>
                      <a:pt x="21249" y="13260"/>
                      <a:pt x="24018" y="11642"/>
                    </a:cubicBezTo>
                    <a:cubicBezTo>
                      <a:pt x="26286" y="10374"/>
                      <a:pt x="27620" y="8740"/>
                      <a:pt x="28020" y="7039"/>
                    </a:cubicBezTo>
                    <a:cubicBezTo>
                      <a:pt x="27620" y="5371"/>
                      <a:pt x="26286" y="3703"/>
                      <a:pt x="24018" y="2402"/>
                    </a:cubicBezTo>
                    <a:cubicBezTo>
                      <a:pt x="21266" y="801"/>
                      <a:pt x="17646" y="0"/>
                      <a:pt x="1402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2757975" y="3250275"/>
                <a:ext cx="700525" cy="351725"/>
              </a:xfrm>
              <a:custGeom>
                <a:avLst/>
                <a:gdLst/>
                <a:ahLst/>
                <a:cxnLst/>
                <a:rect l="l" t="t" r="r" b="b"/>
                <a:pathLst>
                  <a:path w="28021" h="14069" extrusionOk="0">
                    <a:moveTo>
                      <a:pt x="14023" y="0"/>
                    </a:moveTo>
                    <a:cubicBezTo>
                      <a:pt x="10400" y="0"/>
                      <a:pt x="6772" y="801"/>
                      <a:pt x="4003" y="2402"/>
                    </a:cubicBezTo>
                    <a:cubicBezTo>
                      <a:pt x="1702" y="3736"/>
                      <a:pt x="367" y="5371"/>
                      <a:pt x="0" y="7039"/>
                    </a:cubicBezTo>
                    <a:cubicBezTo>
                      <a:pt x="434" y="8706"/>
                      <a:pt x="1768" y="10374"/>
                      <a:pt x="4003" y="11642"/>
                    </a:cubicBezTo>
                    <a:cubicBezTo>
                      <a:pt x="6755" y="13260"/>
                      <a:pt x="10375" y="14069"/>
                      <a:pt x="13998" y="14069"/>
                    </a:cubicBezTo>
                    <a:cubicBezTo>
                      <a:pt x="17621" y="14069"/>
                      <a:pt x="21249" y="13260"/>
                      <a:pt x="24018" y="11642"/>
                    </a:cubicBezTo>
                    <a:cubicBezTo>
                      <a:pt x="26286" y="10374"/>
                      <a:pt x="27620" y="8740"/>
                      <a:pt x="28020" y="7039"/>
                    </a:cubicBezTo>
                    <a:cubicBezTo>
                      <a:pt x="27620" y="5371"/>
                      <a:pt x="26286" y="3703"/>
                      <a:pt x="24018" y="2402"/>
                    </a:cubicBezTo>
                    <a:cubicBezTo>
                      <a:pt x="21266" y="801"/>
                      <a:pt x="17646" y="0"/>
                      <a:pt x="14023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2878050" y="3266125"/>
                <a:ext cx="462875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8515" h="12176" extrusionOk="0">
                    <a:moveTo>
                      <a:pt x="12582" y="7130"/>
                    </a:moveTo>
                    <a:cubicBezTo>
                      <a:pt x="13029" y="7130"/>
                      <a:pt x="13449" y="7219"/>
                      <a:pt x="13844" y="7439"/>
                    </a:cubicBezTo>
                    <a:cubicBezTo>
                      <a:pt x="13744" y="7472"/>
                      <a:pt x="13677" y="7505"/>
                      <a:pt x="13544" y="7605"/>
                    </a:cubicBezTo>
                    <a:lnTo>
                      <a:pt x="13044" y="7839"/>
                    </a:lnTo>
                    <a:cubicBezTo>
                      <a:pt x="12416" y="8112"/>
                      <a:pt x="11781" y="8223"/>
                      <a:pt x="11190" y="8223"/>
                    </a:cubicBezTo>
                    <a:cubicBezTo>
                      <a:pt x="10556" y="8223"/>
                      <a:pt x="9974" y="8096"/>
                      <a:pt x="9508" y="7906"/>
                    </a:cubicBezTo>
                    <a:cubicBezTo>
                      <a:pt x="10649" y="7503"/>
                      <a:pt x="11671" y="7130"/>
                      <a:pt x="12582" y="7130"/>
                    </a:cubicBezTo>
                    <a:close/>
                    <a:moveTo>
                      <a:pt x="2169" y="0"/>
                    </a:moveTo>
                    <a:lnTo>
                      <a:pt x="1" y="1268"/>
                    </a:lnTo>
                    <a:lnTo>
                      <a:pt x="1" y="2935"/>
                    </a:lnTo>
                    <a:lnTo>
                      <a:pt x="735" y="3336"/>
                    </a:lnTo>
                    <a:cubicBezTo>
                      <a:pt x="535" y="3669"/>
                      <a:pt x="401" y="4003"/>
                      <a:pt x="401" y="4336"/>
                    </a:cubicBezTo>
                    <a:lnTo>
                      <a:pt x="401" y="6004"/>
                    </a:lnTo>
                    <a:cubicBezTo>
                      <a:pt x="401" y="6705"/>
                      <a:pt x="902" y="7405"/>
                      <a:pt x="1969" y="7972"/>
                    </a:cubicBezTo>
                    <a:cubicBezTo>
                      <a:pt x="2970" y="8539"/>
                      <a:pt x="3970" y="8806"/>
                      <a:pt x="4971" y="8840"/>
                    </a:cubicBezTo>
                    <a:lnTo>
                      <a:pt x="5538" y="8840"/>
                    </a:lnTo>
                    <a:cubicBezTo>
                      <a:pt x="6672" y="8806"/>
                      <a:pt x="7740" y="8473"/>
                      <a:pt x="8740" y="8139"/>
                    </a:cubicBezTo>
                    <a:cubicBezTo>
                      <a:pt x="8941" y="8072"/>
                      <a:pt x="9174" y="8006"/>
                      <a:pt x="9374" y="7939"/>
                    </a:cubicBezTo>
                    <a:lnTo>
                      <a:pt x="9374" y="7939"/>
                    </a:lnTo>
                    <a:lnTo>
                      <a:pt x="7540" y="9774"/>
                    </a:lnTo>
                    <a:lnTo>
                      <a:pt x="7540" y="11442"/>
                    </a:lnTo>
                    <a:cubicBezTo>
                      <a:pt x="8565" y="11855"/>
                      <a:pt x="9581" y="12023"/>
                      <a:pt x="10553" y="12023"/>
                    </a:cubicBezTo>
                    <a:cubicBezTo>
                      <a:pt x="12016" y="12023"/>
                      <a:pt x="13383" y="11642"/>
                      <a:pt x="14545" y="11141"/>
                    </a:cubicBezTo>
                    <a:lnTo>
                      <a:pt x="16346" y="12175"/>
                    </a:lnTo>
                    <a:lnTo>
                      <a:pt x="18514" y="10941"/>
                    </a:lnTo>
                    <a:lnTo>
                      <a:pt x="18514" y="9273"/>
                    </a:lnTo>
                    <a:lnTo>
                      <a:pt x="17747" y="8840"/>
                    </a:lnTo>
                    <a:cubicBezTo>
                      <a:pt x="18014" y="8473"/>
                      <a:pt x="18147" y="8106"/>
                      <a:pt x="18147" y="7739"/>
                    </a:cubicBezTo>
                    <a:lnTo>
                      <a:pt x="18147" y="6004"/>
                    </a:lnTo>
                    <a:cubicBezTo>
                      <a:pt x="18147" y="5304"/>
                      <a:pt x="17647" y="4637"/>
                      <a:pt x="16646" y="4070"/>
                    </a:cubicBezTo>
                    <a:cubicBezTo>
                      <a:pt x="16646" y="4070"/>
                      <a:pt x="16579" y="4070"/>
                      <a:pt x="16579" y="4003"/>
                    </a:cubicBezTo>
                    <a:cubicBezTo>
                      <a:pt x="15500" y="3397"/>
                      <a:pt x="14399" y="3167"/>
                      <a:pt x="13332" y="3167"/>
                    </a:cubicBezTo>
                    <a:cubicBezTo>
                      <a:pt x="12519" y="3167"/>
                      <a:pt x="11725" y="3301"/>
                      <a:pt x="10975" y="3503"/>
                    </a:cubicBezTo>
                    <a:cubicBezTo>
                      <a:pt x="10208" y="3703"/>
                      <a:pt x="9508" y="3936"/>
                      <a:pt x="8874" y="4170"/>
                    </a:cubicBezTo>
                    <a:cubicBezTo>
                      <a:pt x="8007" y="4470"/>
                      <a:pt x="7239" y="4737"/>
                      <a:pt x="6639" y="4904"/>
                    </a:cubicBezTo>
                    <a:cubicBezTo>
                      <a:pt x="6346" y="4952"/>
                      <a:pt x="6071" y="4983"/>
                      <a:pt x="5813" y="4983"/>
                    </a:cubicBezTo>
                    <a:cubicBezTo>
                      <a:pt x="5719" y="4983"/>
                      <a:pt x="5628" y="4979"/>
                      <a:pt x="5538" y="4970"/>
                    </a:cubicBezTo>
                    <a:cubicBezTo>
                      <a:pt x="5205" y="4970"/>
                      <a:pt x="4971" y="4904"/>
                      <a:pt x="4671" y="4703"/>
                    </a:cubicBezTo>
                    <a:cubicBezTo>
                      <a:pt x="4704" y="4703"/>
                      <a:pt x="4704" y="4670"/>
                      <a:pt x="4738" y="4670"/>
                    </a:cubicBezTo>
                    <a:cubicBezTo>
                      <a:pt x="4838" y="4637"/>
                      <a:pt x="4871" y="4603"/>
                      <a:pt x="4971" y="4537"/>
                    </a:cubicBezTo>
                    <a:cubicBezTo>
                      <a:pt x="5171" y="4437"/>
                      <a:pt x="5338" y="4336"/>
                      <a:pt x="5538" y="4270"/>
                    </a:cubicBezTo>
                    <a:cubicBezTo>
                      <a:pt x="6122" y="4022"/>
                      <a:pt x="6696" y="3906"/>
                      <a:pt x="7256" y="3906"/>
                    </a:cubicBezTo>
                    <a:cubicBezTo>
                      <a:pt x="7752" y="3906"/>
                      <a:pt x="8237" y="3997"/>
                      <a:pt x="8707" y="4170"/>
                    </a:cubicBezTo>
                    <a:lnTo>
                      <a:pt x="10542" y="2335"/>
                    </a:lnTo>
                    <a:lnTo>
                      <a:pt x="10542" y="667"/>
                    </a:lnTo>
                    <a:cubicBezTo>
                      <a:pt x="9616" y="365"/>
                      <a:pt x="8681" y="202"/>
                      <a:pt x="7740" y="202"/>
                    </a:cubicBezTo>
                    <a:cubicBezTo>
                      <a:pt x="7019" y="202"/>
                      <a:pt x="6295" y="298"/>
                      <a:pt x="5572" y="500"/>
                    </a:cubicBezTo>
                    <a:cubicBezTo>
                      <a:pt x="5038" y="634"/>
                      <a:pt x="4537" y="834"/>
                      <a:pt x="4004" y="1067"/>
                    </a:cubicBez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1"/>
              <p:cNvSpPr/>
              <p:nvPr/>
            </p:nvSpPr>
            <p:spPr>
              <a:xfrm>
                <a:off x="2873900" y="3267775"/>
                <a:ext cx="4711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10542" extrusionOk="0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3" y="3670"/>
                      <a:pt x="0" y="5104"/>
                      <a:pt x="2068" y="6272"/>
                    </a:cubicBezTo>
                    <a:cubicBezTo>
                      <a:pt x="3069" y="6872"/>
                      <a:pt x="4070" y="7106"/>
                      <a:pt x="5070" y="7173"/>
                    </a:cubicBezTo>
                    <a:lnTo>
                      <a:pt x="5671" y="7173"/>
                    </a:lnTo>
                    <a:cubicBezTo>
                      <a:pt x="6805" y="7106"/>
                      <a:pt x="7872" y="6772"/>
                      <a:pt x="8873" y="6439"/>
                    </a:cubicBezTo>
                    <a:cubicBezTo>
                      <a:pt x="10351" y="5946"/>
                      <a:pt x="11614" y="5404"/>
                      <a:pt x="12721" y="5404"/>
                    </a:cubicBezTo>
                    <a:cubicBezTo>
                      <a:pt x="13188" y="5404"/>
                      <a:pt x="13628" y="5501"/>
                      <a:pt x="14043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1" y="8069"/>
                      <a:pt x="9574" y="7873"/>
                    </a:cubicBezTo>
                    <a:lnTo>
                      <a:pt x="7672" y="9774"/>
                    </a:lnTo>
                    <a:cubicBezTo>
                      <a:pt x="8712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7" y="9508"/>
                    </a:cubicBezTo>
                    <a:lnTo>
                      <a:pt x="16479" y="10542"/>
                    </a:lnTo>
                    <a:lnTo>
                      <a:pt x="18647" y="9274"/>
                    </a:lnTo>
                    <a:lnTo>
                      <a:pt x="16845" y="8240"/>
                    </a:lnTo>
                    <a:cubicBezTo>
                      <a:pt x="18647" y="6872"/>
                      <a:pt x="18847" y="5338"/>
                      <a:pt x="16745" y="4104"/>
                    </a:cubicBezTo>
                    <a:cubicBezTo>
                      <a:pt x="16745" y="4104"/>
                      <a:pt x="16712" y="4104"/>
                      <a:pt x="16712" y="4070"/>
                    </a:cubicBezTo>
                    <a:cubicBezTo>
                      <a:pt x="15649" y="3406"/>
                      <a:pt x="14553" y="3163"/>
                      <a:pt x="13487" y="3163"/>
                    </a:cubicBezTo>
                    <a:cubicBezTo>
                      <a:pt x="12679" y="3163"/>
                      <a:pt x="11889" y="3302"/>
                      <a:pt x="11141" y="3503"/>
                    </a:cubicBezTo>
                    <a:cubicBezTo>
                      <a:pt x="10374" y="3703"/>
                      <a:pt x="9674" y="3904"/>
                      <a:pt x="9007" y="4170"/>
                    </a:cubicBezTo>
                    <a:cubicBezTo>
                      <a:pt x="8139" y="4437"/>
                      <a:pt x="7372" y="4704"/>
                      <a:pt x="6738" y="4871"/>
                    </a:cubicBezTo>
                    <a:cubicBezTo>
                      <a:pt x="6479" y="4918"/>
                      <a:pt x="6219" y="4965"/>
                      <a:pt x="5972" y="4965"/>
                    </a:cubicBezTo>
                    <a:cubicBezTo>
                      <a:pt x="5869" y="4965"/>
                      <a:pt x="5769" y="4957"/>
                      <a:pt x="5671" y="4938"/>
                    </a:cubicBezTo>
                    <a:cubicBezTo>
                      <a:pt x="5304" y="4904"/>
                      <a:pt x="4970" y="4838"/>
                      <a:pt x="4637" y="4671"/>
                    </a:cubicBezTo>
                    <a:cubicBezTo>
                      <a:pt x="3903" y="4237"/>
                      <a:pt x="3836" y="3670"/>
                      <a:pt x="4837" y="3003"/>
                    </a:cubicBezTo>
                    <a:cubicBezTo>
                      <a:pt x="4904" y="2936"/>
                      <a:pt x="4970" y="2903"/>
                      <a:pt x="5037" y="2869"/>
                    </a:cubicBezTo>
                    <a:cubicBezTo>
                      <a:pt x="5237" y="2736"/>
                      <a:pt x="5404" y="2669"/>
                      <a:pt x="5637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5" y="2310"/>
                      <a:pt x="8806" y="2503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1"/>
              <p:cNvSpPr/>
              <p:nvPr/>
            </p:nvSpPr>
            <p:spPr>
              <a:xfrm>
                <a:off x="2873900" y="3267775"/>
                <a:ext cx="471175" cy="263550"/>
              </a:xfrm>
              <a:custGeom>
                <a:avLst/>
                <a:gdLst/>
                <a:ahLst/>
                <a:cxnLst/>
                <a:rect l="l" t="t" r="r" b="b"/>
                <a:pathLst>
                  <a:path w="18847" h="10542" extrusionOk="0">
                    <a:moveTo>
                      <a:pt x="2235" y="1"/>
                    </a:moveTo>
                    <a:lnTo>
                      <a:pt x="67" y="1235"/>
                    </a:lnTo>
                    <a:lnTo>
                      <a:pt x="1868" y="2269"/>
                    </a:lnTo>
                    <a:cubicBezTo>
                      <a:pt x="33" y="3670"/>
                      <a:pt x="0" y="5104"/>
                      <a:pt x="2068" y="6272"/>
                    </a:cubicBezTo>
                    <a:cubicBezTo>
                      <a:pt x="3069" y="6872"/>
                      <a:pt x="4070" y="7106"/>
                      <a:pt x="5070" y="7173"/>
                    </a:cubicBezTo>
                    <a:lnTo>
                      <a:pt x="5671" y="7173"/>
                    </a:lnTo>
                    <a:cubicBezTo>
                      <a:pt x="6805" y="7106"/>
                      <a:pt x="7872" y="6772"/>
                      <a:pt x="8873" y="6439"/>
                    </a:cubicBezTo>
                    <a:cubicBezTo>
                      <a:pt x="10351" y="5946"/>
                      <a:pt x="11614" y="5404"/>
                      <a:pt x="12721" y="5404"/>
                    </a:cubicBezTo>
                    <a:cubicBezTo>
                      <a:pt x="13188" y="5404"/>
                      <a:pt x="13628" y="5501"/>
                      <a:pt x="14043" y="5738"/>
                    </a:cubicBezTo>
                    <a:cubicBezTo>
                      <a:pt x="15011" y="6272"/>
                      <a:pt x="14711" y="6939"/>
                      <a:pt x="13710" y="7573"/>
                    </a:cubicBezTo>
                    <a:lnTo>
                      <a:pt x="13210" y="7840"/>
                    </a:lnTo>
                    <a:cubicBezTo>
                      <a:pt x="12589" y="8103"/>
                      <a:pt x="11969" y="8208"/>
                      <a:pt x="11385" y="8208"/>
                    </a:cubicBezTo>
                    <a:cubicBezTo>
                      <a:pt x="10714" y="8208"/>
                      <a:pt x="10091" y="8069"/>
                      <a:pt x="9574" y="7873"/>
                    </a:cubicBezTo>
                    <a:lnTo>
                      <a:pt x="7672" y="9774"/>
                    </a:lnTo>
                    <a:cubicBezTo>
                      <a:pt x="8712" y="10207"/>
                      <a:pt x="9742" y="10382"/>
                      <a:pt x="10727" y="10382"/>
                    </a:cubicBezTo>
                    <a:cubicBezTo>
                      <a:pt x="12174" y="10382"/>
                      <a:pt x="13526" y="10004"/>
                      <a:pt x="14677" y="9508"/>
                    </a:cubicBezTo>
                    <a:lnTo>
                      <a:pt x="16479" y="10542"/>
                    </a:lnTo>
                    <a:lnTo>
                      <a:pt x="18647" y="9274"/>
                    </a:lnTo>
                    <a:lnTo>
                      <a:pt x="16845" y="8240"/>
                    </a:lnTo>
                    <a:cubicBezTo>
                      <a:pt x="18647" y="6872"/>
                      <a:pt x="18847" y="5338"/>
                      <a:pt x="16745" y="4104"/>
                    </a:cubicBezTo>
                    <a:cubicBezTo>
                      <a:pt x="16745" y="4104"/>
                      <a:pt x="16712" y="4104"/>
                      <a:pt x="16712" y="4070"/>
                    </a:cubicBezTo>
                    <a:cubicBezTo>
                      <a:pt x="15649" y="3406"/>
                      <a:pt x="14553" y="3163"/>
                      <a:pt x="13487" y="3163"/>
                    </a:cubicBezTo>
                    <a:cubicBezTo>
                      <a:pt x="12679" y="3163"/>
                      <a:pt x="11889" y="3302"/>
                      <a:pt x="11141" y="3503"/>
                    </a:cubicBezTo>
                    <a:cubicBezTo>
                      <a:pt x="10374" y="3703"/>
                      <a:pt x="9674" y="3904"/>
                      <a:pt x="9007" y="4170"/>
                    </a:cubicBezTo>
                    <a:cubicBezTo>
                      <a:pt x="8139" y="4437"/>
                      <a:pt x="7372" y="4704"/>
                      <a:pt x="6738" y="4871"/>
                    </a:cubicBezTo>
                    <a:cubicBezTo>
                      <a:pt x="6479" y="4918"/>
                      <a:pt x="6219" y="4965"/>
                      <a:pt x="5972" y="4965"/>
                    </a:cubicBezTo>
                    <a:cubicBezTo>
                      <a:pt x="5869" y="4965"/>
                      <a:pt x="5769" y="4957"/>
                      <a:pt x="5671" y="4938"/>
                    </a:cubicBezTo>
                    <a:cubicBezTo>
                      <a:pt x="5304" y="4904"/>
                      <a:pt x="4970" y="4838"/>
                      <a:pt x="4637" y="4671"/>
                    </a:cubicBezTo>
                    <a:cubicBezTo>
                      <a:pt x="3903" y="4237"/>
                      <a:pt x="3836" y="3670"/>
                      <a:pt x="4837" y="3003"/>
                    </a:cubicBezTo>
                    <a:cubicBezTo>
                      <a:pt x="4904" y="2936"/>
                      <a:pt x="4970" y="2903"/>
                      <a:pt x="5037" y="2869"/>
                    </a:cubicBezTo>
                    <a:cubicBezTo>
                      <a:pt x="5237" y="2736"/>
                      <a:pt x="5404" y="2669"/>
                      <a:pt x="5637" y="2569"/>
                    </a:cubicBezTo>
                    <a:cubicBezTo>
                      <a:pt x="6192" y="2327"/>
                      <a:pt x="6755" y="2210"/>
                      <a:pt x="7309" y="2210"/>
                    </a:cubicBezTo>
                    <a:cubicBezTo>
                      <a:pt x="7821" y="2210"/>
                      <a:pt x="8325" y="2310"/>
                      <a:pt x="8806" y="2503"/>
                    </a:cubicBezTo>
                    <a:lnTo>
                      <a:pt x="10641" y="668"/>
                    </a:lnTo>
                    <a:cubicBezTo>
                      <a:pt x="9732" y="352"/>
                      <a:pt x="8812" y="192"/>
                      <a:pt x="7888" y="192"/>
                    </a:cubicBezTo>
                    <a:cubicBezTo>
                      <a:pt x="7151" y="192"/>
                      <a:pt x="6411" y="294"/>
                      <a:pt x="5671" y="501"/>
                    </a:cubicBezTo>
                    <a:cubicBezTo>
                      <a:pt x="5137" y="601"/>
                      <a:pt x="4637" y="835"/>
                      <a:pt x="4070" y="1035"/>
                    </a:cubicBezTo>
                    <a:lnTo>
                      <a:pt x="2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2877225" y="3266125"/>
                <a:ext cx="100100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268" extrusionOk="0">
                    <a:moveTo>
                      <a:pt x="2169" y="0"/>
                    </a:moveTo>
                    <a:lnTo>
                      <a:pt x="1" y="1268"/>
                    </a:lnTo>
                    <a:lnTo>
                      <a:pt x="2202" y="267"/>
                    </a:lnTo>
                    <a:lnTo>
                      <a:pt x="4003" y="1067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3010650" y="3272450"/>
                <a:ext cx="130950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2283" extrusionOk="0">
                    <a:moveTo>
                      <a:pt x="2326" y="1"/>
                    </a:moveTo>
                    <a:cubicBezTo>
                      <a:pt x="1503" y="1"/>
                      <a:pt x="733" y="125"/>
                      <a:pt x="1" y="347"/>
                    </a:cubicBezTo>
                    <a:cubicBezTo>
                      <a:pt x="546" y="223"/>
                      <a:pt x="1243" y="142"/>
                      <a:pt x="1999" y="142"/>
                    </a:cubicBezTo>
                    <a:cubicBezTo>
                      <a:pt x="2861" y="142"/>
                      <a:pt x="3799" y="247"/>
                      <a:pt x="4671" y="514"/>
                    </a:cubicBezTo>
                    <a:lnTo>
                      <a:pt x="3403" y="2282"/>
                    </a:lnTo>
                    <a:lnTo>
                      <a:pt x="3403" y="2282"/>
                    </a:lnTo>
                    <a:lnTo>
                      <a:pt x="5238" y="481"/>
                    </a:lnTo>
                    <a:cubicBezTo>
                      <a:pt x="4191" y="150"/>
                      <a:pt x="3227" y="1"/>
                      <a:pt x="2326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1"/>
              <p:cNvSpPr/>
              <p:nvPr/>
            </p:nvSpPr>
            <p:spPr>
              <a:xfrm>
                <a:off x="3152425" y="3346700"/>
                <a:ext cx="193500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017" extrusionOk="0">
                    <a:moveTo>
                      <a:pt x="2397" y="0"/>
                    </a:moveTo>
                    <a:cubicBezTo>
                      <a:pt x="1570" y="0"/>
                      <a:pt x="763" y="141"/>
                      <a:pt x="0" y="346"/>
                    </a:cubicBezTo>
                    <a:cubicBezTo>
                      <a:pt x="484" y="240"/>
                      <a:pt x="1073" y="171"/>
                      <a:pt x="1710" y="171"/>
                    </a:cubicBezTo>
                    <a:cubicBezTo>
                      <a:pt x="2872" y="171"/>
                      <a:pt x="4195" y="400"/>
                      <a:pt x="5338" y="1047"/>
                    </a:cubicBezTo>
                    <a:cubicBezTo>
                      <a:pt x="7039" y="2047"/>
                      <a:pt x="7339" y="3248"/>
                      <a:pt x="5738" y="5016"/>
                    </a:cubicBezTo>
                    <a:cubicBezTo>
                      <a:pt x="7539" y="3615"/>
                      <a:pt x="7739" y="2081"/>
                      <a:pt x="5604" y="847"/>
                    </a:cubicBezTo>
                    <a:cubicBezTo>
                      <a:pt x="4538" y="229"/>
                      <a:pt x="3452" y="0"/>
                      <a:pt x="239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1"/>
              <p:cNvSpPr/>
              <p:nvPr/>
            </p:nvSpPr>
            <p:spPr>
              <a:xfrm>
                <a:off x="3286675" y="3472100"/>
                <a:ext cx="5425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269" extrusionOk="0">
                    <a:moveTo>
                      <a:pt x="368" y="0"/>
                    </a:moveTo>
                    <a:lnTo>
                      <a:pt x="1735" y="1034"/>
                    </a:lnTo>
                    <a:lnTo>
                      <a:pt x="1" y="2269"/>
                    </a:lnTo>
                    <a:lnTo>
                      <a:pt x="1" y="2269"/>
                    </a:lnTo>
                    <a:lnTo>
                      <a:pt x="2169" y="103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3066525" y="3462075"/>
                <a:ext cx="13762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1936" extrusionOk="0">
                    <a:moveTo>
                      <a:pt x="1902" y="1"/>
                    </a:moveTo>
                    <a:lnTo>
                      <a:pt x="1" y="1936"/>
                    </a:lnTo>
                    <a:lnTo>
                      <a:pt x="2035" y="301"/>
                    </a:lnTo>
                    <a:cubicBezTo>
                      <a:pt x="2035" y="301"/>
                      <a:pt x="2555" y="511"/>
                      <a:pt x="3359" y="511"/>
                    </a:cubicBezTo>
                    <a:cubicBezTo>
                      <a:pt x="3951" y="511"/>
                      <a:pt x="4698" y="397"/>
                      <a:pt x="5505" y="1"/>
                    </a:cubicBezTo>
                    <a:lnTo>
                      <a:pt x="5505" y="1"/>
                    </a:lnTo>
                    <a:cubicBezTo>
                      <a:pt x="4881" y="266"/>
                      <a:pt x="4258" y="378"/>
                      <a:pt x="3676" y="378"/>
                    </a:cubicBezTo>
                    <a:cubicBezTo>
                      <a:pt x="3011" y="378"/>
                      <a:pt x="2400" y="232"/>
                      <a:pt x="190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2962275" y="3341175"/>
                <a:ext cx="8010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096" extrusionOk="0">
                    <a:moveTo>
                      <a:pt x="1335" y="0"/>
                    </a:moveTo>
                    <a:lnTo>
                      <a:pt x="1335" y="0"/>
                    </a:lnTo>
                    <a:cubicBezTo>
                      <a:pt x="435" y="501"/>
                      <a:pt x="1" y="1101"/>
                      <a:pt x="635" y="1635"/>
                    </a:cubicBezTo>
                    <a:cubicBezTo>
                      <a:pt x="980" y="1940"/>
                      <a:pt x="1549" y="2096"/>
                      <a:pt x="2129" y="2096"/>
                    </a:cubicBezTo>
                    <a:cubicBezTo>
                      <a:pt x="2501" y="2096"/>
                      <a:pt x="2878" y="2032"/>
                      <a:pt x="3203" y="1902"/>
                    </a:cubicBezTo>
                    <a:lnTo>
                      <a:pt x="3203" y="1902"/>
                    </a:lnTo>
                    <a:cubicBezTo>
                      <a:pt x="2935" y="1950"/>
                      <a:pt x="2666" y="1981"/>
                      <a:pt x="2424" y="1981"/>
                    </a:cubicBezTo>
                    <a:cubicBezTo>
                      <a:pt x="2335" y="1981"/>
                      <a:pt x="2250" y="1977"/>
                      <a:pt x="2169" y="1968"/>
                    </a:cubicBezTo>
                    <a:cubicBezTo>
                      <a:pt x="1802" y="1968"/>
                      <a:pt x="1469" y="1902"/>
                      <a:pt x="1135" y="1668"/>
                    </a:cubicBezTo>
                    <a:cubicBezTo>
                      <a:pt x="435" y="1268"/>
                      <a:pt x="335" y="667"/>
                      <a:pt x="133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2874725" y="3323650"/>
                <a:ext cx="127625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871" extrusionOk="0">
                    <a:moveTo>
                      <a:pt x="1868" y="1"/>
                    </a:moveTo>
                    <a:cubicBezTo>
                      <a:pt x="34" y="1368"/>
                      <a:pt x="0" y="2836"/>
                      <a:pt x="2102" y="4004"/>
                    </a:cubicBezTo>
                    <a:cubicBezTo>
                      <a:pt x="3103" y="4604"/>
                      <a:pt x="4137" y="4837"/>
                      <a:pt x="5104" y="4871"/>
                    </a:cubicBezTo>
                    <a:cubicBezTo>
                      <a:pt x="3536" y="4704"/>
                      <a:pt x="1635" y="3870"/>
                      <a:pt x="1001" y="2603"/>
                    </a:cubicBezTo>
                    <a:cubicBezTo>
                      <a:pt x="434" y="1335"/>
                      <a:pt x="1702" y="134"/>
                      <a:pt x="186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3054025" y="3441050"/>
                <a:ext cx="758050" cy="995100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9804" extrusionOk="0">
                    <a:moveTo>
                      <a:pt x="21953" y="1"/>
                    </a:moveTo>
                    <a:cubicBezTo>
                      <a:pt x="19904" y="1"/>
                      <a:pt x="17586" y="672"/>
                      <a:pt x="15144" y="2076"/>
                    </a:cubicBezTo>
                    <a:cubicBezTo>
                      <a:pt x="6805" y="6846"/>
                      <a:pt x="0" y="18488"/>
                      <a:pt x="0" y="28095"/>
                    </a:cubicBezTo>
                    <a:cubicBezTo>
                      <a:pt x="0" y="32698"/>
                      <a:pt x="1601" y="36000"/>
                      <a:pt x="4137" y="37635"/>
                    </a:cubicBezTo>
                    <a:lnTo>
                      <a:pt x="7939" y="39803"/>
                    </a:lnTo>
                    <a:lnTo>
                      <a:pt x="8506" y="38802"/>
                    </a:lnTo>
                    <a:cubicBezTo>
                      <a:pt x="10541" y="38802"/>
                      <a:pt x="12809" y="38135"/>
                      <a:pt x="15178" y="36768"/>
                    </a:cubicBezTo>
                    <a:cubicBezTo>
                      <a:pt x="23517" y="31964"/>
                      <a:pt x="30322" y="20323"/>
                      <a:pt x="30322" y="10749"/>
                    </a:cubicBezTo>
                    <a:cubicBezTo>
                      <a:pt x="30322" y="7980"/>
                      <a:pt x="29788" y="5745"/>
                      <a:pt x="28787" y="3978"/>
                    </a:cubicBezTo>
                    <a:lnTo>
                      <a:pt x="29321" y="2977"/>
                    </a:lnTo>
                    <a:lnTo>
                      <a:pt x="25518" y="809"/>
                    </a:lnTo>
                    <a:cubicBezTo>
                      <a:pt x="24465" y="275"/>
                      <a:pt x="23264" y="1"/>
                      <a:pt x="2195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3054025" y="3441050"/>
                <a:ext cx="758050" cy="995100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9804" extrusionOk="0">
                    <a:moveTo>
                      <a:pt x="21953" y="1"/>
                    </a:moveTo>
                    <a:cubicBezTo>
                      <a:pt x="19904" y="1"/>
                      <a:pt x="17586" y="672"/>
                      <a:pt x="15144" y="2076"/>
                    </a:cubicBezTo>
                    <a:cubicBezTo>
                      <a:pt x="6805" y="6846"/>
                      <a:pt x="0" y="18488"/>
                      <a:pt x="0" y="28095"/>
                    </a:cubicBezTo>
                    <a:cubicBezTo>
                      <a:pt x="0" y="32698"/>
                      <a:pt x="1601" y="36000"/>
                      <a:pt x="4137" y="37635"/>
                    </a:cubicBezTo>
                    <a:lnTo>
                      <a:pt x="7939" y="39803"/>
                    </a:lnTo>
                    <a:lnTo>
                      <a:pt x="8506" y="38802"/>
                    </a:lnTo>
                    <a:cubicBezTo>
                      <a:pt x="10541" y="38802"/>
                      <a:pt x="12809" y="38135"/>
                      <a:pt x="15178" y="36768"/>
                    </a:cubicBezTo>
                    <a:cubicBezTo>
                      <a:pt x="23517" y="31964"/>
                      <a:pt x="30322" y="20323"/>
                      <a:pt x="30322" y="10749"/>
                    </a:cubicBezTo>
                    <a:cubicBezTo>
                      <a:pt x="30322" y="7980"/>
                      <a:pt x="29788" y="5745"/>
                      <a:pt x="28787" y="3978"/>
                    </a:cubicBezTo>
                    <a:lnTo>
                      <a:pt x="29321" y="2977"/>
                    </a:lnTo>
                    <a:lnTo>
                      <a:pt x="25518" y="809"/>
                    </a:lnTo>
                    <a:cubicBezTo>
                      <a:pt x="24465" y="275"/>
                      <a:pt x="23264" y="1"/>
                      <a:pt x="21953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3053175" y="3773150"/>
                <a:ext cx="647175" cy="663000"/>
              </a:xfrm>
              <a:custGeom>
                <a:avLst/>
                <a:gdLst/>
                <a:ahLst/>
                <a:cxnLst/>
                <a:rect l="l" t="t" r="r" b="b"/>
                <a:pathLst>
                  <a:path w="25887" h="26520" extrusionOk="0">
                    <a:moveTo>
                      <a:pt x="4404" y="0"/>
                    </a:moveTo>
                    <a:cubicBezTo>
                      <a:pt x="1702" y="4704"/>
                      <a:pt x="1" y="10007"/>
                      <a:pt x="1" y="14811"/>
                    </a:cubicBezTo>
                    <a:cubicBezTo>
                      <a:pt x="1" y="19414"/>
                      <a:pt x="1569" y="22716"/>
                      <a:pt x="4137" y="24351"/>
                    </a:cubicBezTo>
                    <a:lnTo>
                      <a:pt x="7907" y="26519"/>
                    </a:lnTo>
                    <a:lnTo>
                      <a:pt x="8507" y="25518"/>
                    </a:lnTo>
                    <a:cubicBezTo>
                      <a:pt x="10542" y="25518"/>
                      <a:pt x="12810" y="24851"/>
                      <a:pt x="15178" y="23484"/>
                    </a:cubicBezTo>
                    <a:cubicBezTo>
                      <a:pt x="19348" y="21082"/>
                      <a:pt x="23151" y="16979"/>
                      <a:pt x="25886" y="12242"/>
                    </a:cubicBezTo>
                    <a:lnTo>
                      <a:pt x="4404" y="0"/>
                    </a:ln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3053175" y="4049175"/>
                <a:ext cx="457850" cy="386975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15479" extrusionOk="0">
                    <a:moveTo>
                      <a:pt x="334" y="0"/>
                    </a:moveTo>
                    <a:cubicBezTo>
                      <a:pt x="134" y="1268"/>
                      <a:pt x="1" y="2536"/>
                      <a:pt x="1" y="3770"/>
                    </a:cubicBezTo>
                    <a:cubicBezTo>
                      <a:pt x="1" y="8373"/>
                      <a:pt x="1569" y="11675"/>
                      <a:pt x="4137" y="13310"/>
                    </a:cubicBezTo>
                    <a:lnTo>
                      <a:pt x="7907" y="15478"/>
                    </a:lnTo>
                    <a:lnTo>
                      <a:pt x="8507" y="14477"/>
                    </a:lnTo>
                    <a:cubicBezTo>
                      <a:pt x="10542" y="14477"/>
                      <a:pt x="12810" y="13810"/>
                      <a:pt x="15178" y="12443"/>
                    </a:cubicBezTo>
                    <a:cubicBezTo>
                      <a:pt x="16246" y="11809"/>
                      <a:pt x="17313" y="11108"/>
                      <a:pt x="18314" y="10274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3355075" y="3440825"/>
                <a:ext cx="457000" cy="362375"/>
              </a:xfrm>
              <a:custGeom>
                <a:avLst/>
                <a:gdLst/>
                <a:ahLst/>
                <a:cxnLst/>
                <a:rect l="l" t="t" r="r" b="b"/>
                <a:pathLst>
                  <a:path w="18280" h="14495" extrusionOk="0">
                    <a:moveTo>
                      <a:pt x="9914" y="0"/>
                    </a:moveTo>
                    <a:cubicBezTo>
                      <a:pt x="7872" y="0"/>
                      <a:pt x="5565" y="668"/>
                      <a:pt x="3136" y="2085"/>
                    </a:cubicBezTo>
                    <a:cubicBezTo>
                      <a:pt x="2068" y="2686"/>
                      <a:pt x="1001" y="3419"/>
                      <a:pt x="0" y="4253"/>
                    </a:cubicBezTo>
                    <a:lnTo>
                      <a:pt x="17946" y="14494"/>
                    </a:lnTo>
                    <a:cubicBezTo>
                      <a:pt x="18146" y="13193"/>
                      <a:pt x="18280" y="11959"/>
                      <a:pt x="18280" y="10758"/>
                    </a:cubicBezTo>
                    <a:cubicBezTo>
                      <a:pt x="18280" y="7989"/>
                      <a:pt x="17746" y="5754"/>
                      <a:pt x="16745" y="3987"/>
                    </a:cubicBezTo>
                    <a:lnTo>
                      <a:pt x="17313" y="2986"/>
                    </a:lnTo>
                    <a:lnTo>
                      <a:pt x="13510" y="818"/>
                    </a:lnTo>
                    <a:cubicBezTo>
                      <a:pt x="12448" y="280"/>
                      <a:pt x="11237" y="0"/>
                      <a:pt x="9914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3141575" y="3490075"/>
                <a:ext cx="758075" cy="970100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38804" extrusionOk="0">
                    <a:moveTo>
                      <a:pt x="21922" y="1"/>
                    </a:moveTo>
                    <a:cubicBezTo>
                      <a:pt x="19892" y="1"/>
                      <a:pt x="17602" y="659"/>
                      <a:pt x="15178" y="2050"/>
                    </a:cubicBezTo>
                    <a:cubicBezTo>
                      <a:pt x="14211" y="2617"/>
                      <a:pt x="13310" y="3217"/>
                      <a:pt x="12376" y="3951"/>
                    </a:cubicBezTo>
                    <a:cubicBezTo>
                      <a:pt x="12276" y="3985"/>
                      <a:pt x="12176" y="4051"/>
                      <a:pt x="12109" y="4151"/>
                    </a:cubicBezTo>
                    <a:cubicBezTo>
                      <a:pt x="5204" y="9722"/>
                      <a:pt x="1" y="19696"/>
                      <a:pt x="1" y="28069"/>
                    </a:cubicBezTo>
                    <a:cubicBezTo>
                      <a:pt x="1" y="34877"/>
                      <a:pt x="3402" y="38804"/>
                      <a:pt x="8364" y="38804"/>
                    </a:cubicBezTo>
                    <a:cubicBezTo>
                      <a:pt x="10403" y="38804"/>
                      <a:pt x="12706" y="38141"/>
                      <a:pt x="15145" y="36741"/>
                    </a:cubicBezTo>
                    <a:cubicBezTo>
                      <a:pt x="23518" y="32005"/>
                      <a:pt x="30289" y="20330"/>
                      <a:pt x="30322" y="10723"/>
                    </a:cubicBezTo>
                    <a:cubicBezTo>
                      <a:pt x="30322" y="9155"/>
                      <a:pt x="30089" y="7687"/>
                      <a:pt x="29755" y="6453"/>
                    </a:cubicBezTo>
                    <a:cubicBezTo>
                      <a:pt x="28624" y="2318"/>
                      <a:pt x="25732" y="1"/>
                      <a:pt x="21922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3141575" y="3490075"/>
                <a:ext cx="758075" cy="970100"/>
              </a:xfrm>
              <a:custGeom>
                <a:avLst/>
                <a:gdLst/>
                <a:ahLst/>
                <a:cxnLst/>
                <a:rect l="l" t="t" r="r" b="b"/>
                <a:pathLst>
                  <a:path w="30323" h="38804" extrusionOk="0">
                    <a:moveTo>
                      <a:pt x="21922" y="1"/>
                    </a:moveTo>
                    <a:cubicBezTo>
                      <a:pt x="19892" y="1"/>
                      <a:pt x="17602" y="659"/>
                      <a:pt x="15178" y="2050"/>
                    </a:cubicBezTo>
                    <a:cubicBezTo>
                      <a:pt x="14211" y="2617"/>
                      <a:pt x="13310" y="3217"/>
                      <a:pt x="12376" y="3951"/>
                    </a:cubicBezTo>
                    <a:cubicBezTo>
                      <a:pt x="12276" y="3985"/>
                      <a:pt x="12176" y="4051"/>
                      <a:pt x="12109" y="4151"/>
                    </a:cubicBezTo>
                    <a:cubicBezTo>
                      <a:pt x="5204" y="9722"/>
                      <a:pt x="1" y="19696"/>
                      <a:pt x="1" y="28069"/>
                    </a:cubicBezTo>
                    <a:cubicBezTo>
                      <a:pt x="1" y="34877"/>
                      <a:pt x="3402" y="38804"/>
                      <a:pt x="8364" y="38804"/>
                    </a:cubicBezTo>
                    <a:cubicBezTo>
                      <a:pt x="10403" y="38804"/>
                      <a:pt x="12706" y="38141"/>
                      <a:pt x="15145" y="36741"/>
                    </a:cubicBezTo>
                    <a:cubicBezTo>
                      <a:pt x="23518" y="32005"/>
                      <a:pt x="30289" y="20330"/>
                      <a:pt x="30322" y="10723"/>
                    </a:cubicBezTo>
                    <a:cubicBezTo>
                      <a:pt x="30322" y="9155"/>
                      <a:pt x="30089" y="7687"/>
                      <a:pt x="29755" y="6453"/>
                    </a:cubicBezTo>
                    <a:cubicBezTo>
                      <a:pt x="28624" y="2318"/>
                      <a:pt x="25732" y="1"/>
                      <a:pt x="2192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1"/>
              <p:cNvSpPr/>
              <p:nvPr/>
            </p:nvSpPr>
            <p:spPr>
              <a:xfrm>
                <a:off x="3450125" y="3490050"/>
                <a:ext cx="434500" cy="160525"/>
              </a:xfrm>
              <a:custGeom>
                <a:avLst/>
                <a:gdLst/>
                <a:ahLst/>
                <a:cxnLst/>
                <a:rect l="l" t="t" r="r" b="b"/>
                <a:pathLst>
                  <a:path w="17380" h="6421" extrusionOk="0">
                    <a:moveTo>
                      <a:pt x="9553" y="0"/>
                    </a:moveTo>
                    <a:cubicBezTo>
                      <a:pt x="7521" y="0"/>
                      <a:pt x="5229" y="658"/>
                      <a:pt x="2803" y="2051"/>
                    </a:cubicBezTo>
                    <a:cubicBezTo>
                      <a:pt x="1836" y="2618"/>
                      <a:pt x="935" y="3218"/>
                      <a:pt x="1" y="3919"/>
                    </a:cubicBezTo>
                    <a:cubicBezTo>
                      <a:pt x="1466" y="2841"/>
                      <a:pt x="5886" y="365"/>
                      <a:pt x="9655" y="365"/>
                    </a:cubicBezTo>
                    <a:cubicBezTo>
                      <a:pt x="10434" y="365"/>
                      <a:pt x="11185" y="471"/>
                      <a:pt x="11876" y="717"/>
                    </a:cubicBezTo>
                    <a:cubicBezTo>
                      <a:pt x="16146" y="2251"/>
                      <a:pt x="17347" y="6321"/>
                      <a:pt x="17380" y="6421"/>
                    </a:cubicBezTo>
                    <a:cubicBezTo>
                      <a:pt x="16249" y="2310"/>
                      <a:pt x="13359" y="0"/>
                      <a:pt x="955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1"/>
              <p:cNvSpPr/>
              <p:nvPr/>
            </p:nvSpPr>
            <p:spPr>
              <a:xfrm>
                <a:off x="3154925" y="4299350"/>
                <a:ext cx="435325" cy="160725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6429" extrusionOk="0">
                    <a:moveTo>
                      <a:pt x="17413" y="2502"/>
                    </a:moveTo>
                    <a:lnTo>
                      <a:pt x="17413" y="2502"/>
                    </a:lnTo>
                    <a:cubicBezTo>
                      <a:pt x="17399" y="2513"/>
                      <a:pt x="17386" y="2523"/>
                      <a:pt x="17372" y="2533"/>
                    </a:cubicBezTo>
                    <a:lnTo>
                      <a:pt x="17372" y="2533"/>
                    </a:lnTo>
                    <a:cubicBezTo>
                      <a:pt x="17386" y="2523"/>
                      <a:pt x="17399" y="2513"/>
                      <a:pt x="17413" y="2502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1151" y="4127"/>
                      <a:pt x="4041" y="6429"/>
                      <a:pt x="7842" y="6429"/>
                    </a:cubicBezTo>
                    <a:cubicBezTo>
                      <a:pt x="9879" y="6429"/>
                      <a:pt x="12178" y="5767"/>
                      <a:pt x="14611" y="4370"/>
                    </a:cubicBezTo>
                    <a:cubicBezTo>
                      <a:pt x="15564" y="3845"/>
                      <a:pt x="16453" y="3221"/>
                      <a:pt x="17372" y="2533"/>
                    </a:cubicBezTo>
                    <a:lnTo>
                      <a:pt x="17372" y="2533"/>
                    </a:lnTo>
                    <a:cubicBezTo>
                      <a:pt x="15872" y="3649"/>
                      <a:pt x="11502" y="6070"/>
                      <a:pt x="7769" y="6070"/>
                    </a:cubicBezTo>
                    <a:cubicBezTo>
                      <a:pt x="6974" y="6070"/>
                      <a:pt x="6208" y="5961"/>
                      <a:pt x="5504" y="5705"/>
                    </a:cubicBezTo>
                    <a:cubicBezTo>
                      <a:pt x="1268" y="4170"/>
                      <a:pt x="67" y="134"/>
                      <a:pt x="0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3133250" y="3525550"/>
                <a:ext cx="773900" cy="902150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6086" extrusionOk="0">
                    <a:moveTo>
                      <a:pt x="21799" y="1"/>
                    </a:moveTo>
                    <a:cubicBezTo>
                      <a:pt x="16554" y="1"/>
                      <a:pt x="10012" y="4725"/>
                      <a:pt x="5604" y="12239"/>
                    </a:cubicBezTo>
                    <a:cubicBezTo>
                      <a:pt x="67" y="21679"/>
                      <a:pt x="0" y="31920"/>
                      <a:pt x="5471" y="35122"/>
                    </a:cubicBezTo>
                    <a:cubicBezTo>
                      <a:pt x="6580" y="35776"/>
                      <a:pt x="7835" y="36086"/>
                      <a:pt x="9177" y="36086"/>
                    </a:cubicBezTo>
                    <a:cubicBezTo>
                      <a:pt x="14414" y="36086"/>
                      <a:pt x="20977" y="31362"/>
                      <a:pt x="25385" y="23848"/>
                    </a:cubicBezTo>
                    <a:cubicBezTo>
                      <a:pt x="30922" y="14407"/>
                      <a:pt x="30956" y="4167"/>
                      <a:pt x="25518" y="964"/>
                    </a:cubicBezTo>
                    <a:cubicBezTo>
                      <a:pt x="24402" y="311"/>
                      <a:pt x="23143" y="1"/>
                      <a:pt x="2179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3133250" y="3525550"/>
                <a:ext cx="773900" cy="902150"/>
              </a:xfrm>
              <a:custGeom>
                <a:avLst/>
                <a:gdLst/>
                <a:ahLst/>
                <a:cxnLst/>
                <a:rect l="l" t="t" r="r" b="b"/>
                <a:pathLst>
                  <a:path w="30956" h="36086" extrusionOk="0">
                    <a:moveTo>
                      <a:pt x="21799" y="1"/>
                    </a:moveTo>
                    <a:cubicBezTo>
                      <a:pt x="16554" y="1"/>
                      <a:pt x="10012" y="4725"/>
                      <a:pt x="5604" y="12239"/>
                    </a:cubicBezTo>
                    <a:cubicBezTo>
                      <a:pt x="67" y="21679"/>
                      <a:pt x="0" y="31920"/>
                      <a:pt x="5471" y="35122"/>
                    </a:cubicBezTo>
                    <a:cubicBezTo>
                      <a:pt x="6580" y="35776"/>
                      <a:pt x="7835" y="36086"/>
                      <a:pt x="9177" y="36086"/>
                    </a:cubicBezTo>
                    <a:cubicBezTo>
                      <a:pt x="14414" y="36086"/>
                      <a:pt x="20977" y="31362"/>
                      <a:pt x="25385" y="23848"/>
                    </a:cubicBezTo>
                    <a:cubicBezTo>
                      <a:pt x="30922" y="14407"/>
                      <a:pt x="30956" y="4167"/>
                      <a:pt x="25518" y="964"/>
                    </a:cubicBezTo>
                    <a:cubicBezTo>
                      <a:pt x="24402" y="311"/>
                      <a:pt x="23143" y="1"/>
                      <a:pt x="217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3581050" y="3524625"/>
                <a:ext cx="291075" cy="382525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15301" extrusionOk="0">
                    <a:moveTo>
                      <a:pt x="4104" y="1"/>
                    </a:moveTo>
                    <a:cubicBezTo>
                      <a:pt x="5438" y="2669"/>
                      <a:pt x="1" y="6339"/>
                      <a:pt x="1" y="6339"/>
                    </a:cubicBezTo>
                    <a:cubicBezTo>
                      <a:pt x="1" y="6339"/>
                      <a:pt x="1126" y="15300"/>
                      <a:pt x="4102" y="15300"/>
                    </a:cubicBezTo>
                    <a:cubicBezTo>
                      <a:pt x="4891" y="15300"/>
                      <a:pt x="5810" y="14671"/>
                      <a:pt x="6873" y="13077"/>
                    </a:cubicBezTo>
                    <a:cubicBezTo>
                      <a:pt x="8363" y="10812"/>
                      <a:pt x="9460" y="10019"/>
                      <a:pt x="10268" y="10019"/>
                    </a:cubicBezTo>
                    <a:cubicBezTo>
                      <a:pt x="10853" y="10019"/>
                      <a:pt x="11287" y="10434"/>
                      <a:pt x="11609" y="11009"/>
                    </a:cubicBezTo>
                    <a:cubicBezTo>
                      <a:pt x="11643" y="10642"/>
                      <a:pt x="11643" y="10275"/>
                      <a:pt x="11643" y="9908"/>
                    </a:cubicBezTo>
                    <a:cubicBezTo>
                      <a:pt x="11643" y="9241"/>
                      <a:pt x="11609" y="8607"/>
                      <a:pt x="11543" y="7973"/>
                    </a:cubicBezTo>
                    <a:cubicBezTo>
                      <a:pt x="11442" y="7239"/>
                      <a:pt x="11309" y="6472"/>
                      <a:pt x="11109" y="5805"/>
                    </a:cubicBezTo>
                    <a:cubicBezTo>
                      <a:pt x="10008" y="2169"/>
                      <a:pt x="7473" y="101"/>
                      <a:pt x="4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3703650" y="3556925"/>
                <a:ext cx="141800" cy="151025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6041" extrusionOk="0">
                    <a:moveTo>
                      <a:pt x="2328" y="0"/>
                    </a:moveTo>
                    <a:cubicBezTo>
                      <a:pt x="1753" y="0"/>
                      <a:pt x="1219" y="254"/>
                      <a:pt x="834" y="777"/>
                    </a:cubicBezTo>
                    <a:cubicBezTo>
                      <a:pt x="0" y="1844"/>
                      <a:pt x="234" y="3746"/>
                      <a:pt x="1368" y="5013"/>
                    </a:cubicBezTo>
                    <a:cubicBezTo>
                      <a:pt x="1979" y="5696"/>
                      <a:pt x="2706" y="6040"/>
                      <a:pt x="3377" y="6040"/>
                    </a:cubicBezTo>
                    <a:cubicBezTo>
                      <a:pt x="3952" y="6040"/>
                      <a:pt x="4486" y="5788"/>
                      <a:pt x="4871" y="5280"/>
                    </a:cubicBezTo>
                    <a:cubicBezTo>
                      <a:pt x="5671" y="4179"/>
                      <a:pt x="5471" y="2278"/>
                      <a:pt x="4337" y="1010"/>
                    </a:cubicBezTo>
                    <a:cubicBezTo>
                      <a:pt x="3726" y="346"/>
                      <a:pt x="2999" y="0"/>
                      <a:pt x="2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3169100" y="3722250"/>
                <a:ext cx="352775" cy="7058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28234" extrusionOk="0">
                    <a:moveTo>
                      <a:pt x="7239" y="0"/>
                    </a:moveTo>
                    <a:cubicBezTo>
                      <a:pt x="7238" y="0"/>
                      <a:pt x="7236" y="3"/>
                      <a:pt x="7234" y="7"/>
                    </a:cubicBezTo>
                    <a:lnTo>
                      <a:pt x="7234" y="7"/>
                    </a:lnTo>
                    <a:cubicBezTo>
                      <a:pt x="7236" y="5"/>
                      <a:pt x="7237" y="3"/>
                      <a:pt x="7239" y="1"/>
                    </a:cubicBezTo>
                    <a:cubicBezTo>
                      <a:pt x="7239" y="0"/>
                      <a:pt x="7239" y="0"/>
                      <a:pt x="7239" y="0"/>
                    </a:cubicBezTo>
                    <a:close/>
                    <a:moveTo>
                      <a:pt x="7234" y="7"/>
                    </a:moveTo>
                    <a:cubicBezTo>
                      <a:pt x="6102" y="1373"/>
                      <a:pt x="5070" y="2872"/>
                      <a:pt x="4170" y="4438"/>
                    </a:cubicBezTo>
                    <a:cubicBezTo>
                      <a:pt x="3403" y="5739"/>
                      <a:pt x="2736" y="7073"/>
                      <a:pt x="2169" y="8407"/>
                    </a:cubicBezTo>
                    <a:cubicBezTo>
                      <a:pt x="2035" y="8708"/>
                      <a:pt x="1902" y="9041"/>
                      <a:pt x="1768" y="9341"/>
                    </a:cubicBezTo>
                    <a:cubicBezTo>
                      <a:pt x="1235" y="10742"/>
                      <a:pt x="768" y="12210"/>
                      <a:pt x="501" y="13678"/>
                    </a:cubicBezTo>
                    <a:cubicBezTo>
                      <a:pt x="401" y="14178"/>
                      <a:pt x="334" y="14612"/>
                      <a:pt x="234" y="15112"/>
                    </a:cubicBezTo>
                    <a:cubicBezTo>
                      <a:pt x="167" y="15613"/>
                      <a:pt x="101" y="16113"/>
                      <a:pt x="67" y="16580"/>
                    </a:cubicBezTo>
                    <a:cubicBezTo>
                      <a:pt x="34" y="17180"/>
                      <a:pt x="1" y="17747"/>
                      <a:pt x="1" y="18348"/>
                    </a:cubicBezTo>
                    <a:cubicBezTo>
                      <a:pt x="1" y="18948"/>
                      <a:pt x="34" y="19549"/>
                      <a:pt x="67" y="20082"/>
                    </a:cubicBezTo>
                    <a:cubicBezTo>
                      <a:pt x="101" y="20516"/>
                      <a:pt x="167" y="20916"/>
                      <a:pt x="234" y="21283"/>
                    </a:cubicBezTo>
                    <a:cubicBezTo>
                      <a:pt x="1087" y="25730"/>
                      <a:pt x="3904" y="28234"/>
                      <a:pt x="7707" y="28234"/>
                    </a:cubicBezTo>
                    <a:cubicBezTo>
                      <a:pt x="8810" y="28234"/>
                      <a:pt x="9997" y="28023"/>
                      <a:pt x="11242" y="27588"/>
                    </a:cubicBezTo>
                    <a:cubicBezTo>
                      <a:pt x="11676" y="27454"/>
                      <a:pt x="12042" y="27288"/>
                      <a:pt x="12409" y="27121"/>
                    </a:cubicBezTo>
                    <a:cubicBezTo>
                      <a:pt x="13010" y="26887"/>
                      <a:pt x="13544" y="26587"/>
                      <a:pt x="14111" y="26254"/>
                    </a:cubicBezTo>
                    <a:cubicBezTo>
                      <a:pt x="11575" y="26053"/>
                      <a:pt x="12076" y="22551"/>
                      <a:pt x="12076" y="22551"/>
                    </a:cubicBezTo>
                    <a:cubicBezTo>
                      <a:pt x="12076" y="22551"/>
                      <a:pt x="11342" y="5072"/>
                      <a:pt x="8607" y="3004"/>
                    </a:cubicBezTo>
                    <a:cubicBezTo>
                      <a:pt x="6541" y="2273"/>
                      <a:pt x="7170" y="149"/>
                      <a:pt x="7234" y="7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3169100" y="3722250"/>
                <a:ext cx="352775" cy="7058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28234" extrusionOk="0">
                    <a:moveTo>
                      <a:pt x="7239" y="0"/>
                    </a:moveTo>
                    <a:cubicBezTo>
                      <a:pt x="7238" y="0"/>
                      <a:pt x="7236" y="3"/>
                      <a:pt x="7234" y="7"/>
                    </a:cubicBezTo>
                    <a:lnTo>
                      <a:pt x="7234" y="7"/>
                    </a:lnTo>
                    <a:cubicBezTo>
                      <a:pt x="7236" y="5"/>
                      <a:pt x="7237" y="3"/>
                      <a:pt x="7239" y="1"/>
                    </a:cubicBezTo>
                    <a:cubicBezTo>
                      <a:pt x="7239" y="0"/>
                      <a:pt x="7239" y="0"/>
                      <a:pt x="7239" y="0"/>
                    </a:cubicBezTo>
                    <a:close/>
                    <a:moveTo>
                      <a:pt x="7234" y="7"/>
                    </a:moveTo>
                    <a:cubicBezTo>
                      <a:pt x="6102" y="1373"/>
                      <a:pt x="5070" y="2872"/>
                      <a:pt x="4170" y="4438"/>
                    </a:cubicBezTo>
                    <a:cubicBezTo>
                      <a:pt x="3403" y="5739"/>
                      <a:pt x="2736" y="7073"/>
                      <a:pt x="2169" y="8407"/>
                    </a:cubicBezTo>
                    <a:cubicBezTo>
                      <a:pt x="2035" y="8708"/>
                      <a:pt x="1902" y="9041"/>
                      <a:pt x="1768" y="9341"/>
                    </a:cubicBezTo>
                    <a:cubicBezTo>
                      <a:pt x="1235" y="10742"/>
                      <a:pt x="768" y="12210"/>
                      <a:pt x="501" y="13678"/>
                    </a:cubicBezTo>
                    <a:cubicBezTo>
                      <a:pt x="401" y="14178"/>
                      <a:pt x="334" y="14612"/>
                      <a:pt x="234" y="15112"/>
                    </a:cubicBezTo>
                    <a:cubicBezTo>
                      <a:pt x="167" y="15613"/>
                      <a:pt x="101" y="16113"/>
                      <a:pt x="67" y="16580"/>
                    </a:cubicBezTo>
                    <a:cubicBezTo>
                      <a:pt x="34" y="17180"/>
                      <a:pt x="1" y="17747"/>
                      <a:pt x="1" y="18348"/>
                    </a:cubicBezTo>
                    <a:cubicBezTo>
                      <a:pt x="1" y="18948"/>
                      <a:pt x="34" y="19549"/>
                      <a:pt x="67" y="20082"/>
                    </a:cubicBezTo>
                    <a:cubicBezTo>
                      <a:pt x="101" y="20516"/>
                      <a:pt x="167" y="20916"/>
                      <a:pt x="234" y="21283"/>
                    </a:cubicBezTo>
                    <a:cubicBezTo>
                      <a:pt x="1087" y="25730"/>
                      <a:pt x="3904" y="28234"/>
                      <a:pt x="7707" y="28234"/>
                    </a:cubicBezTo>
                    <a:cubicBezTo>
                      <a:pt x="8810" y="28234"/>
                      <a:pt x="9997" y="28023"/>
                      <a:pt x="11242" y="27588"/>
                    </a:cubicBezTo>
                    <a:cubicBezTo>
                      <a:pt x="11676" y="27454"/>
                      <a:pt x="12042" y="27288"/>
                      <a:pt x="12409" y="27121"/>
                    </a:cubicBezTo>
                    <a:cubicBezTo>
                      <a:pt x="13010" y="26887"/>
                      <a:pt x="13544" y="26587"/>
                      <a:pt x="14111" y="26254"/>
                    </a:cubicBezTo>
                    <a:cubicBezTo>
                      <a:pt x="11575" y="26053"/>
                      <a:pt x="12076" y="22551"/>
                      <a:pt x="12076" y="22551"/>
                    </a:cubicBezTo>
                    <a:cubicBezTo>
                      <a:pt x="12076" y="22551"/>
                      <a:pt x="11342" y="5072"/>
                      <a:pt x="8607" y="3004"/>
                    </a:cubicBezTo>
                    <a:cubicBezTo>
                      <a:pt x="6541" y="2273"/>
                      <a:pt x="7170" y="149"/>
                      <a:pt x="7234" y="7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3257500" y="3640650"/>
                <a:ext cx="525400" cy="6715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6862" extrusionOk="0">
                    <a:moveTo>
                      <a:pt x="15206" y="1"/>
                    </a:moveTo>
                    <a:cubicBezTo>
                      <a:pt x="13792" y="1"/>
                      <a:pt x="12197" y="460"/>
                      <a:pt x="10508" y="1431"/>
                    </a:cubicBezTo>
                    <a:cubicBezTo>
                      <a:pt x="4704" y="4700"/>
                      <a:pt x="0" y="12806"/>
                      <a:pt x="0" y="19444"/>
                    </a:cubicBezTo>
                    <a:cubicBezTo>
                      <a:pt x="0" y="19677"/>
                      <a:pt x="34" y="19977"/>
                      <a:pt x="34" y="20211"/>
                    </a:cubicBezTo>
                    <a:cubicBezTo>
                      <a:pt x="290" y="24445"/>
                      <a:pt x="2590" y="26862"/>
                      <a:pt x="5837" y="26862"/>
                    </a:cubicBezTo>
                    <a:cubicBezTo>
                      <a:pt x="7245" y="26862"/>
                      <a:pt x="8832" y="26407"/>
                      <a:pt x="10508" y="25448"/>
                    </a:cubicBezTo>
                    <a:cubicBezTo>
                      <a:pt x="16045" y="22279"/>
                      <a:pt x="20582" y="14707"/>
                      <a:pt x="20982" y="8269"/>
                    </a:cubicBezTo>
                    <a:cubicBezTo>
                      <a:pt x="21015" y="7969"/>
                      <a:pt x="21015" y="7669"/>
                      <a:pt x="21015" y="7435"/>
                    </a:cubicBezTo>
                    <a:cubicBezTo>
                      <a:pt x="21015" y="2729"/>
                      <a:pt x="18651" y="1"/>
                      <a:pt x="1520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1"/>
              <p:cNvSpPr/>
              <p:nvPr/>
            </p:nvSpPr>
            <p:spPr>
              <a:xfrm>
                <a:off x="3257500" y="3640650"/>
                <a:ext cx="525400" cy="671550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6862" extrusionOk="0">
                    <a:moveTo>
                      <a:pt x="15206" y="1"/>
                    </a:moveTo>
                    <a:cubicBezTo>
                      <a:pt x="13792" y="1"/>
                      <a:pt x="12197" y="460"/>
                      <a:pt x="10508" y="1431"/>
                    </a:cubicBezTo>
                    <a:cubicBezTo>
                      <a:pt x="4704" y="4700"/>
                      <a:pt x="0" y="12806"/>
                      <a:pt x="0" y="19444"/>
                    </a:cubicBezTo>
                    <a:cubicBezTo>
                      <a:pt x="0" y="19677"/>
                      <a:pt x="34" y="19977"/>
                      <a:pt x="34" y="20211"/>
                    </a:cubicBezTo>
                    <a:cubicBezTo>
                      <a:pt x="290" y="24445"/>
                      <a:pt x="2590" y="26862"/>
                      <a:pt x="5837" y="26862"/>
                    </a:cubicBezTo>
                    <a:cubicBezTo>
                      <a:pt x="7245" y="26862"/>
                      <a:pt x="8832" y="26407"/>
                      <a:pt x="10508" y="25448"/>
                    </a:cubicBezTo>
                    <a:cubicBezTo>
                      <a:pt x="16045" y="22279"/>
                      <a:pt x="20582" y="14707"/>
                      <a:pt x="20982" y="8269"/>
                    </a:cubicBezTo>
                    <a:cubicBezTo>
                      <a:pt x="21015" y="7969"/>
                      <a:pt x="21015" y="7669"/>
                      <a:pt x="21015" y="7435"/>
                    </a:cubicBezTo>
                    <a:cubicBezTo>
                      <a:pt x="21015" y="2729"/>
                      <a:pt x="18651" y="1"/>
                      <a:pt x="15206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3270000" y="3654625"/>
                <a:ext cx="501225" cy="6420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5680" extrusionOk="0">
                    <a:moveTo>
                      <a:pt x="14486" y="0"/>
                    </a:moveTo>
                    <a:cubicBezTo>
                      <a:pt x="13140" y="0"/>
                      <a:pt x="11619" y="440"/>
                      <a:pt x="10008" y="1372"/>
                    </a:cubicBezTo>
                    <a:cubicBezTo>
                      <a:pt x="4504" y="4541"/>
                      <a:pt x="1" y="12247"/>
                      <a:pt x="1" y="18584"/>
                    </a:cubicBezTo>
                    <a:cubicBezTo>
                      <a:pt x="1" y="23080"/>
                      <a:pt x="2250" y="25679"/>
                      <a:pt x="5534" y="25679"/>
                    </a:cubicBezTo>
                    <a:cubicBezTo>
                      <a:pt x="6879" y="25679"/>
                      <a:pt x="8398" y="25243"/>
                      <a:pt x="10008" y="24322"/>
                    </a:cubicBezTo>
                    <a:cubicBezTo>
                      <a:pt x="15545" y="21153"/>
                      <a:pt x="20048" y="13447"/>
                      <a:pt x="20015" y="7110"/>
                    </a:cubicBezTo>
                    <a:cubicBezTo>
                      <a:pt x="20015" y="2616"/>
                      <a:pt x="17768" y="0"/>
                      <a:pt x="14486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3270000" y="3654625"/>
                <a:ext cx="501225" cy="642000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25680" extrusionOk="0">
                    <a:moveTo>
                      <a:pt x="14486" y="0"/>
                    </a:moveTo>
                    <a:cubicBezTo>
                      <a:pt x="13140" y="0"/>
                      <a:pt x="11619" y="440"/>
                      <a:pt x="10008" y="1372"/>
                    </a:cubicBezTo>
                    <a:cubicBezTo>
                      <a:pt x="4504" y="4541"/>
                      <a:pt x="1" y="12247"/>
                      <a:pt x="1" y="18584"/>
                    </a:cubicBezTo>
                    <a:cubicBezTo>
                      <a:pt x="1" y="23080"/>
                      <a:pt x="2250" y="25679"/>
                      <a:pt x="5534" y="25679"/>
                    </a:cubicBezTo>
                    <a:cubicBezTo>
                      <a:pt x="6879" y="25679"/>
                      <a:pt x="8398" y="25243"/>
                      <a:pt x="10008" y="24322"/>
                    </a:cubicBezTo>
                    <a:cubicBezTo>
                      <a:pt x="15545" y="21153"/>
                      <a:pt x="20048" y="13447"/>
                      <a:pt x="20015" y="7110"/>
                    </a:cubicBezTo>
                    <a:cubicBezTo>
                      <a:pt x="20015" y="2616"/>
                      <a:pt x="17768" y="0"/>
                      <a:pt x="14486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1"/>
              <p:cNvSpPr/>
              <p:nvPr/>
            </p:nvSpPr>
            <p:spPr>
              <a:xfrm>
                <a:off x="3270000" y="3655000"/>
                <a:ext cx="451175" cy="613250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24530" extrusionOk="0">
                    <a:moveTo>
                      <a:pt x="14470" y="0"/>
                    </a:moveTo>
                    <a:cubicBezTo>
                      <a:pt x="13138" y="0"/>
                      <a:pt x="11631" y="430"/>
                      <a:pt x="10008" y="1324"/>
                    </a:cubicBezTo>
                    <a:cubicBezTo>
                      <a:pt x="4471" y="4526"/>
                      <a:pt x="1" y="12232"/>
                      <a:pt x="1" y="18569"/>
                    </a:cubicBezTo>
                    <a:cubicBezTo>
                      <a:pt x="1" y="21138"/>
                      <a:pt x="735" y="23106"/>
                      <a:pt x="2002" y="24307"/>
                    </a:cubicBezTo>
                    <a:cubicBezTo>
                      <a:pt x="2494" y="24454"/>
                      <a:pt x="3020" y="24529"/>
                      <a:pt x="3577" y="24529"/>
                    </a:cubicBezTo>
                    <a:cubicBezTo>
                      <a:pt x="4910" y="24529"/>
                      <a:pt x="6417" y="24100"/>
                      <a:pt x="8040" y="23206"/>
                    </a:cubicBezTo>
                    <a:cubicBezTo>
                      <a:pt x="13577" y="20004"/>
                      <a:pt x="18047" y="12298"/>
                      <a:pt x="18047" y="5960"/>
                    </a:cubicBezTo>
                    <a:cubicBezTo>
                      <a:pt x="18047" y="3392"/>
                      <a:pt x="17313" y="1424"/>
                      <a:pt x="16046" y="223"/>
                    </a:cubicBezTo>
                    <a:cubicBezTo>
                      <a:pt x="15554" y="76"/>
                      <a:pt x="15027" y="0"/>
                      <a:pt x="14470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1"/>
              <p:cNvSpPr/>
              <p:nvPr/>
            </p:nvSpPr>
            <p:spPr>
              <a:xfrm>
                <a:off x="3270000" y="3655000"/>
                <a:ext cx="451175" cy="613250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24530" extrusionOk="0">
                    <a:moveTo>
                      <a:pt x="14470" y="0"/>
                    </a:moveTo>
                    <a:cubicBezTo>
                      <a:pt x="13138" y="0"/>
                      <a:pt x="11631" y="430"/>
                      <a:pt x="10008" y="1324"/>
                    </a:cubicBezTo>
                    <a:cubicBezTo>
                      <a:pt x="4471" y="4526"/>
                      <a:pt x="1" y="12232"/>
                      <a:pt x="1" y="18569"/>
                    </a:cubicBezTo>
                    <a:cubicBezTo>
                      <a:pt x="1" y="21138"/>
                      <a:pt x="735" y="23106"/>
                      <a:pt x="2002" y="24307"/>
                    </a:cubicBezTo>
                    <a:cubicBezTo>
                      <a:pt x="2494" y="24454"/>
                      <a:pt x="3020" y="24529"/>
                      <a:pt x="3577" y="24529"/>
                    </a:cubicBezTo>
                    <a:cubicBezTo>
                      <a:pt x="4910" y="24529"/>
                      <a:pt x="6417" y="24100"/>
                      <a:pt x="8040" y="23206"/>
                    </a:cubicBezTo>
                    <a:cubicBezTo>
                      <a:pt x="13577" y="20004"/>
                      <a:pt x="18047" y="12298"/>
                      <a:pt x="18047" y="5960"/>
                    </a:cubicBezTo>
                    <a:cubicBezTo>
                      <a:pt x="18047" y="3392"/>
                      <a:pt x="17313" y="1424"/>
                      <a:pt x="16046" y="223"/>
                    </a:cubicBezTo>
                    <a:cubicBezTo>
                      <a:pt x="15554" y="76"/>
                      <a:pt x="15027" y="0"/>
                      <a:pt x="14470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3371750" y="3713100"/>
                <a:ext cx="273550" cy="520400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0816" extrusionOk="0">
                    <a:moveTo>
                      <a:pt x="5771" y="1"/>
                    </a:moveTo>
                    <a:lnTo>
                      <a:pt x="3603" y="1268"/>
                    </a:lnTo>
                    <a:lnTo>
                      <a:pt x="3603" y="3336"/>
                    </a:lnTo>
                    <a:cubicBezTo>
                      <a:pt x="1501" y="4904"/>
                      <a:pt x="267" y="7006"/>
                      <a:pt x="234" y="9407"/>
                    </a:cubicBezTo>
                    <a:cubicBezTo>
                      <a:pt x="234" y="10575"/>
                      <a:pt x="501" y="11242"/>
                      <a:pt x="968" y="11575"/>
                    </a:cubicBezTo>
                    <a:cubicBezTo>
                      <a:pt x="1068" y="11642"/>
                      <a:pt x="2269" y="12276"/>
                      <a:pt x="2435" y="12443"/>
                    </a:cubicBezTo>
                    <a:cubicBezTo>
                      <a:pt x="2502" y="12509"/>
                      <a:pt x="2636" y="12576"/>
                      <a:pt x="2736" y="12610"/>
                    </a:cubicBezTo>
                    <a:cubicBezTo>
                      <a:pt x="2974" y="12702"/>
                      <a:pt x="3244" y="12742"/>
                      <a:pt x="3534" y="12742"/>
                    </a:cubicBezTo>
                    <a:cubicBezTo>
                      <a:pt x="3972" y="12742"/>
                      <a:pt x="4455" y="12650"/>
                      <a:pt x="4937" y="12509"/>
                    </a:cubicBezTo>
                    <a:cubicBezTo>
                      <a:pt x="5504" y="12343"/>
                      <a:pt x="6105" y="12143"/>
                      <a:pt x="6605" y="12076"/>
                    </a:cubicBezTo>
                    <a:lnTo>
                      <a:pt x="6605" y="12143"/>
                    </a:lnTo>
                    <a:cubicBezTo>
                      <a:pt x="6605" y="13243"/>
                      <a:pt x="5905" y="14177"/>
                      <a:pt x="4837" y="14778"/>
                    </a:cubicBezTo>
                    <a:cubicBezTo>
                      <a:pt x="4670" y="14844"/>
                      <a:pt x="4504" y="14945"/>
                      <a:pt x="4403" y="15011"/>
                    </a:cubicBezTo>
                    <a:cubicBezTo>
                      <a:pt x="4303" y="15078"/>
                      <a:pt x="4170" y="15078"/>
                      <a:pt x="4103" y="15111"/>
                    </a:cubicBezTo>
                    <a:cubicBezTo>
                      <a:pt x="4103" y="15011"/>
                      <a:pt x="4070" y="14945"/>
                      <a:pt x="4070" y="14844"/>
                    </a:cubicBezTo>
                    <a:lnTo>
                      <a:pt x="2602" y="14011"/>
                    </a:lnTo>
                    <a:lnTo>
                      <a:pt x="0" y="16312"/>
                    </a:lnTo>
                    <a:cubicBezTo>
                      <a:pt x="167" y="17179"/>
                      <a:pt x="501" y="17747"/>
                      <a:pt x="968" y="18013"/>
                    </a:cubicBezTo>
                    <a:cubicBezTo>
                      <a:pt x="1268" y="18180"/>
                      <a:pt x="2269" y="18747"/>
                      <a:pt x="2469" y="18914"/>
                    </a:cubicBezTo>
                    <a:cubicBezTo>
                      <a:pt x="2776" y="19082"/>
                      <a:pt x="3130" y="19156"/>
                      <a:pt x="3531" y="19156"/>
                    </a:cubicBezTo>
                    <a:cubicBezTo>
                      <a:pt x="3609" y="19156"/>
                      <a:pt x="3688" y="19153"/>
                      <a:pt x="3770" y="19148"/>
                    </a:cubicBezTo>
                    <a:lnTo>
                      <a:pt x="3770" y="19981"/>
                    </a:lnTo>
                    <a:lnTo>
                      <a:pt x="5237" y="20815"/>
                    </a:lnTo>
                    <a:lnTo>
                      <a:pt x="7406" y="19581"/>
                    </a:lnTo>
                    <a:lnTo>
                      <a:pt x="7406" y="17480"/>
                    </a:lnTo>
                    <a:cubicBezTo>
                      <a:pt x="9474" y="15912"/>
                      <a:pt x="10908" y="13677"/>
                      <a:pt x="10941" y="11242"/>
                    </a:cubicBezTo>
                    <a:lnTo>
                      <a:pt x="10941" y="11175"/>
                    </a:lnTo>
                    <a:cubicBezTo>
                      <a:pt x="10941" y="9941"/>
                      <a:pt x="10608" y="9274"/>
                      <a:pt x="10074" y="8974"/>
                    </a:cubicBezTo>
                    <a:cubicBezTo>
                      <a:pt x="9807" y="8707"/>
                      <a:pt x="8840" y="8106"/>
                      <a:pt x="8606" y="7973"/>
                    </a:cubicBezTo>
                    <a:cubicBezTo>
                      <a:pt x="8299" y="7807"/>
                      <a:pt x="7958" y="7742"/>
                      <a:pt x="7595" y="7742"/>
                    </a:cubicBezTo>
                    <a:cubicBezTo>
                      <a:pt x="7447" y="7742"/>
                      <a:pt x="7294" y="7753"/>
                      <a:pt x="7139" y="7773"/>
                    </a:cubicBezTo>
                    <a:cubicBezTo>
                      <a:pt x="6605" y="7873"/>
                      <a:pt x="6071" y="7973"/>
                      <a:pt x="5571" y="8140"/>
                    </a:cubicBezTo>
                    <a:cubicBezTo>
                      <a:pt x="5137" y="8273"/>
                      <a:pt x="4770" y="8373"/>
                      <a:pt x="4470" y="8440"/>
                    </a:cubicBezTo>
                    <a:cubicBezTo>
                      <a:pt x="4470" y="7639"/>
                      <a:pt x="4937" y="6739"/>
                      <a:pt x="6005" y="6072"/>
                    </a:cubicBezTo>
                    <a:cubicBezTo>
                      <a:pt x="6105" y="6005"/>
                      <a:pt x="6171" y="5971"/>
                      <a:pt x="6238" y="5938"/>
                    </a:cubicBezTo>
                    <a:cubicBezTo>
                      <a:pt x="6438" y="5805"/>
                      <a:pt x="6605" y="5738"/>
                      <a:pt x="6772" y="5671"/>
                    </a:cubicBezTo>
                    <a:cubicBezTo>
                      <a:pt x="6805" y="5671"/>
                      <a:pt x="6839" y="5638"/>
                      <a:pt x="6905" y="5638"/>
                    </a:cubicBezTo>
                    <a:cubicBezTo>
                      <a:pt x="7108" y="5565"/>
                      <a:pt x="7291" y="5529"/>
                      <a:pt x="7453" y="5529"/>
                    </a:cubicBezTo>
                    <a:cubicBezTo>
                      <a:pt x="7959" y="5529"/>
                      <a:pt x="8264" y="5874"/>
                      <a:pt x="8340" y="6505"/>
                    </a:cubicBezTo>
                    <a:lnTo>
                      <a:pt x="10808" y="4304"/>
                    </a:lnTo>
                    <a:cubicBezTo>
                      <a:pt x="10641" y="3570"/>
                      <a:pt x="10308" y="3069"/>
                      <a:pt x="9807" y="2803"/>
                    </a:cubicBezTo>
                    <a:cubicBezTo>
                      <a:pt x="9574" y="2669"/>
                      <a:pt x="8673" y="2169"/>
                      <a:pt x="8440" y="2002"/>
                    </a:cubicBezTo>
                    <a:cubicBezTo>
                      <a:pt x="8165" y="1837"/>
                      <a:pt x="7868" y="1718"/>
                      <a:pt x="7493" y="1718"/>
                    </a:cubicBezTo>
                    <a:cubicBezTo>
                      <a:pt x="7412" y="1718"/>
                      <a:pt x="7327" y="1723"/>
                      <a:pt x="7239" y="1735"/>
                    </a:cubicBezTo>
                    <a:lnTo>
                      <a:pt x="7239" y="834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3409275" y="3733950"/>
                <a:ext cx="236750" cy="498725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19949" extrusionOk="0">
                    <a:moveTo>
                      <a:pt x="5738" y="0"/>
                    </a:moveTo>
                    <a:lnTo>
                      <a:pt x="3570" y="1268"/>
                    </a:lnTo>
                    <a:lnTo>
                      <a:pt x="3570" y="3336"/>
                    </a:lnTo>
                    <a:cubicBezTo>
                      <a:pt x="1468" y="4904"/>
                      <a:pt x="234" y="7005"/>
                      <a:pt x="167" y="9407"/>
                    </a:cubicBezTo>
                    <a:cubicBezTo>
                      <a:pt x="167" y="10575"/>
                      <a:pt x="467" y="11242"/>
                      <a:pt x="934" y="11575"/>
                    </a:cubicBezTo>
                    <a:cubicBezTo>
                      <a:pt x="1001" y="11642"/>
                      <a:pt x="1135" y="11675"/>
                      <a:pt x="1235" y="11742"/>
                    </a:cubicBezTo>
                    <a:cubicBezTo>
                      <a:pt x="1460" y="11830"/>
                      <a:pt x="1714" y="11866"/>
                      <a:pt x="1986" y="11866"/>
                    </a:cubicBezTo>
                    <a:cubicBezTo>
                      <a:pt x="2437" y="11866"/>
                      <a:pt x="2937" y="11767"/>
                      <a:pt x="3436" y="11642"/>
                    </a:cubicBezTo>
                    <a:cubicBezTo>
                      <a:pt x="4311" y="11428"/>
                      <a:pt x="5157" y="11109"/>
                      <a:pt x="5755" y="11109"/>
                    </a:cubicBezTo>
                    <a:cubicBezTo>
                      <a:pt x="6274" y="11109"/>
                      <a:pt x="6605" y="11349"/>
                      <a:pt x="6605" y="12109"/>
                    </a:cubicBezTo>
                    <a:cubicBezTo>
                      <a:pt x="6605" y="13177"/>
                      <a:pt x="5905" y="14144"/>
                      <a:pt x="4837" y="14744"/>
                    </a:cubicBezTo>
                    <a:cubicBezTo>
                      <a:pt x="4670" y="14811"/>
                      <a:pt x="4504" y="14911"/>
                      <a:pt x="4404" y="14978"/>
                    </a:cubicBezTo>
                    <a:cubicBezTo>
                      <a:pt x="4131" y="15090"/>
                      <a:pt x="3889" y="15141"/>
                      <a:pt x="3678" y="15141"/>
                    </a:cubicBezTo>
                    <a:cubicBezTo>
                      <a:pt x="3012" y="15141"/>
                      <a:pt x="2653" y="14636"/>
                      <a:pt x="2602" y="13977"/>
                    </a:cubicBezTo>
                    <a:lnTo>
                      <a:pt x="0" y="16279"/>
                    </a:lnTo>
                    <a:cubicBezTo>
                      <a:pt x="256" y="17750"/>
                      <a:pt x="1030" y="18281"/>
                      <a:pt x="1990" y="18281"/>
                    </a:cubicBezTo>
                    <a:cubicBezTo>
                      <a:pt x="2533" y="18281"/>
                      <a:pt x="3134" y="18111"/>
                      <a:pt x="3736" y="17847"/>
                    </a:cubicBezTo>
                    <a:lnTo>
                      <a:pt x="3736" y="19948"/>
                    </a:lnTo>
                    <a:lnTo>
                      <a:pt x="5905" y="18680"/>
                    </a:lnTo>
                    <a:lnTo>
                      <a:pt x="5905" y="16612"/>
                    </a:lnTo>
                    <a:cubicBezTo>
                      <a:pt x="7973" y="15011"/>
                      <a:pt x="9407" y="12810"/>
                      <a:pt x="9440" y="10341"/>
                    </a:cubicBezTo>
                    <a:lnTo>
                      <a:pt x="9440" y="10308"/>
                    </a:lnTo>
                    <a:cubicBezTo>
                      <a:pt x="9470" y="8252"/>
                      <a:pt x="8594" y="7747"/>
                      <a:pt x="7542" y="7747"/>
                    </a:cubicBezTo>
                    <a:cubicBezTo>
                      <a:pt x="7399" y="7747"/>
                      <a:pt x="7253" y="7757"/>
                      <a:pt x="7105" y="7773"/>
                    </a:cubicBezTo>
                    <a:cubicBezTo>
                      <a:pt x="6572" y="7873"/>
                      <a:pt x="6005" y="7973"/>
                      <a:pt x="5471" y="8140"/>
                    </a:cubicBezTo>
                    <a:cubicBezTo>
                      <a:pt x="4770" y="8373"/>
                      <a:pt x="4170" y="8507"/>
                      <a:pt x="3770" y="8507"/>
                    </a:cubicBezTo>
                    <a:cubicBezTo>
                      <a:pt x="3503" y="8507"/>
                      <a:pt x="3303" y="8473"/>
                      <a:pt x="3136" y="8373"/>
                    </a:cubicBezTo>
                    <a:cubicBezTo>
                      <a:pt x="2969" y="8240"/>
                      <a:pt x="2902" y="7973"/>
                      <a:pt x="2902" y="7606"/>
                    </a:cubicBezTo>
                    <a:cubicBezTo>
                      <a:pt x="2902" y="6805"/>
                      <a:pt x="3336" y="5905"/>
                      <a:pt x="4437" y="5171"/>
                    </a:cubicBezTo>
                    <a:cubicBezTo>
                      <a:pt x="4504" y="5137"/>
                      <a:pt x="4604" y="5104"/>
                      <a:pt x="4637" y="5071"/>
                    </a:cubicBezTo>
                    <a:cubicBezTo>
                      <a:pt x="4837" y="4937"/>
                      <a:pt x="5004" y="4837"/>
                      <a:pt x="5171" y="4804"/>
                    </a:cubicBezTo>
                    <a:cubicBezTo>
                      <a:pt x="5433" y="4705"/>
                      <a:pt x="5660" y="4657"/>
                      <a:pt x="5856" y="4657"/>
                    </a:cubicBezTo>
                    <a:cubicBezTo>
                      <a:pt x="6384" y="4657"/>
                      <a:pt x="6684" y="5005"/>
                      <a:pt x="6805" y="5638"/>
                    </a:cubicBezTo>
                    <a:lnTo>
                      <a:pt x="9274" y="3436"/>
                    </a:lnTo>
                    <a:cubicBezTo>
                      <a:pt x="8978" y="2283"/>
                      <a:pt x="8315" y="1707"/>
                      <a:pt x="7356" y="1707"/>
                    </a:cubicBezTo>
                    <a:cubicBezTo>
                      <a:pt x="7233" y="1707"/>
                      <a:pt x="7105" y="1716"/>
                      <a:pt x="6972" y="1735"/>
                    </a:cubicBezTo>
                    <a:cubicBezTo>
                      <a:pt x="6605" y="1768"/>
                      <a:pt x="6171" y="1902"/>
                      <a:pt x="5738" y="2102"/>
                    </a:cubicBez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1"/>
              <p:cNvSpPr/>
              <p:nvPr/>
            </p:nvSpPr>
            <p:spPr>
              <a:xfrm>
                <a:off x="3409275" y="3733950"/>
                <a:ext cx="236750" cy="498725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19949" extrusionOk="0">
                    <a:moveTo>
                      <a:pt x="5738" y="0"/>
                    </a:moveTo>
                    <a:lnTo>
                      <a:pt x="3570" y="1268"/>
                    </a:lnTo>
                    <a:lnTo>
                      <a:pt x="3570" y="3336"/>
                    </a:lnTo>
                    <a:cubicBezTo>
                      <a:pt x="1468" y="4904"/>
                      <a:pt x="234" y="7005"/>
                      <a:pt x="167" y="9407"/>
                    </a:cubicBezTo>
                    <a:cubicBezTo>
                      <a:pt x="167" y="10575"/>
                      <a:pt x="467" y="11242"/>
                      <a:pt x="934" y="11575"/>
                    </a:cubicBezTo>
                    <a:cubicBezTo>
                      <a:pt x="1001" y="11642"/>
                      <a:pt x="1135" y="11675"/>
                      <a:pt x="1235" y="11742"/>
                    </a:cubicBezTo>
                    <a:cubicBezTo>
                      <a:pt x="1460" y="11830"/>
                      <a:pt x="1714" y="11866"/>
                      <a:pt x="1986" y="11866"/>
                    </a:cubicBezTo>
                    <a:cubicBezTo>
                      <a:pt x="2437" y="11866"/>
                      <a:pt x="2937" y="11767"/>
                      <a:pt x="3436" y="11642"/>
                    </a:cubicBezTo>
                    <a:cubicBezTo>
                      <a:pt x="4311" y="11428"/>
                      <a:pt x="5157" y="11109"/>
                      <a:pt x="5755" y="11109"/>
                    </a:cubicBezTo>
                    <a:cubicBezTo>
                      <a:pt x="6274" y="11109"/>
                      <a:pt x="6605" y="11349"/>
                      <a:pt x="6605" y="12109"/>
                    </a:cubicBezTo>
                    <a:cubicBezTo>
                      <a:pt x="6605" y="13177"/>
                      <a:pt x="5905" y="14144"/>
                      <a:pt x="4837" y="14744"/>
                    </a:cubicBezTo>
                    <a:cubicBezTo>
                      <a:pt x="4670" y="14811"/>
                      <a:pt x="4504" y="14911"/>
                      <a:pt x="4404" y="14978"/>
                    </a:cubicBezTo>
                    <a:cubicBezTo>
                      <a:pt x="4131" y="15090"/>
                      <a:pt x="3889" y="15141"/>
                      <a:pt x="3678" y="15141"/>
                    </a:cubicBezTo>
                    <a:cubicBezTo>
                      <a:pt x="3012" y="15141"/>
                      <a:pt x="2653" y="14636"/>
                      <a:pt x="2602" y="13977"/>
                    </a:cubicBezTo>
                    <a:lnTo>
                      <a:pt x="0" y="16279"/>
                    </a:lnTo>
                    <a:cubicBezTo>
                      <a:pt x="256" y="17750"/>
                      <a:pt x="1030" y="18281"/>
                      <a:pt x="1990" y="18281"/>
                    </a:cubicBezTo>
                    <a:cubicBezTo>
                      <a:pt x="2533" y="18281"/>
                      <a:pt x="3134" y="18111"/>
                      <a:pt x="3736" y="17847"/>
                    </a:cubicBezTo>
                    <a:lnTo>
                      <a:pt x="3736" y="19948"/>
                    </a:lnTo>
                    <a:lnTo>
                      <a:pt x="5905" y="18680"/>
                    </a:lnTo>
                    <a:lnTo>
                      <a:pt x="5905" y="16612"/>
                    </a:lnTo>
                    <a:cubicBezTo>
                      <a:pt x="7973" y="15011"/>
                      <a:pt x="9407" y="12810"/>
                      <a:pt x="9440" y="10341"/>
                    </a:cubicBezTo>
                    <a:lnTo>
                      <a:pt x="9440" y="10308"/>
                    </a:lnTo>
                    <a:cubicBezTo>
                      <a:pt x="9470" y="8252"/>
                      <a:pt x="8594" y="7747"/>
                      <a:pt x="7542" y="7747"/>
                    </a:cubicBezTo>
                    <a:cubicBezTo>
                      <a:pt x="7399" y="7747"/>
                      <a:pt x="7253" y="7757"/>
                      <a:pt x="7105" y="7773"/>
                    </a:cubicBezTo>
                    <a:cubicBezTo>
                      <a:pt x="6572" y="7873"/>
                      <a:pt x="6005" y="7973"/>
                      <a:pt x="5471" y="8140"/>
                    </a:cubicBezTo>
                    <a:cubicBezTo>
                      <a:pt x="4770" y="8373"/>
                      <a:pt x="4170" y="8507"/>
                      <a:pt x="3770" y="8507"/>
                    </a:cubicBezTo>
                    <a:cubicBezTo>
                      <a:pt x="3503" y="8507"/>
                      <a:pt x="3303" y="8473"/>
                      <a:pt x="3136" y="8373"/>
                    </a:cubicBezTo>
                    <a:cubicBezTo>
                      <a:pt x="2969" y="8240"/>
                      <a:pt x="2902" y="7973"/>
                      <a:pt x="2902" y="7606"/>
                    </a:cubicBezTo>
                    <a:cubicBezTo>
                      <a:pt x="2902" y="6805"/>
                      <a:pt x="3336" y="5905"/>
                      <a:pt x="4437" y="5171"/>
                    </a:cubicBezTo>
                    <a:cubicBezTo>
                      <a:pt x="4504" y="5137"/>
                      <a:pt x="4604" y="5104"/>
                      <a:pt x="4637" y="5071"/>
                    </a:cubicBezTo>
                    <a:cubicBezTo>
                      <a:pt x="4837" y="4937"/>
                      <a:pt x="5004" y="4837"/>
                      <a:pt x="5171" y="4804"/>
                    </a:cubicBezTo>
                    <a:cubicBezTo>
                      <a:pt x="5433" y="4705"/>
                      <a:pt x="5660" y="4657"/>
                      <a:pt x="5856" y="4657"/>
                    </a:cubicBezTo>
                    <a:cubicBezTo>
                      <a:pt x="6384" y="4657"/>
                      <a:pt x="6684" y="5005"/>
                      <a:pt x="6805" y="5638"/>
                    </a:cubicBezTo>
                    <a:lnTo>
                      <a:pt x="9274" y="3436"/>
                    </a:lnTo>
                    <a:cubicBezTo>
                      <a:pt x="8978" y="2283"/>
                      <a:pt x="8315" y="1707"/>
                      <a:pt x="7356" y="1707"/>
                    </a:cubicBezTo>
                    <a:cubicBezTo>
                      <a:pt x="7233" y="1707"/>
                      <a:pt x="7105" y="1716"/>
                      <a:pt x="6972" y="1735"/>
                    </a:cubicBezTo>
                    <a:cubicBezTo>
                      <a:pt x="6605" y="1768"/>
                      <a:pt x="6171" y="1902"/>
                      <a:pt x="5738" y="2102"/>
                    </a:cubicBezTo>
                    <a:lnTo>
                      <a:pt x="57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1"/>
              <p:cNvSpPr/>
              <p:nvPr/>
            </p:nvSpPr>
            <p:spPr>
              <a:xfrm>
                <a:off x="3500175" y="3731450"/>
                <a:ext cx="5422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136" extrusionOk="0">
                    <a:moveTo>
                      <a:pt x="2169" y="0"/>
                    </a:moveTo>
                    <a:lnTo>
                      <a:pt x="0" y="1235"/>
                    </a:lnTo>
                    <a:lnTo>
                      <a:pt x="0" y="1235"/>
                    </a:lnTo>
                    <a:lnTo>
                      <a:pt x="1968" y="401"/>
                    </a:lnTo>
                    <a:lnTo>
                      <a:pt x="2169" y="2135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3580225" y="3774700"/>
                <a:ext cx="61750" cy="985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942" extrusionOk="0">
                    <a:moveTo>
                      <a:pt x="618" y="0"/>
                    </a:moveTo>
                    <a:cubicBezTo>
                      <a:pt x="424" y="0"/>
                      <a:pt x="218" y="25"/>
                      <a:pt x="1" y="72"/>
                    </a:cubicBezTo>
                    <a:cubicBezTo>
                      <a:pt x="50" y="68"/>
                      <a:pt x="100" y="65"/>
                      <a:pt x="151" y="65"/>
                    </a:cubicBezTo>
                    <a:cubicBezTo>
                      <a:pt x="923" y="65"/>
                      <a:pt x="1825" y="544"/>
                      <a:pt x="2169" y="1639"/>
                    </a:cubicBezTo>
                    <a:lnTo>
                      <a:pt x="1" y="3941"/>
                    </a:lnTo>
                    <a:lnTo>
                      <a:pt x="2469" y="1740"/>
                    </a:lnTo>
                    <a:cubicBezTo>
                      <a:pt x="2167" y="530"/>
                      <a:pt x="1525" y="0"/>
                      <a:pt x="618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3556875" y="3927625"/>
                <a:ext cx="89150" cy="218300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8732" extrusionOk="0">
                    <a:moveTo>
                      <a:pt x="1642" y="0"/>
                    </a:moveTo>
                    <a:cubicBezTo>
                      <a:pt x="1498" y="0"/>
                      <a:pt x="1350" y="10"/>
                      <a:pt x="1201" y="26"/>
                    </a:cubicBezTo>
                    <a:cubicBezTo>
                      <a:pt x="2102" y="59"/>
                      <a:pt x="3203" y="693"/>
                      <a:pt x="3203" y="2694"/>
                    </a:cubicBezTo>
                    <a:cubicBezTo>
                      <a:pt x="3203" y="4696"/>
                      <a:pt x="2269" y="6630"/>
                      <a:pt x="1" y="8732"/>
                    </a:cubicBezTo>
                    <a:cubicBezTo>
                      <a:pt x="2102" y="7164"/>
                      <a:pt x="3503" y="4963"/>
                      <a:pt x="3536" y="2494"/>
                    </a:cubicBezTo>
                    <a:lnTo>
                      <a:pt x="3536" y="2461"/>
                    </a:lnTo>
                    <a:cubicBezTo>
                      <a:pt x="3566" y="495"/>
                      <a:pt x="2692" y="0"/>
                      <a:pt x="16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1"/>
              <p:cNvSpPr/>
              <p:nvPr/>
            </p:nvSpPr>
            <p:spPr>
              <a:xfrm>
                <a:off x="3503500" y="4145900"/>
                <a:ext cx="5422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3337" extrusionOk="0">
                    <a:moveTo>
                      <a:pt x="2169" y="1"/>
                    </a:moveTo>
                    <a:lnTo>
                      <a:pt x="1902" y="2002"/>
                    </a:lnTo>
                    <a:lnTo>
                      <a:pt x="1" y="3337"/>
                    </a:lnTo>
                    <a:lnTo>
                      <a:pt x="2136" y="2102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1"/>
              <p:cNvSpPr/>
              <p:nvPr/>
            </p:nvSpPr>
            <p:spPr>
              <a:xfrm>
                <a:off x="3410950" y="4080875"/>
                <a:ext cx="10925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269" extrusionOk="0">
                    <a:moveTo>
                      <a:pt x="2569" y="0"/>
                    </a:moveTo>
                    <a:lnTo>
                      <a:pt x="0" y="2268"/>
                    </a:lnTo>
                    <a:lnTo>
                      <a:pt x="2402" y="434"/>
                    </a:lnTo>
                    <a:cubicBezTo>
                      <a:pt x="2402" y="434"/>
                      <a:pt x="2563" y="1239"/>
                      <a:pt x="3432" y="1239"/>
                    </a:cubicBezTo>
                    <a:cubicBezTo>
                      <a:pt x="3682" y="1239"/>
                      <a:pt x="3990" y="1172"/>
                      <a:pt x="4370" y="1001"/>
                    </a:cubicBezTo>
                    <a:lnTo>
                      <a:pt x="4370" y="1001"/>
                    </a:lnTo>
                    <a:cubicBezTo>
                      <a:pt x="4109" y="1101"/>
                      <a:pt x="3878" y="1146"/>
                      <a:pt x="3676" y="1146"/>
                    </a:cubicBezTo>
                    <a:cubicBezTo>
                      <a:pt x="2999" y="1146"/>
                      <a:pt x="2646" y="642"/>
                      <a:pt x="2569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3474950" y="3864050"/>
                <a:ext cx="46100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3401" extrusionOk="0">
                    <a:moveTo>
                      <a:pt x="1843" y="0"/>
                    </a:moveTo>
                    <a:lnTo>
                      <a:pt x="1843" y="0"/>
                    </a:lnTo>
                    <a:cubicBezTo>
                      <a:pt x="943" y="434"/>
                      <a:pt x="275" y="1201"/>
                      <a:pt x="109" y="2202"/>
                    </a:cubicBezTo>
                    <a:cubicBezTo>
                      <a:pt x="0" y="2989"/>
                      <a:pt x="333" y="3401"/>
                      <a:pt x="821" y="3401"/>
                    </a:cubicBezTo>
                    <a:cubicBezTo>
                      <a:pt x="933" y="3401"/>
                      <a:pt x="1052" y="3379"/>
                      <a:pt x="1176" y="3336"/>
                    </a:cubicBezTo>
                    <a:lnTo>
                      <a:pt x="1176" y="3336"/>
                    </a:lnTo>
                    <a:cubicBezTo>
                      <a:pt x="1136" y="3340"/>
                      <a:pt x="1097" y="3342"/>
                      <a:pt x="1061" y="3342"/>
                    </a:cubicBezTo>
                    <a:cubicBezTo>
                      <a:pt x="823" y="3342"/>
                      <a:pt x="658" y="3256"/>
                      <a:pt x="542" y="3169"/>
                    </a:cubicBezTo>
                    <a:cubicBezTo>
                      <a:pt x="376" y="3036"/>
                      <a:pt x="309" y="2769"/>
                      <a:pt x="309" y="2402"/>
                    </a:cubicBezTo>
                    <a:cubicBezTo>
                      <a:pt x="309" y="1601"/>
                      <a:pt x="776" y="701"/>
                      <a:pt x="184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3412600" y="3814850"/>
                <a:ext cx="87600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8206" extrusionOk="0">
                    <a:moveTo>
                      <a:pt x="3503" y="0"/>
                    </a:moveTo>
                    <a:cubicBezTo>
                      <a:pt x="1368" y="1535"/>
                      <a:pt x="134" y="3703"/>
                      <a:pt x="134" y="6038"/>
                    </a:cubicBezTo>
                    <a:cubicBezTo>
                      <a:pt x="134" y="7205"/>
                      <a:pt x="434" y="7872"/>
                      <a:pt x="868" y="8206"/>
                    </a:cubicBezTo>
                    <a:cubicBezTo>
                      <a:pt x="268" y="7505"/>
                      <a:pt x="1" y="5704"/>
                      <a:pt x="835" y="3569"/>
                    </a:cubicBezTo>
                    <a:cubicBezTo>
                      <a:pt x="1635" y="1568"/>
                      <a:pt x="3303" y="167"/>
                      <a:pt x="3503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3667800" y="3442075"/>
                <a:ext cx="19097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7639" h="13110" extrusionOk="0">
                    <a:moveTo>
                      <a:pt x="7639" y="0"/>
                    </a:moveTo>
                    <a:lnTo>
                      <a:pt x="3836" y="5938"/>
                    </a:lnTo>
                    <a:lnTo>
                      <a:pt x="0" y="4404"/>
                    </a:lnTo>
                    <a:lnTo>
                      <a:pt x="3302" y="6872"/>
                    </a:lnTo>
                    <a:lnTo>
                      <a:pt x="0" y="13110"/>
                    </a:lnTo>
                    <a:lnTo>
                      <a:pt x="3836" y="7206"/>
                    </a:lnTo>
                    <a:lnTo>
                      <a:pt x="7639" y="8740"/>
                    </a:lnTo>
                    <a:lnTo>
                      <a:pt x="7639" y="8740"/>
                    </a:lnTo>
                    <a:lnTo>
                      <a:pt x="4403" y="6272"/>
                    </a:lnTo>
                    <a:lnTo>
                      <a:pt x="76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4782750" y="1992700"/>
                <a:ext cx="422000" cy="1921350"/>
              </a:xfrm>
              <a:custGeom>
                <a:avLst/>
                <a:gdLst/>
                <a:ahLst/>
                <a:cxnLst/>
                <a:rect l="l" t="t" r="r" b="b"/>
                <a:pathLst>
                  <a:path w="16880" h="76854" extrusionOk="0">
                    <a:moveTo>
                      <a:pt x="15111" y="1"/>
                    </a:moveTo>
                    <a:lnTo>
                      <a:pt x="1869" y="9708"/>
                    </a:lnTo>
                    <a:cubicBezTo>
                      <a:pt x="1869" y="9708"/>
                      <a:pt x="368" y="21049"/>
                      <a:pt x="668" y="31923"/>
                    </a:cubicBezTo>
                    <a:cubicBezTo>
                      <a:pt x="901" y="34559"/>
                      <a:pt x="534" y="36894"/>
                      <a:pt x="835" y="39496"/>
                    </a:cubicBezTo>
                    <a:cubicBezTo>
                      <a:pt x="1168" y="42731"/>
                      <a:pt x="1535" y="45967"/>
                      <a:pt x="1869" y="49236"/>
                    </a:cubicBezTo>
                    <a:lnTo>
                      <a:pt x="2869" y="58743"/>
                    </a:lnTo>
                    <a:cubicBezTo>
                      <a:pt x="3103" y="61078"/>
                      <a:pt x="3370" y="63112"/>
                      <a:pt x="3570" y="65714"/>
                    </a:cubicBezTo>
                    <a:cubicBezTo>
                      <a:pt x="3703" y="67449"/>
                      <a:pt x="4204" y="68516"/>
                      <a:pt x="2836" y="71051"/>
                    </a:cubicBezTo>
                    <a:cubicBezTo>
                      <a:pt x="1702" y="73020"/>
                      <a:pt x="1535" y="73186"/>
                      <a:pt x="368" y="75121"/>
                    </a:cubicBezTo>
                    <a:cubicBezTo>
                      <a:pt x="167" y="75421"/>
                      <a:pt x="1" y="75755"/>
                      <a:pt x="67" y="76088"/>
                    </a:cubicBezTo>
                    <a:cubicBezTo>
                      <a:pt x="167" y="76522"/>
                      <a:pt x="1235" y="76722"/>
                      <a:pt x="1702" y="76789"/>
                    </a:cubicBezTo>
                    <a:cubicBezTo>
                      <a:pt x="1956" y="76833"/>
                      <a:pt x="2215" y="76854"/>
                      <a:pt x="2476" y="76854"/>
                    </a:cubicBezTo>
                    <a:cubicBezTo>
                      <a:pt x="3587" y="76854"/>
                      <a:pt x="4739" y="76487"/>
                      <a:pt x="5738" y="76055"/>
                    </a:cubicBezTo>
                    <a:cubicBezTo>
                      <a:pt x="6739" y="75621"/>
                      <a:pt x="7706" y="75054"/>
                      <a:pt x="8440" y="74287"/>
                    </a:cubicBezTo>
                    <a:cubicBezTo>
                      <a:pt x="9407" y="73353"/>
                      <a:pt x="10041" y="72619"/>
                      <a:pt x="10875" y="71585"/>
                    </a:cubicBezTo>
                    <a:cubicBezTo>
                      <a:pt x="11542" y="70751"/>
                      <a:pt x="12009" y="70451"/>
                      <a:pt x="12276" y="69884"/>
                    </a:cubicBezTo>
                    <a:cubicBezTo>
                      <a:pt x="12510" y="69450"/>
                      <a:pt x="12076" y="68616"/>
                      <a:pt x="11909" y="68083"/>
                    </a:cubicBezTo>
                    <a:cubicBezTo>
                      <a:pt x="11709" y="67382"/>
                      <a:pt x="12009" y="65214"/>
                      <a:pt x="12076" y="61344"/>
                    </a:cubicBezTo>
                    <a:cubicBezTo>
                      <a:pt x="12176" y="57508"/>
                      <a:pt x="12176" y="49870"/>
                      <a:pt x="12843" y="42698"/>
                    </a:cubicBezTo>
                    <a:cubicBezTo>
                      <a:pt x="13243" y="38161"/>
                      <a:pt x="11375" y="33391"/>
                      <a:pt x="11042" y="32224"/>
                    </a:cubicBezTo>
                    <a:cubicBezTo>
                      <a:pt x="11042" y="32224"/>
                      <a:pt x="16879" y="15678"/>
                      <a:pt x="16179" y="7072"/>
                    </a:cubicBezTo>
                    <a:cubicBezTo>
                      <a:pt x="15779" y="2869"/>
                      <a:pt x="15712" y="3170"/>
                      <a:pt x="15111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4733550" y="1967675"/>
                <a:ext cx="502050" cy="1634675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65387" extrusionOk="0">
                    <a:moveTo>
                      <a:pt x="19514" y="1"/>
                    </a:moveTo>
                    <a:lnTo>
                      <a:pt x="2336" y="2403"/>
                    </a:lnTo>
                    <a:cubicBezTo>
                      <a:pt x="2336" y="2403"/>
                      <a:pt x="1" y="28021"/>
                      <a:pt x="334" y="33158"/>
                    </a:cubicBezTo>
                    <a:cubicBezTo>
                      <a:pt x="701" y="39062"/>
                      <a:pt x="5138" y="64781"/>
                      <a:pt x="5138" y="64781"/>
                    </a:cubicBezTo>
                    <a:cubicBezTo>
                      <a:pt x="6183" y="65233"/>
                      <a:pt x="7469" y="65386"/>
                      <a:pt x="8730" y="65386"/>
                    </a:cubicBezTo>
                    <a:cubicBezTo>
                      <a:pt x="11373" y="65386"/>
                      <a:pt x="13910" y="64714"/>
                      <a:pt x="13910" y="64714"/>
                    </a:cubicBezTo>
                    <a:cubicBezTo>
                      <a:pt x="13910" y="64714"/>
                      <a:pt x="14978" y="56575"/>
                      <a:pt x="15545" y="47401"/>
                    </a:cubicBezTo>
                    <a:cubicBezTo>
                      <a:pt x="15979" y="41030"/>
                      <a:pt x="15178" y="38562"/>
                      <a:pt x="14377" y="35726"/>
                    </a:cubicBezTo>
                    <a:cubicBezTo>
                      <a:pt x="14644" y="34359"/>
                      <a:pt x="18314" y="18247"/>
                      <a:pt x="18881" y="14411"/>
                    </a:cubicBezTo>
                    <a:cubicBezTo>
                      <a:pt x="19481" y="10575"/>
                      <a:pt x="20082" y="7139"/>
                      <a:pt x="19815" y="3837"/>
                    </a:cubicBezTo>
                    <a:cubicBezTo>
                      <a:pt x="19581" y="1168"/>
                      <a:pt x="19514" y="1"/>
                      <a:pt x="195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4826125" y="1967675"/>
                <a:ext cx="408650" cy="792275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31691" extrusionOk="0">
                    <a:moveTo>
                      <a:pt x="15811" y="1"/>
                    </a:moveTo>
                    <a:lnTo>
                      <a:pt x="701" y="2069"/>
                    </a:lnTo>
                    <a:lnTo>
                      <a:pt x="0" y="6506"/>
                    </a:lnTo>
                    <a:cubicBezTo>
                      <a:pt x="534" y="9541"/>
                      <a:pt x="4003" y="14511"/>
                      <a:pt x="7806" y="16012"/>
                    </a:cubicBezTo>
                    <a:cubicBezTo>
                      <a:pt x="7806" y="16012"/>
                      <a:pt x="9607" y="26053"/>
                      <a:pt x="11542" y="31690"/>
                    </a:cubicBezTo>
                    <a:cubicBezTo>
                      <a:pt x="12776" y="26320"/>
                      <a:pt x="14777" y="17180"/>
                      <a:pt x="15178" y="14378"/>
                    </a:cubicBezTo>
                    <a:cubicBezTo>
                      <a:pt x="15778" y="10575"/>
                      <a:pt x="16345" y="7139"/>
                      <a:pt x="16112" y="3837"/>
                    </a:cubicBezTo>
                    <a:cubicBezTo>
                      <a:pt x="15878" y="1168"/>
                      <a:pt x="15811" y="1"/>
                      <a:pt x="1581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5020425" y="1988525"/>
                <a:ext cx="135125" cy="1613675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64547" extrusionOk="0">
                    <a:moveTo>
                      <a:pt x="4837" y="1"/>
                    </a:moveTo>
                    <a:lnTo>
                      <a:pt x="4370" y="34"/>
                    </a:lnTo>
                    <a:cubicBezTo>
                      <a:pt x="4370" y="134"/>
                      <a:pt x="4904" y="5838"/>
                      <a:pt x="4437" y="9841"/>
                    </a:cubicBezTo>
                    <a:cubicBezTo>
                      <a:pt x="4037" y="13177"/>
                      <a:pt x="2569" y="20816"/>
                      <a:pt x="1535" y="26353"/>
                    </a:cubicBezTo>
                    <a:cubicBezTo>
                      <a:pt x="901" y="29655"/>
                      <a:pt x="401" y="32257"/>
                      <a:pt x="234" y="33325"/>
                    </a:cubicBezTo>
                    <a:cubicBezTo>
                      <a:pt x="67" y="34559"/>
                      <a:pt x="334" y="35693"/>
                      <a:pt x="567" y="37194"/>
                    </a:cubicBezTo>
                    <a:cubicBezTo>
                      <a:pt x="1001" y="39095"/>
                      <a:pt x="1568" y="41764"/>
                      <a:pt x="1401" y="46401"/>
                    </a:cubicBezTo>
                    <a:cubicBezTo>
                      <a:pt x="1268" y="50871"/>
                      <a:pt x="434" y="59777"/>
                      <a:pt x="0" y="64547"/>
                    </a:cubicBezTo>
                    <a:cubicBezTo>
                      <a:pt x="167" y="64547"/>
                      <a:pt x="334" y="64514"/>
                      <a:pt x="501" y="64447"/>
                    </a:cubicBezTo>
                    <a:cubicBezTo>
                      <a:pt x="934" y="59677"/>
                      <a:pt x="1735" y="50871"/>
                      <a:pt x="1902" y="46434"/>
                    </a:cubicBezTo>
                    <a:cubicBezTo>
                      <a:pt x="2069" y="41764"/>
                      <a:pt x="1501" y="39062"/>
                      <a:pt x="1068" y="37094"/>
                    </a:cubicBezTo>
                    <a:cubicBezTo>
                      <a:pt x="734" y="35660"/>
                      <a:pt x="534" y="34592"/>
                      <a:pt x="701" y="33425"/>
                    </a:cubicBezTo>
                    <a:cubicBezTo>
                      <a:pt x="868" y="32391"/>
                      <a:pt x="1401" y="29655"/>
                      <a:pt x="2002" y="26486"/>
                    </a:cubicBezTo>
                    <a:cubicBezTo>
                      <a:pt x="3103" y="20582"/>
                      <a:pt x="4504" y="13310"/>
                      <a:pt x="4904" y="9908"/>
                    </a:cubicBezTo>
                    <a:cubicBezTo>
                      <a:pt x="5404" y="5838"/>
                      <a:pt x="4837" y="68"/>
                      <a:pt x="483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1"/>
              <p:cNvSpPr/>
              <p:nvPr/>
            </p:nvSpPr>
            <p:spPr>
              <a:xfrm>
                <a:off x="4843625" y="3488775"/>
                <a:ext cx="25187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938" extrusionOk="0">
                    <a:moveTo>
                      <a:pt x="10075" y="0"/>
                    </a:moveTo>
                    <a:lnTo>
                      <a:pt x="10075" y="0"/>
                    </a:lnTo>
                    <a:cubicBezTo>
                      <a:pt x="9098" y="583"/>
                      <a:pt x="6586" y="1017"/>
                      <a:pt x="4263" y="1017"/>
                    </a:cubicBezTo>
                    <a:cubicBezTo>
                      <a:pt x="2461" y="1017"/>
                      <a:pt x="773" y="756"/>
                      <a:pt x="1" y="100"/>
                    </a:cubicBezTo>
                    <a:lnTo>
                      <a:pt x="1" y="100"/>
                    </a:lnTo>
                    <a:lnTo>
                      <a:pt x="601" y="4070"/>
                    </a:lnTo>
                    <a:cubicBezTo>
                      <a:pt x="1489" y="4646"/>
                      <a:pt x="3156" y="4937"/>
                      <a:pt x="4893" y="4937"/>
                    </a:cubicBezTo>
                    <a:cubicBezTo>
                      <a:pt x="6680" y="4937"/>
                      <a:pt x="8541" y="4629"/>
                      <a:pt x="9708" y="4003"/>
                    </a:cubicBezTo>
                    <a:lnTo>
                      <a:pt x="10075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4615975" y="3816500"/>
                <a:ext cx="492025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19681" h="11075" extrusionOk="0">
                    <a:moveTo>
                      <a:pt x="19447" y="1"/>
                    </a:moveTo>
                    <a:lnTo>
                      <a:pt x="0" y="8007"/>
                    </a:lnTo>
                    <a:cubicBezTo>
                      <a:pt x="0" y="8941"/>
                      <a:pt x="267" y="10008"/>
                      <a:pt x="3002" y="10775"/>
                    </a:cubicBezTo>
                    <a:cubicBezTo>
                      <a:pt x="3760" y="10981"/>
                      <a:pt x="4531" y="11074"/>
                      <a:pt x="5295" y="11074"/>
                    </a:cubicBezTo>
                    <a:cubicBezTo>
                      <a:pt x="7253" y="11074"/>
                      <a:pt x="9162" y="10462"/>
                      <a:pt x="10674" y="9574"/>
                    </a:cubicBezTo>
                    <a:cubicBezTo>
                      <a:pt x="12776" y="8307"/>
                      <a:pt x="13943" y="6239"/>
                      <a:pt x="14544" y="5271"/>
                    </a:cubicBezTo>
                    <a:cubicBezTo>
                      <a:pt x="15378" y="3937"/>
                      <a:pt x="16779" y="3503"/>
                      <a:pt x="17746" y="2903"/>
                    </a:cubicBezTo>
                    <a:cubicBezTo>
                      <a:pt x="18714" y="2302"/>
                      <a:pt x="19347" y="1802"/>
                      <a:pt x="19514" y="1402"/>
                    </a:cubicBezTo>
                    <a:cubicBezTo>
                      <a:pt x="19681" y="968"/>
                      <a:pt x="19614" y="134"/>
                      <a:pt x="1944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4604300" y="3669725"/>
                <a:ext cx="509550" cy="401650"/>
              </a:xfrm>
              <a:custGeom>
                <a:avLst/>
                <a:gdLst/>
                <a:ahLst/>
                <a:cxnLst/>
                <a:rect l="l" t="t" r="r" b="b"/>
                <a:pathLst>
                  <a:path w="20382" h="16066" extrusionOk="0">
                    <a:moveTo>
                      <a:pt x="18847" y="1"/>
                    </a:moveTo>
                    <a:cubicBezTo>
                      <a:pt x="18847" y="134"/>
                      <a:pt x="18814" y="535"/>
                      <a:pt x="18814" y="535"/>
                    </a:cubicBezTo>
                    <a:cubicBezTo>
                      <a:pt x="18580" y="868"/>
                      <a:pt x="18347" y="1135"/>
                      <a:pt x="17880" y="1369"/>
                    </a:cubicBezTo>
                    <a:cubicBezTo>
                      <a:pt x="17212" y="1702"/>
                      <a:pt x="16545" y="1469"/>
                      <a:pt x="16145" y="2036"/>
                    </a:cubicBezTo>
                    <a:cubicBezTo>
                      <a:pt x="15912" y="2303"/>
                      <a:pt x="15745" y="2770"/>
                      <a:pt x="15711" y="2936"/>
                    </a:cubicBezTo>
                    <a:cubicBezTo>
                      <a:pt x="15578" y="3270"/>
                      <a:pt x="15378" y="3637"/>
                      <a:pt x="15011" y="4037"/>
                    </a:cubicBezTo>
                    <a:cubicBezTo>
                      <a:pt x="15011" y="4037"/>
                      <a:pt x="15178" y="3303"/>
                      <a:pt x="15178" y="2936"/>
                    </a:cubicBezTo>
                    <a:cubicBezTo>
                      <a:pt x="15144" y="2303"/>
                      <a:pt x="15178" y="1869"/>
                      <a:pt x="14844" y="1669"/>
                    </a:cubicBezTo>
                    <a:cubicBezTo>
                      <a:pt x="14377" y="1435"/>
                      <a:pt x="13677" y="1202"/>
                      <a:pt x="13210" y="1102"/>
                    </a:cubicBezTo>
                    <a:cubicBezTo>
                      <a:pt x="12142" y="768"/>
                      <a:pt x="11642" y="768"/>
                      <a:pt x="10741" y="668"/>
                    </a:cubicBezTo>
                    <a:cubicBezTo>
                      <a:pt x="10624" y="654"/>
                      <a:pt x="10509" y="646"/>
                      <a:pt x="10398" y="646"/>
                    </a:cubicBezTo>
                    <a:cubicBezTo>
                      <a:pt x="9974" y="646"/>
                      <a:pt x="9605" y="765"/>
                      <a:pt x="9340" y="1135"/>
                    </a:cubicBezTo>
                    <a:cubicBezTo>
                      <a:pt x="9140" y="1469"/>
                      <a:pt x="9173" y="2203"/>
                      <a:pt x="9207" y="2670"/>
                    </a:cubicBezTo>
                    <a:cubicBezTo>
                      <a:pt x="9207" y="3170"/>
                      <a:pt x="8907" y="3503"/>
                      <a:pt x="8673" y="3937"/>
                    </a:cubicBezTo>
                    <a:cubicBezTo>
                      <a:pt x="7906" y="5271"/>
                      <a:pt x="6638" y="6472"/>
                      <a:pt x="5504" y="7540"/>
                    </a:cubicBezTo>
                    <a:cubicBezTo>
                      <a:pt x="4370" y="8707"/>
                      <a:pt x="3002" y="9808"/>
                      <a:pt x="1801" y="10775"/>
                    </a:cubicBezTo>
                    <a:cubicBezTo>
                      <a:pt x="701" y="11609"/>
                      <a:pt x="0" y="12443"/>
                      <a:pt x="67" y="13144"/>
                    </a:cubicBezTo>
                    <a:cubicBezTo>
                      <a:pt x="313" y="15144"/>
                      <a:pt x="2745" y="16065"/>
                      <a:pt x="5398" y="16065"/>
                    </a:cubicBezTo>
                    <a:cubicBezTo>
                      <a:pt x="5621" y="16065"/>
                      <a:pt x="5846" y="16059"/>
                      <a:pt x="6071" y="16046"/>
                    </a:cubicBezTo>
                    <a:cubicBezTo>
                      <a:pt x="7606" y="15979"/>
                      <a:pt x="9374" y="15512"/>
                      <a:pt x="10875" y="14511"/>
                    </a:cubicBezTo>
                    <a:cubicBezTo>
                      <a:pt x="11742" y="13944"/>
                      <a:pt x="12542" y="13044"/>
                      <a:pt x="13009" y="12376"/>
                    </a:cubicBezTo>
                    <a:cubicBezTo>
                      <a:pt x="14244" y="10675"/>
                      <a:pt x="14477" y="9841"/>
                      <a:pt x="15978" y="8874"/>
                    </a:cubicBezTo>
                    <a:cubicBezTo>
                      <a:pt x="17246" y="8107"/>
                      <a:pt x="18714" y="7873"/>
                      <a:pt x="19914" y="6039"/>
                    </a:cubicBezTo>
                    <a:cubicBezTo>
                      <a:pt x="20381" y="4838"/>
                      <a:pt x="19714" y="3537"/>
                      <a:pt x="19514" y="2336"/>
                    </a:cubicBezTo>
                    <a:cubicBezTo>
                      <a:pt x="19414" y="1869"/>
                      <a:pt x="19481" y="1135"/>
                      <a:pt x="19414" y="668"/>
                    </a:cubicBezTo>
                    <a:cubicBezTo>
                      <a:pt x="19414" y="468"/>
                      <a:pt x="19314" y="101"/>
                      <a:pt x="1884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1"/>
              <p:cNvSpPr/>
              <p:nvPr/>
            </p:nvSpPr>
            <p:spPr>
              <a:xfrm>
                <a:off x="4600125" y="3911700"/>
                <a:ext cx="288400" cy="163825"/>
              </a:xfrm>
              <a:custGeom>
                <a:avLst/>
                <a:gdLst/>
                <a:ahLst/>
                <a:cxnLst/>
                <a:rect l="l" t="t" r="r" b="b"/>
                <a:pathLst>
                  <a:path w="11536" h="6553" extrusionOk="0">
                    <a:moveTo>
                      <a:pt x="4064" y="1"/>
                    </a:moveTo>
                    <a:cubicBezTo>
                      <a:pt x="3825" y="1"/>
                      <a:pt x="3582" y="10"/>
                      <a:pt x="3336" y="29"/>
                    </a:cubicBezTo>
                    <a:cubicBezTo>
                      <a:pt x="2836" y="463"/>
                      <a:pt x="2302" y="863"/>
                      <a:pt x="1802" y="1263"/>
                    </a:cubicBezTo>
                    <a:cubicBezTo>
                      <a:pt x="701" y="2097"/>
                      <a:pt x="0" y="2931"/>
                      <a:pt x="67" y="3631"/>
                    </a:cubicBezTo>
                    <a:cubicBezTo>
                      <a:pt x="313" y="5632"/>
                      <a:pt x="2745" y="6553"/>
                      <a:pt x="5399" y="6553"/>
                    </a:cubicBezTo>
                    <a:cubicBezTo>
                      <a:pt x="5622" y="6553"/>
                      <a:pt x="5846" y="6546"/>
                      <a:pt x="6071" y="6534"/>
                    </a:cubicBezTo>
                    <a:cubicBezTo>
                      <a:pt x="7639" y="6467"/>
                      <a:pt x="9374" y="6000"/>
                      <a:pt x="10875" y="4999"/>
                    </a:cubicBezTo>
                    <a:cubicBezTo>
                      <a:pt x="11075" y="4866"/>
                      <a:pt x="11242" y="4732"/>
                      <a:pt x="11409" y="4599"/>
                    </a:cubicBezTo>
                    <a:cubicBezTo>
                      <a:pt x="11535" y="3049"/>
                      <a:pt x="8424" y="1"/>
                      <a:pt x="406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1"/>
              <p:cNvSpPr/>
              <p:nvPr/>
            </p:nvSpPr>
            <p:spPr>
              <a:xfrm>
                <a:off x="5022100" y="2052750"/>
                <a:ext cx="1069950" cy="149040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59616" extrusionOk="0">
                    <a:moveTo>
                      <a:pt x="15545" y="0"/>
                    </a:moveTo>
                    <a:lnTo>
                      <a:pt x="0" y="1601"/>
                    </a:lnTo>
                    <a:cubicBezTo>
                      <a:pt x="200" y="4804"/>
                      <a:pt x="3136" y="17746"/>
                      <a:pt x="4870" y="23651"/>
                    </a:cubicBezTo>
                    <a:cubicBezTo>
                      <a:pt x="6605" y="29488"/>
                      <a:pt x="8273" y="30656"/>
                      <a:pt x="9840" y="32123"/>
                    </a:cubicBezTo>
                    <a:cubicBezTo>
                      <a:pt x="10875" y="33124"/>
                      <a:pt x="28520" y="46867"/>
                      <a:pt x="31222" y="48802"/>
                    </a:cubicBezTo>
                    <a:cubicBezTo>
                      <a:pt x="33291" y="50270"/>
                      <a:pt x="35359" y="52304"/>
                      <a:pt x="35892" y="54773"/>
                    </a:cubicBezTo>
                    <a:cubicBezTo>
                      <a:pt x="36159" y="55940"/>
                      <a:pt x="36193" y="57141"/>
                      <a:pt x="36326" y="58309"/>
                    </a:cubicBezTo>
                    <a:cubicBezTo>
                      <a:pt x="36359" y="58642"/>
                      <a:pt x="36393" y="58976"/>
                      <a:pt x="36626" y="59209"/>
                    </a:cubicBezTo>
                    <a:cubicBezTo>
                      <a:pt x="36832" y="59503"/>
                      <a:pt x="37244" y="59616"/>
                      <a:pt x="37659" y="59616"/>
                    </a:cubicBezTo>
                    <a:cubicBezTo>
                      <a:pt x="37715" y="59616"/>
                      <a:pt x="37771" y="59614"/>
                      <a:pt x="37827" y="59610"/>
                    </a:cubicBezTo>
                    <a:cubicBezTo>
                      <a:pt x="38561" y="59510"/>
                      <a:pt x="39228" y="59143"/>
                      <a:pt x="39795" y="58642"/>
                    </a:cubicBezTo>
                    <a:cubicBezTo>
                      <a:pt x="40329" y="58109"/>
                      <a:pt x="40696" y="57475"/>
                      <a:pt x="40996" y="56808"/>
                    </a:cubicBezTo>
                    <a:cubicBezTo>
                      <a:pt x="42064" y="54339"/>
                      <a:pt x="42797" y="49936"/>
                      <a:pt x="41630" y="47534"/>
                    </a:cubicBezTo>
                    <a:cubicBezTo>
                      <a:pt x="41363" y="47034"/>
                      <a:pt x="40829" y="46934"/>
                      <a:pt x="40362" y="46500"/>
                    </a:cubicBezTo>
                    <a:cubicBezTo>
                      <a:pt x="39362" y="45633"/>
                      <a:pt x="38628" y="44866"/>
                      <a:pt x="38061" y="44199"/>
                    </a:cubicBezTo>
                    <a:cubicBezTo>
                      <a:pt x="36726" y="42631"/>
                      <a:pt x="28687" y="32457"/>
                      <a:pt x="26386" y="29988"/>
                    </a:cubicBezTo>
                    <a:cubicBezTo>
                      <a:pt x="23217" y="26619"/>
                      <a:pt x="18880" y="25118"/>
                      <a:pt x="18880" y="25118"/>
                    </a:cubicBezTo>
                    <a:lnTo>
                      <a:pt x="15545" y="0"/>
                    </a:ln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4791100" y="1936000"/>
                <a:ext cx="1173350" cy="1360150"/>
              </a:xfrm>
              <a:custGeom>
                <a:avLst/>
                <a:gdLst/>
                <a:ahLst/>
                <a:cxnLst/>
                <a:rect l="l" t="t" r="r" b="b"/>
                <a:pathLst>
                  <a:path w="46934" h="54406" extrusionOk="0">
                    <a:moveTo>
                      <a:pt x="26286" y="0"/>
                    </a:moveTo>
                    <a:lnTo>
                      <a:pt x="34" y="3636"/>
                    </a:lnTo>
                    <a:cubicBezTo>
                      <a:pt x="34" y="3636"/>
                      <a:pt x="0" y="10241"/>
                      <a:pt x="10274" y="15778"/>
                    </a:cubicBezTo>
                    <a:cubicBezTo>
                      <a:pt x="10941" y="19014"/>
                      <a:pt x="11709" y="22350"/>
                      <a:pt x="12442" y="25285"/>
                    </a:cubicBezTo>
                    <a:cubicBezTo>
                      <a:pt x="14377" y="32824"/>
                      <a:pt x="15411" y="35159"/>
                      <a:pt x="17513" y="36960"/>
                    </a:cubicBezTo>
                    <a:cubicBezTo>
                      <a:pt x="19881" y="38962"/>
                      <a:pt x="21682" y="40463"/>
                      <a:pt x="26619" y="44032"/>
                    </a:cubicBezTo>
                    <a:cubicBezTo>
                      <a:pt x="31523" y="47534"/>
                      <a:pt x="39695" y="53272"/>
                      <a:pt x="41396" y="54406"/>
                    </a:cubicBezTo>
                    <a:cubicBezTo>
                      <a:pt x="41396" y="54406"/>
                      <a:pt x="45733" y="52071"/>
                      <a:pt x="46934" y="48035"/>
                    </a:cubicBezTo>
                    <a:cubicBezTo>
                      <a:pt x="46934" y="48035"/>
                      <a:pt x="40129" y="39762"/>
                      <a:pt x="36593" y="34992"/>
                    </a:cubicBezTo>
                    <a:cubicBezTo>
                      <a:pt x="33424" y="30722"/>
                      <a:pt x="28954" y="29188"/>
                      <a:pt x="28954" y="29188"/>
                    </a:cubicBezTo>
                    <a:lnTo>
                      <a:pt x="26286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5762625" y="3070150"/>
                <a:ext cx="211000" cy="240175"/>
              </a:xfrm>
              <a:custGeom>
                <a:avLst/>
                <a:gdLst/>
                <a:ahLst/>
                <a:cxnLst/>
                <a:rect l="l" t="t" r="r" b="b"/>
                <a:pathLst>
                  <a:path w="8440" h="9607" extrusionOk="0">
                    <a:moveTo>
                      <a:pt x="6071" y="0"/>
                    </a:moveTo>
                    <a:cubicBezTo>
                      <a:pt x="5738" y="1835"/>
                      <a:pt x="2235" y="7038"/>
                      <a:pt x="0" y="7272"/>
                    </a:cubicBezTo>
                    <a:lnTo>
                      <a:pt x="3203" y="9607"/>
                    </a:lnTo>
                    <a:cubicBezTo>
                      <a:pt x="5204" y="9173"/>
                      <a:pt x="7873" y="5437"/>
                      <a:pt x="8440" y="3102"/>
                    </a:cubicBezTo>
                    <a:lnTo>
                      <a:pt x="6071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1"/>
              <p:cNvSpPr/>
              <p:nvPr/>
            </p:nvSpPr>
            <p:spPr>
              <a:xfrm>
                <a:off x="5890200" y="3268175"/>
                <a:ext cx="270225" cy="496350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19854" extrusionOk="0">
                    <a:moveTo>
                      <a:pt x="9551" y="1"/>
                    </a:moveTo>
                    <a:cubicBezTo>
                      <a:pt x="9524" y="1"/>
                      <a:pt x="9498" y="6"/>
                      <a:pt x="9474" y="18"/>
                    </a:cubicBezTo>
                    <a:lnTo>
                      <a:pt x="1" y="18531"/>
                    </a:lnTo>
                    <a:cubicBezTo>
                      <a:pt x="234" y="19165"/>
                      <a:pt x="335" y="19332"/>
                      <a:pt x="835" y="19599"/>
                    </a:cubicBezTo>
                    <a:cubicBezTo>
                      <a:pt x="1093" y="19738"/>
                      <a:pt x="1719" y="19853"/>
                      <a:pt x="2408" y="19853"/>
                    </a:cubicBezTo>
                    <a:cubicBezTo>
                      <a:pt x="2876" y="19853"/>
                      <a:pt x="3372" y="19800"/>
                      <a:pt x="3804" y="19666"/>
                    </a:cubicBezTo>
                    <a:cubicBezTo>
                      <a:pt x="7406" y="18598"/>
                      <a:pt x="9508" y="15930"/>
                      <a:pt x="10075" y="13895"/>
                    </a:cubicBezTo>
                    <a:cubicBezTo>
                      <a:pt x="10609" y="11860"/>
                      <a:pt x="9808" y="9525"/>
                      <a:pt x="9775" y="8191"/>
                    </a:cubicBezTo>
                    <a:cubicBezTo>
                      <a:pt x="9741" y="6756"/>
                      <a:pt x="10242" y="5422"/>
                      <a:pt x="10442" y="4488"/>
                    </a:cubicBezTo>
                    <a:cubicBezTo>
                      <a:pt x="10642" y="3487"/>
                      <a:pt x="10809" y="1686"/>
                      <a:pt x="10642" y="1319"/>
                    </a:cubicBezTo>
                    <a:cubicBezTo>
                      <a:pt x="10487" y="947"/>
                      <a:pt x="9901" y="1"/>
                      <a:pt x="955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1"/>
              <p:cNvSpPr/>
              <p:nvPr/>
            </p:nvSpPr>
            <p:spPr>
              <a:xfrm>
                <a:off x="5864350" y="3198700"/>
                <a:ext cx="287750" cy="549300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21972" extrusionOk="0">
                    <a:moveTo>
                      <a:pt x="6250" y="0"/>
                    </a:moveTo>
                    <a:cubicBezTo>
                      <a:pt x="6157" y="0"/>
                      <a:pt x="6065" y="29"/>
                      <a:pt x="5972" y="95"/>
                    </a:cubicBezTo>
                    <a:lnTo>
                      <a:pt x="6339" y="429"/>
                    </a:lnTo>
                    <a:cubicBezTo>
                      <a:pt x="6272" y="996"/>
                      <a:pt x="5672" y="2597"/>
                      <a:pt x="5505" y="2997"/>
                    </a:cubicBezTo>
                    <a:cubicBezTo>
                      <a:pt x="5338" y="3364"/>
                      <a:pt x="5338" y="3664"/>
                      <a:pt x="5572" y="4165"/>
                    </a:cubicBezTo>
                    <a:cubicBezTo>
                      <a:pt x="5738" y="4532"/>
                      <a:pt x="6039" y="5299"/>
                      <a:pt x="5972" y="6099"/>
                    </a:cubicBezTo>
                    <a:cubicBezTo>
                      <a:pt x="5738" y="5699"/>
                      <a:pt x="5538" y="5366"/>
                      <a:pt x="5305" y="5032"/>
                    </a:cubicBezTo>
                    <a:cubicBezTo>
                      <a:pt x="4971" y="4665"/>
                      <a:pt x="4671" y="4598"/>
                      <a:pt x="4304" y="4532"/>
                    </a:cubicBezTo>
                    <a:cubicBezTo>
                      <a:pt x="4285" y="4531"/>
                      <a:pt x="4267" y="4531"/>
                      <a:pt x="4248" y="4531"/>
                    </a:cubicBezTo>
                    <a:cubicBezTo>
                      <a:pt x="3463" y="4531"/>
                      <a:pt x="2625" y="5207"/>
                      <a:pt x="2169" y="5532"/>
                    </a:cubicBezTo>
                    <a:cubicBezTo>
                      <a:pt x="1469" y="6133"/>
                      <a:pt x="635" y="6667"/>
                      <a:pt x="401" y="7367"/>
                    </a:cubicBezTo>
                    <a:cubicBezTo>
                      <a:pt x="234" y="8001"/>
                      <a:pt x="968" y="8568"/>
                      <a:pt x="1335" y="9002"/>
                    </a:cubicBezTo>
                    <a:cubicBezTo>
                      <a:pt x="2336" y="10136"/>
                      <a:pt x="2236" y="11770"/>
                      <a:pt x="2169" y="13138"/>
                    </a:cubicBezTo>
                    <a:cubicBezTo>
                      <a:pt x="2069" y="14639"/>
                      <a:pt x="1836" y="16740"/>
                      <a:pt x="1202" y="18075"/>
                    </a:cubicBezTo>
                    <a:cubicBezTo>
                      <a:pt x="568" y="19476"/>
                      <a:pt x="1" y="20210"/>
                      <a:pt x="1068" y="21310"/>
                    </a:cubicBezTo>
                    <a:cubicBezTo>
                      <a:pt x="1402" y="21677"/>
                      <a:pt x="1969" y="21844"/>
                      <a:pt x="2469" y="21911"/>
                    </a:cubicBezTo>
                    <a:cubicBezTo>
                      <a:pt x="2679" y="21953"/>
                      <a:pt x="2888" y="21971"/>
                      <a:pt x="3098" y="21971"/>
                    </a:cubicBezTo>
                    <a:cubicBezTo>
                      <a:pt x="3389" y="21971"/>
                      <a:pt x="3680" y="21936"/>
                      <a:pt x="3970" y="21877"/>
                    </a:cubicBezTo>
                    <a:cubicBezTo>
                      <a:pt x="6005" y="21511"/>
                      <a:pt x="7907" y="20343"/>
                      <a:pt x="9174" y="18709"/>
                    </a:cubicBezTo>
                    <a:cubicBezTo>
                      <a:pt x="9808" y="17908"/>
                      <a:pt x="10075" y="16974"/>
                      <a:pt x="10308" y="16007"/>
                    </a:cubicBezTo>
                    <a:cubicBezTo>
                      <a:pt x="10475" y="14872"/>
                      <a:pt x="10308" y="13638"/>
                      <a:pt x="10108" y="12004"/>
                    </a:cubicBezTo>
                    <a:cubicBezTo>
                      <a:pt x="9875" y="10336"/>
                      <a:pt x="10175" y="9302"/>
                      <a:pt x="10475" y="8168"/>
                    </a:cubicBezTo>
                    <a:cubicBezTo>
                      <a:pt x="10842" y="6633"/>
                      <a:pt x="11509" y="4532"/>
                      <a:pt x="10975" y="3031"/>
                    </a:cubicBezTo>
                    <a:cubicBezTo>
                      <a:pt x="10375" y="2163"/>
                      <a:pt x="9441" y="1596"/>
                      <a:pt x="8340" y="1163"/>
                    </a:cubicBezTo>
                    <a:cubicBezTo>
                      <a:pt x="7253" y="745"/>
                      <a:pt x="6725" y="0"/>
                      <a:pt x="62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5862700" y="3579725"/>
                <a:ext cx="25437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10175" h="6697" extrusionOk="0">
                    <a:moveTo>
                      <a:pt x="6700" y="0"/>
                    </a:moveTo>
                    <a:cubicBezTo>
                      <a:pt x="5060" y="0"/>
                      <a:pt x="3152" y="391"/>
                      <a:pt x="1701" y="1299"/>
                    </a:cubicBezTo>
                    <a:cubicBezTo>
                      <a:pt x="1568" y="1866"/>
                      <a:pt x="1401" y="2400"/>
                      <a:pt x="1201" y="2800"/>
                    </a:cubicBezTo>
                    <a:cubicBezTo>
                      <a:pt x="567" y="4201"/>
                      <a:pt x="0" y="4935"/>
                      <a:pt x="1068" y="6036"/>
                    </a:cubicBezTo>
                    <a:cubicBezTo>
                      <a:pt x="1401" y="6403"/>
                      <a:pt x="1935" y="6570"/>
                      <a:pt x="2435" y="6636"/>
                    </a:cubicBezTo>
                    <a:cubicBezTo>
                      <a:pt x="2645" y="6678"/>
                      <a:pt x="2854" y="6697"/>
                      <a:pt x="3064" y="6697"/>
                    </a:cubicBezTo>
                    <a:cubicBezTo>
                      <a:pt x="3355" y="6697"/>
                      <a:pt x="3646" y="6661"/>
                      <a:pt x="3936" y="6603"/>
                    </a:cubicBezTo>
                    <a:cubicBezTo>
                      <a:pt x="6004" y="6236"/>
                      <a:pt x="7906" y="5069"/>
                      <a:pt x="9173" y="3434"/>
                    </a:cubicBezTo>
                    <a:cubicBezTo>
                      <a:pt x="9674" y="2767"/>
                      <a:pt x="9941" y="2000"/>
                      <a:pt x="10174" y="1233"/>
                    </a:cubicBezTo>
                    <a:cubicBezTo>
                      <a:pt x="9965" y="466"/>
                      <a:pt x="8492" y="0"/>
                      <a:pt x="67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5210550" y="1951000"/>
                <a:ext cx="727225" cy="1255100"/>
              </a:xfrm>
              <a:custGeom>
                <a:avLst/>
                <a:gdLst/>
                <a:ahLst/>
                <a:cxnLst/>
                <a:rect l="l" t="t" r="r" b="b"/>
                <a:pathLst>
                  <a:path w="29089" h="50204" extrusionOk="0">
                    <a:moveTo>
                      <a:pt x="5138" y="1"/>
                    </a:moveTo>
                    <a:lnTo>
                      <a:pt x="4504" y="67"/>
                    </a:lnTo>
                    <a:cubicBezTo>
                      <a:pt x="5305" y="2869"/>
                      <a:pt x="6172" y="6872"/>
                      <a:pt x="7073" y="12576"/>
                    </a:cubicBezTo>
                    <a:cubicBezTo>
                      <a:pt x="6921" y="12593"/>
                      <a:pt x="6772" y="12601"/>
                      <a:pt x="6626" y="12601"/>
                    </a:cubicBezTo>
                    <a:cubicBezTo>
                      <a:pt x="4436" y="12601"/>
                      <a:pt x="2945" y="10721"/>
                      <a:pt x="2069" y="6906"/>
                    </a:cubicBezTo>
                    <a:cubicBezTo>
                      <a:pt x="1502" y="4637"/>
                      <a:pt x="1002" y="2302"/>
                      <a:pt x="635" y="568"/>
                    </a:cubicBezTo>
                    <a:lnTo>
                      <a:pt x="1" y="668"/>
                    </a:lnTo>
                    <a:cubicBezTo>
                      <a:pt x="401" y="2369"/>
                      <a:pt x="901" y="4737"/>
                      <a:pt x="1435" y="7039"/>
                    </a:cubicBezTo>
                    <a:cubicBezTo>
                      <a:pt x="2403" y="11142"/>
                      <a:pt x="4137" y="13210"/>
                      <a:pt x="6639" y="13210"/>
                    </a:cubicBezTo>
                    <a:cubicBezTo>
                      <a:pt x="6806" y="13210"/>
                      <a:pt x="6972" y="13210"/>
                      <a:pt x="7139" y="13177"/>
                    </a:cubicBezTo>
                    <a:cubicBezTo>
                      <a:pt x="7773" y="17313"/>
                      <a:pt x="8407" y="22250"/>
                      <a:pt x="8941" y="28254"/>
                    </a:cubicBezTo>
                    <a:cubicBezTo>
                      <a:pt x="8974" y="28688"/>
                      <a:pt x="9007" y="28988"/>
                      <a:pt x="9007" y="29155"/>
                    </a:cubicBezTo>
                    <a:cubicBezTo>
                      <a:pt x="9107" y="30056"/>
                      <a:pt x="10008" y="30523"/>
                      <a:pt x="11342" y="31156"/>
                    </a:cubicBezTo>
                    <a:cubicBezTo>
                      <a:pt x="12610" y="31723"/>
                      <a:pt x="14278" y="32557"/>
                      <a:pt x="16146" y="34158"/>
                    </a:cubicBezTo>
                    <a:cubicBezTo>
                      <a:pt x="18681" y="36327"/>
                      <a:pt x="25152" y="45166"/>
                      <a:pt x="28621" y="50203"/>
                    </a:cubicBezTo>
                    <a:cubicBezTo>
                      <a:pt x="28821" y="50103"/>
                      <a:pt x="28988" y="49936"/>
                      <a:pt x="29088" y="49736"/>
                    </a:cubicBezTo>
                    <a:cubicBezTo>
                      <a:pt x="25786" y="44933"/>
                      <a:pt x="19315" y="36027"/>
                      <a:pt x="16613" y="33758"/>
                    </a:cubicBezTo>
                    <a:cubicBezTo>
                      <a:pt x="14645" y="32157"/>
                      <a:pt x="12943" y="31323"/>
                      <a:pt x="11642" y="30689"/>
                    </a:cubicBezTo>
                    <a:cubicBezTo>
                      <a:pt x="10342" y="30056"/>
                      <a:pt x="9741" y="29722"/>
                      <a:pt x="9641" y="29155"/>
                    </a:cubicBezTo>
                    <a:cubicBezTo>
                      <a:pt x="9641" y="28988"/>
                      <a:pt x="9608" y="28688"/>
                      <a:pt x="9574" y="28254"/>
                    </a:cubicBezTo>
                    <a:cubicBezTo>
                      <a:pt x="8140" y="13510"/>
                      <a:pt x="6505" y="4904"/>
                      <a:pt x="513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1"/>
              <p:cNvSpPr/>
              <p:nvPr/>
            </p:nvSpPr>
            <p:spPr>
              <a:xfrm>
                <a:off x="3850425" y="1146775"/>
                <a:ext cx="1208375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48335" h="18648" extrusionOk="0">
                    <a:moveTo>
                      <a:pt x="7023" y="1"/>
                    </a:moveTo>
                    <a:cubicBezTo>
                      <a:pt x="6995" y="1"/>
                      <a:pt x="6967" y="5"/>
                      <a:pt x="6939" y="13"/>
                    </a:cubicBezTo>
                    <a:cubicBezTo>
                      <a:pt x="5838" y="247"/>
                      <a:pt x="6005" y="1848"/>
                      <a:pt x="6839" y="3249"/>
                    </a:cubicBezTo>
                    <a:cubicBezTo>
                      <a:pt x="7349" y="4122"/>
                      <a:pt x="7388" y="4442"/>
                      <a:pt x="7044" y="4442"/>
                    </a:cubicBezTo>
                    <a:cubicBezTo>
                      <a:pt x="6691" y="4442"/>
                      <a:pt x="5935" y="4105"/>
                      <a:pt x="4870" y="3683"/>
                    </a:cubicBezTo>
                    <a:cubicBezTo>
                      <a:pt x="2998" y="2928"/>
                      <a:pt x="1564" y="1326"/>
                      <a:pt x="838" y="1326"/>
                    </a:cubicBezTo>
                    <a:cubicBezTo>
                      <a:pt x="762" y="1326"/>
                      <a:pt x="694" y="1343"/>
                      <a:pt x="634" y="1381"/>
                    </a:cubicBezTo>
                    <a:cubicBezTo>
                      <a:pt x="0" y="1815"/>
                      <a:pt x="267" y="5884"/>
                      <a:pt x="1868" y="7886"/>
                    </a:cubicBezTo>
                    <a:cubicBezTo>
                      <a:pt x="3503" y="9887"/>
                      <a:pt x="7105" y="10554"/>
                      <a:pt x="10108" y="11855"/>
                    </a:cubicBezTo>
                    <a:cubicBezTo>
                      <a:pt x="12676" y="12989"/>
                      <a:pt x="21949" y="17559"/>
                      <a:pt x="23717" y="18326"/>
                    </a:cubicBezTo>
                    <a:cubicBezTo>
                      <a:pt x="24268" y="18551"/>
                      <a:pt x="24785" y="18648"/>
                      <a:pt x="25347" y="18648"/>
                    </a:cubicBezTo>
                    <a:cubicBezTo>
                      <a:pt x="26621" y="18648"/>
                      <a:pt x="28127" y="18151"/>
                      <a:pt x="30789" y="17526"/>
                    </a:cubicBezTo>
                    <a:cubicBezTo>
                      <a:pt x="35692" y="16358"/>
                      <a:pt x="42364" y="14023"/>
                      <a:pt x="42364" y="14023"/>
                    </a:cubicBezTo>
                    <a:lnTo>
                      <a:pt x="48335" y="6718"/>
                    </a:lnTo>
                    <a:cubicBezTo>
                      <a:pt x="46275" y="4762"/>
                      <a:pt x="44417" y="4161"/>
                      <a:pt x="42811" y="4161"/>
                    </a:cubicBezTo>
                    <a:cubicBezTo>
                      <a:pt x="40776" y="4161"/>
                      <a:pt x="39146" y="5126"/>
                      <a:pt x="38027" y="5517"/>
                    </a:cubicBezTo>
                    <a:cubicBezTo>
                      <a:pt x="32557" y="7419"/>
                      <a:pt x="25819" y="9987"/>
                      <a:pt x="25819" y="9987"/>
                    </a:cubicBezTo>
                    <a:cubicBezTo>
                      <a:pt x="25819" y="9987"/>
                      <a:pt x="14978" y="7352"/>
                      <a:pt x="13677" y="6885"/>
                    </a:cubicBezTo>
                    <a:cubicBezTo>
                      <a:pt x="11475" y="6151"/>
                      <a:pt x="11008" y="4683"/>
                      <a:pt x="9507" y="3049"/>
                    </a:cubicBezTo>
                    <a:cubicBezTo>
                      <a:pt x="8050" y="1465"/>
                      <a:pt x="7555" y="1"/>
                      <a:pt x="7023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1"/>
              <p:cNvSpPr/>
              <p:nvPr/>
            </p:nvSpPr>
            <p:spPr>
              <a:xfrm>
                <a:off x="4560925" y="1245600"/>
                <a:ext cx="503725" cy="342675"/>
              </a:xfrm>
              <a:custGeom>
                <a:avLst/>
                <a:gdLst/>
                <a:ahLst/>
                <a:cxnLst/>
                <a:rect l="l" t="t" r="r" b="b"/>
                <a:pathLst>
                  <a:path w="20149" h="13707" extrusionOk="0">
                    <a:moveTo>
                      <a:pt x="14140" y="1"/>
                    </a:moveTo>
                    <a:cubicBezTo>
                      <a:pt x="13199" y="1"/>
                      <a:pt x="12134" y="158"/>
                      <a:pt x="10908" y="530"/>
                    </a:cubicBezTo>
                    <a:cubicBezTo>
                      <a:pt x="6072" y="1998"/>
                      <a:pt x="835" y="4400"/>
                      <a:pt x="835" y="4400"/>
                    </a:cubicBezTo>
                    <a:cubicBezTo>
                      <a:pt x="835" y="4400"/>
                      <a:pt x="1" y="6234"/>
                      <a:pt x="434" y="9236"/>
                    </a:cubicBezTo>
                    <a:cubicBezTo>
                      <a:pt x="801" y="12239"/>
                      <a:pt x="2536" y="13706"/>
                      <a:pt x="2536" y="13706"/>
                    </a:cubicBezTo>
                    <a:lnTo>
                      <a:pt x="14444" y="10271"/>
                    </a:lnTo>
                    <a:lnTo>
                      <a:pt x="20148" y="2665"/>
                    </a:lnTo>
                    <a:cubicBezTo>
                      <a:pt x="18604" y="1370"/>
                      <a:pt x="16911" y="1"/>
                      <a:pt x="14140" y="1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4778575" y="1214650"/>
                <a:ext cx="685525" cy="958200"/>
              </a:xfrm>
              <a:custGeom>
                <a:avLst/>
                <a:gdLst/>
                <a:ahLst/>
                <a:cxnLst/>
                <a:rect l="l" t="t" r="r" b="b"/>
                <a:pathLst>
                  <a:path w="27421" h="38328" extrusionOk="0">
                    <a:moveTo>
                      <a:pt x="12376" y="0"/>
                    </a:moveTo>
                    <a:cubicBezTo>
                      <a:pt x="9908" y="0"/>
                      <a:pt x="6239" y="167"/>
                      <a:pt x="2669" y="1802"/>
                    </a:cubicBezTo>
                    <a:cubicBezTo>
                      <a:pt x="2102" y="2235"/>
                      <a:pt x="401" y="3970"/>
                      <a:pt x="168" y="8940"/>
                    </a:cubicBezTo>
                    <a:cubicBezTo>
                      <a:pt x="1" y="12676"/>
                      <a:pt x="1" y="15678"/>
                      <a:pt x="168" y="23484"/>
                    </a:cubicBezTo>
                    <a:cubicBezTo>
                      <a:pt x="201" y="27720"/>
                      <a:pt x="168" y="31156"/>
                      <a:pt x="68" y="33925"/>
                    </a:cubicBezTo>
                    <a:cubicBezTo>
                      <a:pt x="2669" y="36960"/>
                      <a:pt x="10108" y="38328"/>
                      <a:pt x="16012" y="38328"/>
                    </a:cubicBezTo>
                    <a:cubicBezTo>
                      <a:pt x="21349" y="38328"/>
                      <a:pt x="25586" y="37327"/>
                      <a:pt x="27420" y="35659"/>
                    </a:cubicBezTo>
                    <a:cubicBezTo>
                      <a:pt x="27387" y="34792"/>
                      <a:pt x="27254" y="26786"/>
                      <a:pt x="27087" y="23017"/>
                    </a:cubicBezTo>
                    <a:lnTo>
                      <a:pt x="27020" y="20849"/>
                    </a:lnTo>
                    <a:cubicBezTo>
                      <a:pt x="26787" y="16612"/>
                      <a:pt x="26687" y="13243"/>
                      <a:pt x="26353" y="9941"/>
                    </a:cubicBezTo>
                    <a:cubicBezTo>
                      <a:pt x="25686" y="3069"/>
                      <a:pt x="23684" y="2269"/>
                      <a:pt x="23684" y="2269"/>
                    </a:cubicBezTo>
                    <a:cubicBezTo>
                      <a:pt x="23518" y="2235"/>
                      <a:pt x="23284" y="2135"/>
                      <a:pt x="22951" y="2002"/>
                    </a:cubicBezTo>
                    <a:cubicBezTo>
                      <a:pt x="21283" y="1468"/>
                      <a:pt x="17413" y="134"/>
                      <a:pt x="14178" y="67"/>
                    </a:cubicBezTo>
                    <a:lnTo>
                      <a:pt x="14078" y="67"/>
                    </a:lnTo>
                    <a:cubicBezTo>
                      <a:pt x="13577" y="0"/>
                      <a:pt x="13010" y="0"/>
                      <a:pt x="1237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4774425" y="1209650"/>
                <a:ext cx="694675" cy="967375"/>
              </a:xfrm>
              <a:custGeom>
                <a:avLst/>
                <a:gdLst/>
                <a:ahLst/>
                <a:cxnLst/>
                <a:rect l="l" t="t" r="r" b="b"/>
                <a:pathLst>
                  <a:path w="27787" h="38695" extrusionOk="0">
                    <a:moveTo>
                      <a:pt x="12542" y="367"/>
                    </a:moveTo>
                    <a:cubicBezTo>
                      <a:pt x="13176" y="367"/>
                      <a:pt x="13710" y="367"/>
                      <a:pt x="14210" y="400"/>
                    </a:cubicBezTo>
                    <a:lnTo>
                      <a:pt x="14277" y="400"/>
                    </a:lnTo>
                    <a:cubicBezTo>
                      <a:pt x="17546" y="501"/>
                      <a:pt x="21382" y="1801"/>
                      <a:pt x="22983" y="2369"/>
                    </a:cubicBezTo>
                    <a:cubicBezTo>
                      <a:pt x="23317" y="2502"/>
                      <a:pt x="23550" y="2602"/>
                      <a:pt x="23717" y="2635"/>
                    </a:cubicBezTo>
                    <a:cubicBezTo>
                      <a:pt x="23717" y="2635"/>
                      <a:pt x="25618" y="3436"/>
                      <a:pt x="26285" y="10174"/>
                    </a:cubicBezTo>
                    <a:cubicBezTo>
                      <a:pt x="26619" y="13476"/>
                      <a:pt x="26752" y="16812"/>
                      <a:pt x="26953" y="21082"/>
                    </a:cubicBezTo>
                    <a:cubicBezTo>
                      <a:pt x="27019" y="21816"/>
                      <a:pt x="27053" y="22516"/>
                      <a:pt x="27053" y="23250"/>
                    </a:cubicBezTo>
                    <a:cubicBezTo>
                      <a:pt x="27219" y="26919"/>
                      <a:pt x="27320" y="34592"/>
                      <a:pt x="27386" y="35826"/>
                    </a:cubicBezTo>
                    <a:cubicBezTo>
                      <a:pt x="25552" y="37494"/>
                      <a:pt x="21382" y="38428"/>
                      <a:pt x="16178" y="38428"/>
                    </a:cubicBezTo>
                    <a:cubicBezTo>
                      <a:pt x="9073" y="38428"/>
                      <a:pt x="2669" y="36693"/>
                      <a:pt x="400" y="34158"/>
                    </a:cubicBezTo>
                    <a:cubicBezTo>
                      <a:pt x="467" y="31423"/>
                      <a:pt x="534" y="28020"/>
                      <a:pt x="467" y="23750"/>
                    </a:cubicBezTo>
                    <a:cubicBezTo>
                      <a:pt x="334" y="15978"/>
                      <a:pt x="334" y="12976"/>
                      <a:pt x="467" y="9240"/>
                    </a:cubicBezTo>
                    <a:cubicBezTo>
                      <a:pt x="734" y="4403"/>
                      <a:pt x="2368" y="2702"/>
                      <a:pt x="2902" y="2235"/>
                    </a:cubicBezTo>
                    <a:cubicBezTo>
                      <a:pt x="6438" y="601"/>
                      <a:pt x="10107" y="367"/>
                      <a:pt x="12542" y="367"/>
                    </a:cubicBezTo>
                    <a:close/>
                    <a:moveTo>
                      <a:pt x="12542" y="0"/>
                    </a:moveTo>
                    <a:cubicBezTo>
                      <a:pt x="9907" y="0"/>
                      <a:pt x="6238" y="267"/>
                      <a:pt x="2735" y="1835"/>
                    </a:cubicBezTo>
                    <a:cubicBezTo>
                      <a:pt x="1635" y="2669"/>
                      <a:pt x="334" y="4837"/>
                      <a:pt x="167" y="9140"/>
                    </a:cubicBezTo>
                    <a:cubicBezTo>
                      <a:pt x="0" y="12776"/>
                      <a:pt x="0" y="15611"/>
                      <a:pt x="167" y="23684"/>
                    </a:cubicBezTo>
                    <a:cubicBezTo>
                      <a:pt x="200" y="28287"/>
                      <a:pt x="167" y="31656"/>
                      <a:pt x="67" y="34191"/>
                    </a:cubicBezTo>
                    <a:cubicBezTo>
                      <a:pt x="2535" y="37160"/>
                      <a:pt x="9674" y="38695"/>
                      <a:pt x="16212" y="38695"/>
                    </a:cubicBezTo>
                    <a:cubicBezTo>
                      <a:pt x="21182" y="38695"/>
                      <a:pt x="25852" y="37794"/>
                      <a:pt x="27787" y="35859"/>
                    </a:cubicBezTo>
                    <a:cubicBezTo>
                      <a:pt x="27787" y="35859"/>
                      <a:pt x="27686" y="27186"/>
                      <a:pt x="27453" y="23150"/>
                    </a:cubicBezTo>
                    <a:cubicBezTo>
                      <a:pt x="27219" y="17846"/>
                      <a:pt x="27086" y="13877"/>
                      <a:pt x="26719" y="10041"/>
                    </a:cubicBezTo>
                    <a:cubicBezTo>
                      <a:pt x="26019" y="2869"/>
                      <a:pt x="23917" y="2202"/>
                      <a:pt x="23917" y="2202"/>
                    </a:cubicBezTo>
                    <a:cubicBezTo>
                      <a:pt x="23016" y="1968"/>
                      <a:pt x="18280" y="100"/>
                      <a:pt x="14377" y="0"/>
                    </a:cubicBezTo>
                    <a:cubicBezTo>
                      <a:pt x="14177" y="11"/>
                      <a:pt x="13980" y="15"/>
                      <a:pt x="13783" y="15"/>
                    </a:cubicBezTo>
                    <a:cubicBezTo>
                      <a:pt x="13387" y="15"/>
                      <a:pt x="12987" y="0"/>
                      <a:pt x="1254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1"/>
              <p:cNvSpPr/>
              <p:nvPr/>
            </p:nvSpPr>
            <p:spPr>
              <a:xfrm>
                <a:off x="4701025" y="620050"/>
                <a:ext cx="574600" cy="527900"/>
              </a:xfrm>
              <a:custGeom>
                <a:avLst/>
                <a:gdLst/>
                <a:ahLst/>
                <a:cxnLst/>
                <a:rect l="l" t="t" r="r" b="b"/>
                <a:pathLst>
                  <a:path w="22984" h="21116" extrusionOk="0">
                    <a:moveTo>
                      <a:pt x="9694" y="1"/>
                    </a:moveTo>
                    <a:cubicBezTo>
                      <a:pt x="9546" y="1"/>
                      <a:pt x="9414" y="14"/>
                      <a:pt x="9307" y="34"/>
                    </a:cubicBezTo>
                    <a:cubicBezTo>
                      <a:pt x="8340" y="201"/>
                      <a:pt x="7506" y="935"/>
                      <a:pt x="7306" y="1869"/>
                    </a:cubicBezTo>
                    <a:cubicBezTo>
                      <a:pt x="6599" y="1408"/>
                      <a:pt x="5808" y="1060"/>
                      <a:pt x="4984" y="1060"/>
                    </a:cubicBezTo>
                    <a:cubicBezTo>
                      <a:pt x="4913" y="1060"/>
                      <a:pt x="4842" y="1063"/>
                      <a:pt x="4771" y="1068"/>
                    </a:cubicBezTo>
                    <a:cubicBezTo>
                      <a:pt x="3837" y="1168"/>
                      <a:pt x="2969" y="1702"/>
                      <a:pt x="2669" y="2569"/>
                    </a:cubicBezTo>
                    <a:cubicBezTo>
                      <a:pt x="2436" y="3403"/>
                      <a:pt x="2769" y="4337"/>
                      <a:pt x="3103" y="5104"/>
                    </a:cubicBezTo>
                    <a:cubicBezTo>
                      <a:pt x="2890" y="4983"/>
                      <a:pt x="2649" y="4923"/>
                      <a:pt x="2412" y="4923"/>
                    </a:cubicBezTo>
                    <a:cubicBezTo>
                      <a:pt x="2130" y="4923"/>
                      <a:pt x="1853" y="5008"/>
                      <a:pt x="1635" y="5171"/>
                    </a:cubicBezTo>
                    <a:cubicBezTo>
                      <a:pt x="1201" y="5438"/>
                      <a:pt x="1001" y="6038"/>
                      <a:pt x="1135" y="6539"/>
                    </a:cubicBezTo>
                    <a:cubicBezTo>
                      <a:pt x="1201" y="6872"/>
                      <a:pt x="1435" y="7172"/>
                      <a:pt x="1435" y="7539"/>
                    </a:cubicBezTo>
                    <a:cubicBezTo>
                      <a:pt x="1435" y="7840"/>
                      <a:pt x="1201" y="8106"/>
                      <a:pt x="935" y="8240"/>
                    </a:cubicBezTo>
                    <a:cubicBezTo>
                      <a:pt x="840" y="8282"/>
                      <a:pt x="743" y="8301"/>
                      <a:pt x="647" y="8301"/>
                    </a:cubicBezTo>
                    <a:cubicBezTo>
                      <a:pt x="438" y="8301"/>
                      <a:pt x="238" y="8210"/>
                      <a:pt x="101" y="8073"/>
                    </a:cubicBezTo>
                    <a:lnTo>
                      <a:pt x="101" y="8073"/>
                    </a:lnTo>
                    <a:cubicBezTo>
                      <a:pt x="1" y="8607"/>
                      <a:pt x="201" y="9207"/>
                      <a:pt x="634" y="9574"/>
                    </a:cubicBezTo>
                    <a:cubicBezTo>
                      <a:pt x="920" y="9836"/>
                      <a:pt x="1307" y="9979"/>
                      <a:pt x="1699" y="9979"/>
                    </a:cubicBezTo>
                    <a:cubicBezTo>
                      <a:pt x="1857" y="9979"/>
                      <a:pt x="2016" y="9956"/>
                      <a:pt x="2169" y="9908"/>
                    </a:cubicBezTo>
                    <a:lnTo>
                      <a:pt x="2169" y="9908"/>
                    </a:lnTo>
                    <a:cubicBezTo>
                      <a:pt x="2135" y="10375"/>
                      <a:pt x="2336" y="10875"/>
                      <a:pt x="2769" y="11109"/>
                    </a:cubicBezTo>
                    <a:cubicBezTo>
                      <a:pt x="2951" y="11222"/>
                      <a:pt x="3224" y="11289"/>
                      <a:pt x="3486" y="11289"/>
                    </a:cubicBezTo>
                    <a:cubicBezTo>
                      <a:pt x="3609" y="11289"/>
                      <a:pt x="3730" y="11274"/>
                      <a:pt x="3837" y="11242"/>
                    </a:cubicBezTo>
                    <a:lnTo>
                      <a:pt x="3837" y="11242"/>
                    </a:lnTo>
                    <a:cubicBezTo>
                      <a:pt x="3880" y="11282"/>
                      <a:pt x="18614" y="21082"/>
                      <a:pt x="18681" y="21116"/>
                    </a:cubicBezTo>
                    <a:cubicBezTo>
                      <a:pt x="20048" y="18214"/>
                      <a:pt x="21449" y="16246"/>
                      <a:pt x="22216" y="13077"/>
                    </a:cubicBezTo>
                    <a:cubicBezTo>
                      <a:pt x="22550" y="11776"/>
                      <a:pt x="22984" y="8907"/>
                      <a:pt x="22150" y="7339"/>
                    </a:cubicBezTo>
                    <a:cubicBezTo>
                      <a:pt x="21582" y="6299"/>
                      <a:pt x="20865" y="5496"/>
                      <a:pt x="19746" y="5496"/>
                    </a:cubicBezTo>
                    <a:cubicBezTo>
                      <a:pt x="19681" y="5496"/>
                      <a:pt x="19615" y="5499"/>
                      <a:pt x="19548" y="5505"/>
                    </a:cubicBezTo>
                    <a:cubicBezTo>
                      <a:pt x="19715" y="3870"/>
                      <a:pt x="18881" y="2936"/>
                      <a:pt x="18180" y="2369"/>
                    </a:cubicBezTo>
                    <a:cubicBezTo>
                      <a:pt x="17746" y="1976"/>
                      <a:pt x="17144" y="1775"/>
                      <a:pt x="16551" y="1775"/>
                    </a:cubicBezTo>
                    <a:cubicBezTo>
                      <a:pt x="16188" y="1775"/>
                      <a:pt x="15828" y="1850"/>
                      <a:pt x="15512" y="2002"/>
                    </a:cubicBezTo>
                    <a:cubicBezTo>
                      <a:pt x="15345" y="1201"/>
                      <a:pt x="14678" y="534"/>
                      <a:pt x="13877" y="334"/>
                    </a:cubicBezTo>
                    <a:cubicBezTo>
                      <a:pt x="13711" y="284"/>
                      <a:pt x="13536" y="260"/>
                      <a:pt x="13360" y="260"/>
                    </a:cubicBezTo>
                    <a:cubicBezTo>
                      <a:pt x="12725" y="260"/>
                      <a:pt x="12067" y="572"/>
                      <a:pt x="11676" y="1068"/>
                    </a:cubicBezTo>
                    <a:cubicBezTo>
                      <a:pt x="11142" y="214"/>
                      <a:pt x="10288" y="1"/>
                      <a:pt x="969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1"/>
              <p:cNvSpPr/>
              <p:nvPr/>
            </p:nvSpPr>
            <p:spPr>
              <a:xfrm>
                <a:off x="4792750" y="771100"/>
                <a:ext cx="480375" cy="565450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22618" extrusionOk="0">
                    <a:moveTo>
                      <a:pt x="9975" y="0"/>
                    </a:moveTo>
                    <a:cubicBezTo>
                      <a:pt x="8673" y="0"/>
                      <a:pt x="7489" y="1430"/>
                      <a:pt x="4971" y="1697"/>
                    </a:cubicBezTo>
                    <a:cubicBezTo>
                      <a:pt x="4701" y="1730"/>
                      <a:pt x="4451" y="1744"/>
                      <a:pt x="4219" y="1744"/>
                    </a:cubicBezTo>
                    <a:cubicBezTo>
                      <a:pt x="2739" y="1744"/>
                      <a:pt x="1969" y="1170"/>
                      <a:pt x="1093" y="1170"/>
                    </a:cubicBezTo>
                    <a:cubicBezTo>
                      <a:pt x="987" y="1170"/>
                      <a:pt x="879" y="1178"/>
                      <a:pt x="768" y="1197"/>
                    </a:cubicBezTo>
                    <a:cubicBezTo>
                      <a:pt x="134" y="2064"/>
                      <a:pt x="301" y="4066"/>
                      <a:pt x="501" y="6034"/>
                    </a:cubicBezTo>
                    <a:cubicBezTo>
                      <a:pt x="134" y="7535"/>
                      <a:pt x="1" y="9837"/>
                      <a:pt x="968" y="13473"/>
                    </a:cubicBezTo>
                    <a:cubicBezTo>
                      <a:pt x="1535" y="15674"/>
                      <a:pt x="2569" y="16642"/>
                      <a:pt x="4137" y="17042"/>
                    </a:cubicBezTo>
                    <a:cubicBezTo>
                      <a:pt x="4595" y="17170"/>
                      <a:pt x="5126" y="17207"/>
                      <a:pt x="5583" y="17207"/>
                    </a:cubicBezTo>
                    <a:cubicBezTo>
                      <a:pt x="6193" y="17207"/>
                      <a:pt x="6672" y="17142"/>
                      <a:pt x="6672" y="17142"/>
                    </a:cubicBezTo>
                    <a:lnTo>
                      <a:pt x="7039" y="18977"/>
                    </a:lnTo>
                    <a:cubicBezTo>
                      <a:pt x="5210" y="21517"/>
                      <a:pt x="6478" y="22618"/>
                      <a:pt x="8577" y="22618"/>
                    </a:cubicBezTo>
                    <a:cubicBezTo>
                      <a:pt x="11108" y="22618"/>
                      <a:pt x="14846" y="21017"/>
                      <a:pt x="15812" y="18409"/>
                    </a:cubicBezTo>
                    <a:lnTo>
                      <a:pt x="14878" y="11971"/>
                    </a:lnTo>
                    <a:lnTo>
                      <a:pt x="14878" y="11971"/>
                    </a:lnTo>
                    <a:cubicBezTo>
                      <a:pt x="14878" y="11972"/>
                      <a:pt x="15324" y="12403"/>
                      <a:pt x="16052" y="12403"/>
                    </a:cubicBezTo>
                    <a:cubicBezTo>
                      <a:pt x="16452" y="12403"/>
                      <a:pt x="16937" y="12273"/>
                      <a:pt x="17480" y="11871"/>
                    </a:cubicBezTo>
                    <a:cubicBezTo>
                      <a:pt x="18547" y="11071"/>
                      <a:pt x="19215" y="9203"/>
                      <a:pt x="18347" y="7502"/>
                    </a:cubicBezTo>
                    <a:cubicBezTo>
                      <a:pt x="17955" y="6762"/>
                      <a:pt x="17412" y="6514"/>
                      <a:pt x="16895" y="6514"/>
                    </a:cubicBezTo>
                    <a:cubicBezTo>
                      <a:pt x="16270" y="6514"/>
                      <a:pt x="15683" y="6876"/>
                      <a:pt x="15445" y="7168"/>
                    </a:cubicBezTo>
                    <a:cubicBezTo>
                      <a:pt x="14978" y="7702"/>
                      <a:pt x="14478" y="8536"/>
                      <a:pt x="14011" y="8569"/>
                    </a:cubicBezTo>
                    <a:cubicBezTo>
                      <a:pt x="13979" y="8576"/>
                      <a:pt x="13946" y="8580"/>
                      <a:pt x="13912" y="8580"/>
                    </a:cubicBezTo>
                    <a:cubicBezTo>
                      <a:pt x="13626" y="8580"/>
                      <a:pt x="13275" y="8320"/>
                      <a:pt x="12977" y="7635"/>
                    </a:cubicBezTo>
                    <a:cubicBezTo>
                      <a:pt x="12643" y="6834"/>
                      <a:pt x="12610" y="5800"/>
                      <a:pt x="12643" y="4700"/>
                    </a:cubicBezTo>
                    <a:cubicBezTo>
                      <a:pt x="12176" y="4499"/>
                      <a:pt x="11276" y="3966"/>
                      <a:pt x="10975" y="3465"/>
                    </a:cubicBezTo>
                    <a:cubicBezTo>
                      <a:pt x="10375" y="2298"/>
                      <a:pt x="10675" y="1164"/>
                      <a:pt x="10975" y="296"/>
                    </a:cubicBezTo>
                    <a:cubicBezTo>
                      <a:pt x="10621" y="86"/>
                      <a:pt x="10294" y="0"/>
                      <a:pt x="9975" y="0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1"/>
              <p:cNvSpPr/>
              <p:nvPr/>
            </p:nvSpPr>
            <p:spPr>
              <a:xfrm>
                <a:off x="4959550" y="1064525"/>
                <a:ext cx="184325" cy="16015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6406" extrusionOk="0">
                    <a:moveTo>
                      <a:pt x="7372" y="1"/>
                    </a:moveTo>
                    <a:cubicBezTo>
                      <a:pt x="7372" y="2"/>
                      <a:pt x="7039" y="2036"/>
                      <a:pt x="6171" y="3103"/>
                    </a:cubicBezTo>
                    <a:cubicBezTo>
                      <a:pt x="5271" y="4137"/>
                      <a:pt x="1768" y="5138"/>
                      <a:pt x="0" y="5338"/>
                    </a:cubicBezTo>
                    <a:lnTo>
                      <a:pt x="267" y="6406"/>
                    </a:lnTo>
                    <a:cubicBezTo>
                      <a:pt x="801" y="6306"/>
                      <a:pt x="2202" y="6105"/>
                      <a:pt x="3136" y="5805"/>
                    </a:cubicBezTo>
                    <a:cubicBezTo>
                      <a:pt x="4203" y="5472"/>
                      <a:pt x="6038" y="4871"/>
                      <a:pt x="6705" y="3704"/>
                    </a:cubicBezTo>
                    <a:cubicBezTo>
                      <a:pt x="7372" y="2536"/>
                      <a:pt x="7372" y="2"/>
                      <a:pt x="7372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1"/>
              <p:cNvSpPr/>
              <p:nvPr/>
            </p:nvSpPr>
            <p:spPr>
              <a:xfrm>
                <a:off x="4811950" y="873300"/>
                <a:ext cx="4672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279" extrusionOk="0">
                    <a:moveTo>
                      <a:pt x="1068" y="1"/>
                    </a:moveTo>
                    <a:cubicBezTo>
                      <a:pt x="947" y="1"/>
                      <a:pt x="823" y="26"/>
                      <a:pt x="701" y="78"/>
                    </a:cubicBezTo>
                    <a:cubicBezTo>
                      <a:pt x="200" y="278"/>
                      <a:pt x="0" y="812"/>
                      <a:pt x="200" y="1279"/>
                    </a:cubicBezTo>
                    <a:lnTo>
                      <a:pt x="1868" y="545"/>
                    </a:lnTo>
                    <a:cubicBezTo>
                      <a:pt x="1720" y="200"/>
                      <a:pt x="1409" y="1"/>
                      <a:pt x="10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1"/>
              <p:cNvSpPr/>
              <p:nvPr/>
            </p:nvSpPr>
            <p:spPr>
              <a:xfrm>
                <a:off x="4972900" y="865200"/>
                <a:ext cx="47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6" extrusionOk="0">
                    <a:moveTo>
                      <a:pt x="848" y="1"/>
                    </a:moveTo>
                    <a:cubicBezTo>
                      <a:pt x="450" y="1"/>
                      <a:pt x="111" y="260"/>
                      <a:pt x="0" y="702"/>
                    </a:cubicBezTo>
                    <a:lnTo>
                      <a:pt x="1768" y="1136"/>
                    </a:lnTo>
                    <a:cubicBezTo>
                      <a:pt x="1901" y="635"/>
                      <a:pt x="1601" y="135"/>
                      <a:pt x="1101" y="35"/>
                    </a:cubicBezTo>
                    <a:cubicBezTo>
                      <a:pt x="1015" y="12"/>
                      <a:pt x="930" y="1"/>
                      <a:pt x="8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1"/>
              <p:cNvSpPr/>
              <p:nvPr/>
            </p:nvSpPr>
            <p:spPr>
              <a:xfrm>
                <a:off x="4939525" y="1056200"/>
                <a:ext cx="68425" cy="478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912" extrusionOk="0">
                    <a:moveTo>
                      <a:pt x="2402" y="0"/>
                    </a:moveTo>
                    <a:lnTo>
                      <a:pt x="1" y="1168"/>
                    </a:lnTo>
                    <a:cubicBezTo>
                      <a:pt x="237" y="1640"/>
                      <a:pt x="724" y="1912"/>
                      <a:pt x="1225" y="1912"/>
                    </a:cubicBezTo>
                    <a:cubicBezTo>
                      <a:pt x="1432" y="1912"/>
                      <a:pt x="1641" y="1866"/>
                      <a:pt x="1835" y="1768"/>
                    </a:cubicBezTo>
                    <a:cubicBezTo>
                      <a:pt x="2503" y="1435"/>
                      <a:pt x="2736" y="668"/>
                      <a:pt x="2402" y="0"/>
                    </a:cubicBez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1"/>
              <p:cNvSpPr/>
              <p:nvPr/>
            </p:nvSpPr>
            <p:spPr>
              <a:xfrm>
                <a:off x="4967875" y="1068700"/>
                <a:ext cx="36725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36" extrusionOk="0">
                    <a:moveTo>
                      <a:pt x="1435" y="1"/>
                    </a:moveTo>
                    <a:cubicBezTo>
                      <a:pt x="635" y="1"/>
                      <a:pt x="1" y="635"/>
                      <a:pt x="34" y="1435"/>
                    </a:cubicBezTo>
                    <a:cubicBezTo>
                      <a:pt x="268" y="1435"/>
                      <a:pt x="501" y="1402"/>
                      <a:pt x="701" y="1302"/>
                    </a:cubicBezTo>
                    <a:cubicBezTo>
                      <a:pt x="1202" y="1068"/>
                      <a:pt x="1469" y="568"/>
                      <a:pt x="1435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1"/>
              <p:cNvSpPr/>
              <p:nvPr/>
            </p:nvSpPr>
            <p:spPr>
              <a:xfrm>
                <a:off x="4972900" y="918600"/>
                <a:ext cx="3670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469" extrusionOk="0">
                    <a:moveTo>
                      <a:pt x="734" y="0"/>
                    </a:moveTo>
                    <a:cubicBezTo>
                      <a:pt x="300" y="0"/>
                      <a:pt x="0" y="334"/>
                      <a:pt x="0" y="768"/>
                    </a:cubicBezTo>
                    <a:cubicBezTo>
                      <a:pt x="0" y="1168"/>
                      <a:pt x="334" y="1468"/>
                      <a:pt x="767" y="1468"/>
                    </a:cubicBezTo>
                    <a:cubicBezTo>
                      <a:pt x="1168" y="1468"/>
                      <a:pt x="1468" y="1135"/>
                      <a:pt x="1468" y="734"/>
                    </a:cubicBezTo>
                    <a:cubicBezTo>
                      <a:pt x="1434" y="301"/>
                      <a:pt x="1101" y="0"/>
                      <a:pt x="7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1"/>
              <p:cNvSpPr/>
              <p:nvPr/>
            </p:nvSpPr>
            <p:spPr>
              <a:xfrm>
                <a:off x="4831125" y="926875"/>
                <a:ext cx="36725" cy="367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71" extrusionOk="0">
                    <a:moveTo>
                      <a:pt x="789" y="1"/>
                    </a:moveTo>
                    <a:cubicBezTo>
                      <a:pt x="771" y="1"/>
                      <a:pt x="753" y="2"/>
                      <a:pt x="734" y="3"/>
                    </a:cubicBezTo>
                    <a:cubicBezTo>
                      <a:pt x="301" y="3"/>
                      <a:pt x="0" y="337"/>
                      <a:pt x="0" y="770"/>
                    </a:cubicBezTo>
                    <a:cubicBezTo>
                      <a:pt x="0" y="1171"/>
                      <a:pt x="334" y="1471"/>
                      <a:pt x="768" y="1471"/>
                    </a:cubicBezTo>
                    <a:cubicBezTo>
                      <a:pt x="1168" y="1471"/>
                      <a:pt x="1468" y="1137"/>
                      <a:pt x="1468" y="737"/>
                    </a:cubicBezTo>
                    <a:cubicBezTo>
                      <a:pt x="1468" y="323"/>
                      <a:pt x="1165" y="1"/>
                      <a:pt x="7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41"/>
              <p:cNvSpPr/>
              <p:nvPr/>
            </p:nvSpPr>
            <p:spPr>
              <a:xfrm>
                <a:off x="4864475" y="926900"/>
                <a:ext cx="64250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4806" extrusionOk="0">
                    <a:moveTo>
                      <a:pt x="2534" y="1"/>
                    </a:moveTo>
                    <a:cubicBezTo>
                      <a:pt x="1642" y="1"/>
                      <a:pt x="626" y="2493"/>
                      <a:pt x="1" y="4238"/>
                    </a:cubicBezTo>
                    <a:lnTo>
                      <a:pt x="2569" y="4805"/>
                    </a:lnTo>
                    <a:lnTo>
                      <a:pt x="2569" y="2"/>
                    </a:lnTo>
                    <a:cubicBezTo>
                      <a:pt x="2557" y="1"/>
                      <a:pt x="2546" y="1"/>
                      <a:pt x="2534" y="1"/>
                    </a:cubicBezTo>
                    <a:close/>
                  </a:path>
                </a:pathLst>
              </a:custGeom>
              <a:solidFill>
                <a:srgbClr val="000000">
                  <a:alpha val="23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41"/>
              <p:cNvSpPr/>
              <p:nvPr/>
            </p:nvSpPr>
            <p:spPr>
              <a:xfrm>
                <a:off x="3762025" y="783600"/>
                <a:ext cx="772250" cy="902250"/>
              </a:xfrm>
              <a:custGeom>
                <a:avLst/>
                <a:gdLst/>
                <a:ahLst/>
                <a:cxnLst/>
                <a:rect l="l" t="t" r="r" b="b"/>
                <a:pathLst>
                  <a:path w="30890" h="36090" extrusionOk="0">
                    <a:moveTo>
                      <a:pt x="8011" y="1"/>
                    </a:moveTo>
                    <a:cubicBezTo>
                      <a:pt x="6378" y="1"/>
                      <a:pt x="4936" y="409"/>
                      <a:pt x="3736" y="1197"/>
                    </a:cubicBezTo>
                    <a:lnTo>
                      <a:pt x="401" y="3599"/>
                    </a:lnTo>
                    <a:lnTo>
                      <a:pt x="1035" y="4466"/>
                    </a:lnTo>
                    <a:cubicBezTo>
                      <a:pt x="267" y="6168"/>
                      <a:pt x="0" y="8369"/>
                      <a:pt x="234" y="10938"/>
                    </a:cubicBezTo>
                    <a:cubicBezTo>
                      <a:pt x="1201" y="19944"/>
                      <a:pt x="8707" y="30252"/>
                      <a:pt x="17046" y="33921"/>
                    </a:cubicBezTo>
                    <a:cubicBezTo>
                      <a:pt x="19085" y="34811"/>
                      <a:pt x="21001" y="35257"/>
                      <a:pt x="22708" y="35257"/>
                    </a:cubicBezTo>
                    <a:cubicBezTo>
                      <a:pt x="22983" y="35257"/>
                      <a:pt x="23253" y="35245"/>
                      <a:pt x="23517" y="35222"/>
                    </a:cubicBezTo>
                    <a:lnTo>
                      <a:pt x="24118" y="36089"/>
                    </a:lnTo>
                    <a:lnTo>
                      <a:pt x="27453" y="33687"/>
                    </a:lnTo>
                    <a:cubicBezTo>
                      <a:pt x="29722" y="31886"/>
                      <a:pt x="30889" y="28617"/>
                      <a:pt x="30422" y="24281"/>
                    </a:cubicBezTo>
                    <a:cubicBezTo>
                      <a:pt x="29455" y="15274"/>
                      <a:pt x="21949" y="5000"/>
                      <a:pt x="13610" y="1331"/>
                    </a:cubicBezTo>
                    <a:cubicBezTo>
                      <a:pt x="11579" y="434"/>
                      <a:pt x="9694" y="1"/>
                      <a:pt x="8011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1"/>
              <p:cNvSpPr/>
              <p:nvPr/>
            </p:nvSpPr>
            <p:spPr>
              <a:xfrm>
                <a:off x="3762025" y="783600"/>
                <a:ext cx="772250" cy="902250"/>
              </a:xfrm>
              <a:custGeom>
                <a:avLst/>
                <a:gdLst/>
                <a:ahLst/>
                <a:cxnLst/>
                <a:rect l="l" t="t" r="r" b="b"/>
                <a:pathLst>
                  <a:path w="30890" h="36090" extrusionOk="0">
                    <a:moveTo>
                      <a:pt x="8011" y="1"/>
                    </a:moveTo>
                    <a:cubicBezTo>
                      <a:pt x="6378" y="1"/>
                      <a:pt x="4936" y="409"/>
                      <a:pt x="3736" y="1197"/>
                    </a:cubicBezTo>
                    <a:lnTo>
                      <a:pt x="401" y="3599"/>
                    </a:lnTo>
                    <a:lnTo>
                      <a:pt x="1035" y="4466"/>
                    </a:lnTo>
                    <a:cubicBezTo>
                      <a:pt x="267" y="6168"/>
                      <a:pt x="0" y="8369"/>
                      <a:pt x="234" y="10938"/>
                    </a:cubicBezTo>
                    <a:cubicBezTo>
                      <a:pt x="1201" y="19944"/>
                      <a:pt x="8707" y="30252"/>
                      <a:pt x="17046" y="33921"/>
                    </a:cubicBezTo>
                    <a:cubicBezTo>
                      <a:pt x="19085" y="34811"/>
                      <a:pt x="21001" y="35257"/>
                      <a:pt x="22708" y="35257"/>
                    </a:cubicBezTo>
                    <a:cubicBezTo>
                      <a:pt x="22983" y="35257"/>
                      <a:pt x="23253" y="35245"/>
                      <a:pt x="23517" y="35222"/>
                    </a:cubicBezTo>
                    <a:lnTo>
                      <a:pt x="24118" y="36089"/>
                    </a:lnTo>
                    <a:lnTo>
                      <a:pt x="27453" y="33687"/>
                    </a:lnTo>
                    <a:cubicBezTo>
                      <a:pt x="29722" y="31886"/>
                      <a:pt x="30889" y="28617"/>
                      <a:pt x="30422" y="24281"/>
                    </a:cubicBezTo>
                    <a:cubicBezTo>
                      <a:pt x="29455" y="15274"/>
                      <a:pt x="21949" y="5000"/>
                      <a:pt x="13610" y="1331"/>
                    </a:cubicBezTo>
                    <a:cubicBezTo>
                      <a:pt x="11579" y="434"/>
                      <a:pt x="9694" y="1"/>
                      <a:pt x="8011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41"/>
              <p:cNvSpPr/>
              <p:nvPr/>
            </p:nvSpPr>
            <p:spPr>
              <a:xfrm>
                <a:off x="3908800" y="1054525"/>
                <a:ext cx="625475" cy="631325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25253" extrusionOk="0">
                    <a:moveTo>
                      <a:pt x="18947" y="1"/>
                    </a:moveTo>
                    <a:lnTo>
                      <a:pt x="0" y="13577"/>
                    </a:lnTo>
                    <a:cubicBezTo>
                      <a:pt x="3036" y="17747"/>
                      <a:pt x="7005" y="21249"/>
                      <a:pt x="11175" y="23084"/>
                    </a:cubicBezTo>
                    <a:cubicBezTo>
                      <a:pt x="13199" y="23996"/>
                      <a:pt x="15126" y="24421"/>
                      <a:pt x="16810" y="24421"/>
                    </a:cubicBezTo>
                    <a:cubicBezTo>
                      <a:pt x="17096" y="24421"/>
                      <a:pt x="17375" y="24409"/>
                      <a:pt x="17646" y="24385"/>
                    </a:cubicBezTo>
                    <a:lnTo>
                      <a:pt x="18280" y="25252"/>
                    </a:lnTo>
                    <a:lnTo>
                      <a:pt x="21616" y="22850"/>
                    </a:lnTo>
                    <a:cubicBezTo>
                      <a:pt x="23851" y="21049"/>
                      <a:pt x="25018" y="17813"/>
                      <a:pt x="24551" y="13477"/>
                    </a:cubicBezTo>
                    <a:cubicBezTo>
                      <a:pt x="24118" y="8974"/>
                      <a:pt x="21983" y="4104"/>
                      <a:pt x="18947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41"/>
              <p:cNvSpPr/>
              <p:nvPr/>
            </p:nvSpPr>
            <p:spPr>
              <a:xfrm>
                <a:off x="4109775" y="1302200"/>
                <a:ext cx="424500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16980" h="15312" extrusionOk="0">
                    <a:moveTo>
                      <a:pt x="15845" y="1"/>
                    </a:moveTo>
                    <a:lnTo>
                      <a:pt x="0" y="11442"/>
                    </a:lnTo>
                    <a:cubicBezTo>
                      <a:pt x="1068" y="12109"/>
                      <a:pt x="2102" y="12677"/>
                      <a:pt x="3136" y="13144"/>
                    </a:cubicBezTo>
                    <a:cubicBezTo>
                      <a:pt x="5175" y="14034"/>
                      <a:pt x="7116" y="14479"/>
                      <a:pt x="8808" y="14479"/>
                    </a:cubicBezTo>
                    <a:cubicBezTo>
                      <a:pt x="9081" y="14479"/>
                      <a:pt x="9348" y="14468"/>
                      <a:pt x="9607" y="14444"/>
                    </a:cubicBezTo>
                    <a:lnTo>
                      <a:pt x="10241" y="15312"/>
                    </a:lnTo>
                    <a:lnTo>
                      <a:pt x="13577" y="12877"/>
                    </a:lnTo>
                    <a:cubicBezTo>
                      <a:pt x="15812" y="11109"/>
                      <a:pt x="16979" y="7840"/>
                      <a:pt x="16512" y="3503"/>
                    </a:cubicBezTo>
                    <a:cubicBezTo>
                      <a:pt x="16412" y="2336"/>
                      <a:pt x="16179" y="1168"/>
                      <a:pt x="15845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1"/>
              <p:cNvSpPr/>
              <p:nvPr/>
            </p:nvSpPr>
            <p:spPr>
              <a:xfrm>
                <a:off x="3762850" y="782150"/>
                <a:ext cx="419500" cy="361625"/>
              </a:xfrm>
              <a:custGeom>
                <a:avLst/>
                <a:gdLst/>
                <a:ahLst/>
                <a:cxnLst/>
                <a:rect l="l" t="t" r="r" b="b"/>
                <a:pathLst>
                  <a:path w="16780" h="14465" extrusionOk="0">
                    <a:moveTo>
                      <a:pt x="8081" y="0"/>
                    </a:moveTo>
                    <a:cubicBezTo>
                      <a:pt x="6424" y="0"/>
                      <a:pt x="4965" y="409"/>
                      <a:pt x="3770" y="1189"/>
                    </a:cubicBezTo>
                    <a:lnTo>
                      <a:pt x="434" y="3590"/>
                    </a:lnTo>
                    <a:lnTo>
                      <a:pt x="1035" y="4458"/>
                    </a:lnTo>
                    <a:cubicBezTo>
                      <a:pt x="301" y="6226"/>
                      <a:pt x="1" y="8394"/>
                      <a:pt x="268" y="10962"/>
                    </a:cubicBezTo>
                    <a:cubicBezTo>
                      <a:pt x="368" y="12130"/>
                      <a:pt x="601" y="13297"/>
                      <a:pt x="935" y="14465"/>
                    </a:cubicBezTo>
                    <a:lnTo>
                      <a:pt x="16779" y="3023"/>
                    </a:lnTo>
                    <a:cubicBezTo>
                      <a:pt x="15779" y="2356"/>
                      <a:pt x="14711" y="1756"/>
                      <a:pt x="13644" y="1289"/>
                    </a:cubicBezTo>
                    <a:cubicBezTo>
                      <a:pt x="11632" y="417"/>
                      <a:pt x="9756" y="0"/>
                      <a:pt x="8081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41"/>
              <p:cNvSpPr/>
              <p:nvPr/>
            </p:nvSpPr>
            <p:spPr>
              <a:xfrm>
                <a:off x="3687800" y="839100"/>
                <a:ext cx="777225" cy="881150"/>
              </a:xfrm>
              <a:custGeom>
                <a:avLst/>
                <a:gdLst/>
                <a:ahLst/>
                <a:cxnLst/>
                <a:rect l="l" t="t" r="r" b="b"/>
                <a:pathLst>
                  <a:path w="31089" h="35246" extrusionOk="0">
                    <a:moveTo>
                      <a:pt x="7978" y="0"/>
                    </a:moveTo>
                    <a:cubicBezTo>
                      <a:pt x="3886" y="0"/>
                      <a:pt x="1001" y="2518"/>
                      <a:pt x="268" y="6850"/>
                    </a:cubicBezTo>
                    <a:cubicBezTo>
                      <a:pt x="34" y="8084"/>
                      <a:pt x="1" y="9452"/>
                      <a:pt x="167" y="10953"/>
                    </a:cubicBezTo>
                    <a:cubicBezTo>
                      <a:pt x="1101" y="19926"/>
                      <a:pt x="8640" y="30200"/>
                      <a:pt x="16979" y="33936"/>
                    </a:cubicBezTo>
                    <a:cubicBezTo>
                      <a:pt x="18999" y="34824"/>
                      <a:pt x="20881" y="35245"/>
                      <a:pt x="22561" y="35245"/>
                    </a:cubicBezTo>
                    <a:cubicBezTo>
                      <a:pt x="27818" y="35245"/>
                      <a:pt x="31089" y="31121"/>
                      <a:pt x="30356" y="24296"/>
                    </a:cubicBezTo>
                    <a:cubicBezTo>
                      <a:pt x="29522" y="16423"/>
                      <a:pt x="23684" y="7517"/>
                      <a:pt x="16646" y="2980"/>
                    </a:cubicBezTo>
                    <a:cubicBezTo>
                      <a:pt x="16546" y="2947"/>
                      <a:pt x="16446" y="2847"/>
                      <a:pt x="16346" y="2814"/>
                    </a:cubicBezTo>
                    <a:cubicBezTo>
                      <a:pt x="15445" y="2246"/>
                      <a:pt x="14511" y="1746"/>
                      <a:pt x="13544" y="1312"/>
                    </a:cubicBezTo>
                    <a:cubicBezTo>
                      <a:pt x="11529" y="421"/>
                      <a:pt x="9653" y="0"/>
                      <a:pt x="7978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41"/>
              <p:cNvSpPr/>
              <p:nvPr/>
            </p:nvSpPr>
            <p:spPr>
              <a:xfrm>
                <a:off x="3687800" y="839100"/>
                <a:ext cx="777225" cy="881150"/>
              </a:xfrm>
              <a:custGeom>
                <a:avLst/>
                <a:gdLst/>
                <a:ahLst/>
                <a:cxnLst/>
                <a:rect l="l" t="t" r="r" b="b"/>
                <a:pathLst>
                  <a:path w="31089" h="35246" extrusionOk="0">
                    <a:moveTo>
                      <a:pt x="7978" y="0"/>
                    </a:moveTo>
                    <a:cubicBezTo>
                      <a:pt x="3886" y="0"/>
                      <a:pt x="1001" y="2518"/>
                      <a:pt x="268" y="6850"/>
                    </a:cubicBezTo>
                    <a:cubicBezTo>
                      <a:pt x="34" y="8084"/>
                      <a:pt x="1" y="9452"/>
                      <a:pt x="167" y="10953"/>
                    </a:cubicBezTo>
                    <a:cubicBezTo>
                      <a:pt x="1101" y="19926"/>
                      <a:pt x="8640" y="30200"/>
                      <a:pt x="16979" y="33936"/>
                    </a:cubicBezTo>
                    <a:cubicBezTo>
                      <a:pt x="18999" y="34824"/>
                      <a:pt x="20881" y="35245"/>
                      <a:pt x="22561" y="35245"/>
                    </a:cubicBezTo>
                    <a:cubicBezTo>
                      <a:pt x="27818" y="35245"/>
                      <a:pt x="31089" y="31121"/>
                      <a:pt x="30356" y="24296"/>
                    </a:cubicBezTo>
                    <a:cubicBezTo>
                      <a:pt x="29522" y="16423"/>
                      <a:pt x="23684" y="7517"/>
                      <a:pt x="16646" y="2980"/>
                    </a:cubicBezTo>
                    <a:cubicBezTo>
                      <a:pt x="16546" y="2947"/>
                      <a:pt x="16446" y="2847"/>
                      <a:pt x="16346" y="2814"/>
                    </a:cubicBezTo>
                    <a:cubicBezTo>
                      <a:pt x="15445" y="2246"/>
                      <a:pt x="14511" y="1746"/>
                      <a:pt x="13544" y="1312"/>
                    </a:cubicBezTo>
                    <a:cubicBezTo>
                      <a:pt x="11529" y="421"/>
                      <a:pt x="9653" y="0"/>
                      <a:pt x="7978" y="0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1"/>
              <p:cNvSpPr/>
              <p:nvPr/>
            </p:nvSpPr>
            <p:spPr>
              <a:xfrm>
                <a:off x="3694475" y="838175"/>
                <a:ext cx="401975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6854" extrusionOk="0">
                    <a:moveTo>
                      <a:pt x="7727" y="0"/>
                    </a:moveTo>
                    <a:cubicBezTo>
                      <a:pt x="3626" y="0"/>
                      <a:pt x="735" y="2492"/>
                      <a:pt x="1" y="6853"/>
                    </a:cubicBezTo>
                    <a:cubicBezTo>
                      <a:pt x="34" y="6720"/>
                      <a:pt x="734" y="2817"/>
                      <a:pt x="4570" y="949"/>
                    </a:cubicBezTo>
                    <a:cubicBezTo>
                      <a:pt x="5484" y="501"/>
                      <a:pt x="6544" y="321"/>
                      <a:pt x="7649" y="321"/>
                    </a:cubicBezTo>
                    <a:cubicBezTo>
                      <a:pt x="10983" y="321"/>
                      <a:pt x="14726" y="1957"/>
                      <a:pt x="16079" y="2784"/>
                    </a:cubicBezTo>
                    <a:cubicBezTo>
                      <a:pt x="15178" y="2183"/>
                      <a:pt x="14244" y="1683"/>
                      <a:pt x="13277" y="1283"/>
                    </a:cubicBezTo>
                    <a:cubicBezTo>
                      <a:pt x="11268" y="414"/>
                      <a:pt x="9397" y="0"/>
                      <a:pt x="7727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1"/>
              <p:cNvSpPr/>
              <p:nvPr/>
            </p:nvSpPr>
            <p:spPr>
              <a:xfrm>
                <a:off x="4042225" y="1547375"/>
                <a:ext cx="402800" cy="172100"/>
              </a:xfrm>
              <a:custGeom>
                <a:avLst/>
                <a:gdLst/>
                <a:ahLst/>
                <a:cxnLst/>
                <a:rect l="l" t="t" r="r" b="b"/>
                <a:pathLst>
                  <a:path w="16112" h="6884" extrusionOk="0">
                    <a:moveTo>
                      <a:pt x="16112" y="1"/>
                    </a:moveTo>
                    <a:lnTo>
                      <a:pt x="16112" y="1"/>
                    </a:lnTo>
                    <a:cubicBezTo>
                      <a:pt x="16045" y="134"/>
                      <a:pt x="15345" y="4037"/>
                      <a:pt x="11509" y="5905"/>
                    </a:cubicBezTo>
                    <a:cubicBezTo>
                      <a:pt x="10595" y="6353"/>
                      <a:pt x="9535" y="6533"/>
                      <a:pt x="8430" y="6533"/>
                    </a:cubicBezTo>
                    <a:cubicBezTo>
                      <a:pt x="5096" y="6533"/>
                      <a:pt x="1353" y="4897"/>
                      <a:pt x="0" y="4070"/>
                    </a:cubicBezTo>
                    <a:lnTo>
                      <a:pt x="0" y="4070"/>
                    </a:lnTo>
                    <a:cubicBezTo>
                      <a:pt x="901" y="4671"/>
                      <a:pt x="1835" y="5171"/>
                      <a:pt x="2802" y="5571"/>
                    </a:cubicBezTo>
                    <a:cubicBezTo>
                      <a:pt x="4805" y="6462"/>
                      <a:pt x="6676" y="6883"/>
                      <a:pt x="8349" y="6883"/>
                    </a:cubicBezTo>
                    <a:cubicBezTo>
                      <a:pt x="12444" y="6883"/>
                      <a:pt x="15354" y="4358"/>
                      <a:pt x="16112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1"/>
              <p:cNvSpPr/>
              <p:nvPr/>
            </p:nvSpPr>
            <p:spPr>
              <a:xfrm>
                <a:off x="3671125" y="869175"/>
                <a:ext cx="796425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31857" h="32794" extrusionOk="0">
                    <a:moveTo>
                      <a:pt x="9124" y="1"/>
                    </a:moveTo>
                    <a:cubicBezTo>
                      <a:pt x="7510" y="1"/>
                      <a:pt x="6045" y="421"/>
                      <a:pt x="4837" y="1310"/>
                    </a:cubicBezTo>
                    <a:cubicBezTo>
                      <a:pt x="1" y="4880"/>
                      <a:pt x="1068" y="14486"/>
                      <a:pt x="7206" y="22826"/>
                    </a:cubicBezTo>
                    <a:cubicBezTo>
                      <a:pt x="11793" y="29058"/>
                      <a:pt x="17908" y="32794"/>
                      <a:pt x="22710" y="32794"/>
                    </a:cubicBezTo>
                    <a:cubicBezTo>
                      <a:pt x="24333" y="32794"/>
                      <a:pt x="25806" y="32367"/>
                      <a:pt x="27020" y="31465"/>
                    </a:cubicBezTo>
                    <a:cubicBezTo>
                      <a:pt x="31857" y="27929"/>
                      <a:pt x="30789" y="18289"/>
                      <a:pt x="24651" y="9950"/>
                    </a:cubicBezTo>
                    <a:cubicBezTo>
                      <a:pt x="20057" y="3732"/>
                      <a:pt x="13929" y="1"/>
                      <a:pt x="912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1"/>
              <p:cNvSpPr/>
              <p:nvPr/>
            </p:nvSpPr>
            <p:spPr>
              <a:xfrm>
                <a:off x="3671125" y="869175"/>
                <a:ext cx="796425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31857" h="32794" extrusionOk="0">
                    <a:moveTo>
                      <a:pt x="9124" y="1"/>
                    </a:moveTo>
                    <a:cubicBezTo>
                      <a:pt x="7510" y="1"/>
                      <a:pt x="6045" y="421"/>
                      <a:pt x="4837" y="1310"/>
                    </a:cubicBezTo>
                    <a:cubicBezTo>
                      <a:pt x="1" y="4880"/>
                      <a:pt x="1068" y="14486"/>
                      <a:pt x="7206" y="22826"/>
                    </a:cubicBezTo>
                    <a:cubicBezTo>
                      <a:pt x="11793" y="29058"/>
                      <a:pt x="17908" y="32794"/>
                      <a:pt x="22710" y="32794"/>
                    </a:cubicBezTo>
                    <a:cubicBezTo>
                      <a:pt x="24333" y="32794"/>
                      <a:pt x="25806" y="32367"/>
                      <a:pt x="27020" y="31465"/>
                    </a:cubicBezTo>
                    <a:cubicBezTo>
                      <a:pt x="31857" y="27929"/>
                      <a:pt x="30789" y="18289"/>
                      <a:pt x="24651" y="9950"/>
                    </a:cubicBezTo>
                    <a:cubicBezTo>
                      <a:pt x="20057" y="3732"/>
                      <a:pt x="13929" y="1"/>
                      <a:pt x="91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1"/>
              <p:cNvSpPr/>
              <p:nvPr/>
            </p:nvSpPr>
            <p:spPr>
              <a:xfrm>
                <a:off x="3716150" y="871900"/>
                <a:ext cx="265225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4344" extrusionOk="0">
                    <a:moveTo>
                      <a:pt x="6205" y="0"/>
                    </a:moveTo>
                    <a:lnTo>
                      <a:pt x="6205" y="0"/>
                    </a:lnTo>
                    <a:cubicBezTo>
                      <a:pt x="3036" y="434"/>
                      <a:pt x="835" y="2636"/>
                      <a:pt x="201" y="6138"/>
                    </a:cubicBezTo>
                    <a:cubicBezTo>
                      <a:pt x="68" y="6805"/>
                      <a:pt x="34" y="7472"/>
                      <a:pt x="1" y="8206"/>
                    </a:cubicBezTo>
                    <a:cubicBezTo>
                      <a:pt x="1" y="8807"/>
                      <a:pt x="1" y="9374"/>
                      <a:pt x="68" y="10008"/>
                    </a:cubicBezTo>
                    <a:cubicBezTo>
                      <a:pt x="101" y="10341"/>
                      <a:pt x="168" y="10708"/>
                      <a:pt x="201" y="11042"/>
                    </a:cubicBezTo>
                    <a:cubicBezTo>
                      <a:pt x="472" y="10425"/>
                      <a:pt x="879" y="9971"/>
                      <a:pt x="1501" y="9971"/>
                    </a:cubicBezTo>
                    <a:cubicBezTo>
                      <a:pt x="2258" y="9971"/>
                      <a:pt x="3333" y="10642"/>
                      <a:pt x="4871" y="12509"/>
                    </a:cubicBezTo>
                    <a:cubicBezTo>
                      <a:pt x="5950" y="13818"/>
                      <a:pt x="6827" y="14343"/>
                      <a:pt x="7539" y="14343"/>
                    </a:cubicBezTo>
                    <a:cubicBezTo>
                      <a:pt x="10457" y="14343"/>
                      <a:pt x="10608" y="5504"/>
                      <a:pt x="10608" y="5504"/>
                    </a:cubicBezTo>
                    <a:cubicBezTo>
                      <a:pt x="10608" y="5504"/>
                      <a:pt x="5205" y="2636"/>
                      <a:pt x="6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1"/>
              <p:cNvSpPr/>
              <p:nvPr/>
            </p:nvSpPr>
            <p:spPr>
              <a:xfrm>
                <a:off x="3732825" y="908600"/>
                <a:ext cx="126800" cy="144700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5788" extrusionOk="0">
                    <a:moveTo>
                      <a:pt x="2925" y="0"/>
                    </a:moveTo>
                    <a:cubicBezTo>
                      <a:pt x="2236" y="0"/>
                      <a:pt x="1502" y="396"/>
                      <a:pt x="968" y="1168"/>
                    </a:cubicBezTo>
                    <a:cubicBezTo>
                      <a:pt x="34" y="2469"/>
                      <a:pt x="1" y="4237"/>
                      <a:pt x="868" y="5204"/>
                    </a:cubicBezTo>
                    <a:cubicBezTo>
                      <a:pt x="1222" y="5598"/>
                      <a:pt x="1675" y="5787"/>
                      <a:pt x="2151" y="5787"/>
                    </a:cubicBezTo>
                    <a:cubicBezTo>
                      <a:pt x="2843" y="5787"/>
                      <a:pt x="3584" y="5388"/>
                      <a:pt x="4137" y="4637"/>
                    </a:cubicBezTo>
                    <a:cubicBezTo>
                      <a:pt x="5038" y="3336"/>
                      <a:pt x="5071" y="1535"/>
                      <a:pt x="4204" y="567"/>
                    </a:cubicBezTo>
                    <a:cubicBezTo>
                      <a:pt x="3851" y="187"/>
                      <a:pt x="3398" y="0"/>
                      <a:pt x="2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41"/>
              <p:cNvSpPr/>
              <p:nvPr/>
            </p:nvSpPr>
            <p:spPr>
              <a:xfrm>
                <a:off x="4107275" y="1020350"/>
                <a:ext cx="314400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26676" extrusionOk="0">
                    <a:moveTo>
                      <a:pt x="3903" y="0"/>
                    </a:moveTo>
                    <a:cubicBezTo>
                      <a:pt x="3870" y="67"/>
                      <a:pt x="4804" y="2168"/>
                      <a:pt x="2869" y="3069"/>
                    </a:cubicBezTo>
                    <a:cubicBezTo>
                      <a:pt x="501" y="5271"/>
                      <a:pt x="1535" y="21782"/>
                      <a:pt x="1535" y="21782"/>
                    </a:cubicBezTo>
                    <a:cubicBezTo>
                      <a:pt x="1535" y="21782"/>
                      <a:pt x="2369" y="25051"/>
                      <a:pt x="0" y="25452"/>
                    </a:cubicBezTo>
                    <a:cubicBezTo>
                      <a:pt x="567" y="25718"/>
                      <a:pt x="1101" y="25919"/>
                      <a:pt x="1668" y="26085"/>
                    </a:cubicBezTo>
                    <a:cubicBezTo>
                      <a:pt x="2035" y="26219"/>
                      <a:pt x="2402" y="26286"/>
                      <a:pt x="2769" y="26386"/>
                    </a:cubicBezTo>
                    <a:cubicBezTo>
                      <a:pt x="3619" y="26581"/>
                      <a:pt x="4432" y="26676"/>
                      <a:pt x="5200" y="26676"/>
                    </a:cubicBezTo>
                    <a:cubicBezTo>
                      <a:pt x="9289" y="26676"/>
                      <a:pt x="12121" y="23986"/>
                      <a:pt x="12543" y="19381"/>
                    </a:cubicBezTo>
                    <a:cubicBezTo>
                      <a:pt x="12576" y="19014"/>
                      <a:pt x="12576" y="18613"/>
                      <a:pt x="12576" y="18213"/>
                    </a:cubicBezTo>
                    <a:cubicBezTo>
                      <a:pt x="12576" y="17679"/>
                      <a:pt x="12543" y="17112"/>
                      <a:pt x="12509" y="16545"/>
                    </a:cubicBezTo>
                    <a:cubicBezTo>
                      <a:pt x="12443" y="16012"/>
                      <a:pt x="12376" y="15444"/>
                      <a:pt x="12242" y="14877"/>
                    </a:cubicBezTo>
                    <a:cubicBezTo>
                      <a:pt x="12176" y="14410"/>
                      <a:pt x="12076" y="14010"/>
                      <a:pt x="11942" y="13543"/>
                    </a:cubicBezTo>
                    <a:cubicBezTo>
                      <a:pt x="11842" y="13076"/>
                      <a:pt x="11709" y="12676"/>
                      <a:pt x="11575" y="12209"/>
                    </a:cubicBezTo>
                    <a:cubicBezTo>
                      <a:pt x="11175" y="10875"/>
                      <a:pt x="10575" y="9540"/>
                      <a:pt x="9941" y="8239"/>
                    </a:cubicBezTo>
                    <a:cubicBezTo>
                      <a:pt x="9841" y="7939"/>
                      <a:pt x="9674" y="7706"/>
                      <a:pt x="9507" y="7405"/>
                    </a:cubicBezTo>
                    <a:cubicBezTo>
                      <a:pt x="8840" y="6205"/>
                      <a:pt x="8073" y="5037"/>
                      <a:pt x="7239" y="3870"/>
                    </a:cubicBezTo>
                    <a:cubicBezTo>
                      <a:pt x="6238" y="2502"/>
                      <a:pt x="5104" y="1168"/>
                      <a:pt x="3903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1"/>
              <p:cNvSpPr/>
              <p:nvPr/>
            </p:nvSpPr>
            <p:spPr>
              <a:xfrm>
                <a:off x="4107275" y="1020350"/>
                <a:ext cx="314400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12576" h="26676" extrusionOk="0">
                    <a:moveTo>
                      <a:pt x="3903" y="0"/>
                    </a:moveTo>
                    <a:cubicBezTo>
                      <a:pt x="3870" y="67"/>
                      <a:pt x="4804" y="2168"/>
                      <a:pt x="2869" y="3069"/>
                    </a:cubicBezTo>
                    <a:cubicBezTo>
                      <a:pt x="501" y="5271"/>
                      <a:pt x="1535" y="21782"/>
                      <a:pt x="1535" y="21782"/>
                    </a:cubicBezTo>
                    <a:cubicBezTo>
                      <a:pt x="1535" y="21782"/>
                      <a:pt x="2369" y="25051"/>
                      <a:pt x="0" y="25452"/>
                    </a:cubicBezTo>
                    <a:cubicBezTo>
                      <a:pt x="567" y="25718"/>
                      <a:pt x="1101" y="25919"/>
                      <a:pt x="1668" y="26085"/>
                    </a:cubicBezTo>
                    <a:cubicBezTo>
                      <a:pt x="2035" y="26219"/>
                      <a:pt x="2402" y="26286"/>
                      <a:pt x="2769" y="26386"/>
                    </a:cubicBezTo>
                    <a:cubicBezTo>
                      <a:pt x="3619" y="26581"/>
                      <a:pt x="4432" y="26676"/>
                      <a:pt x="5200" y="26676"/>
                    </a:cubicBezTo>
                    <a:cubicBezTo>
                      <a:pt x="9289" y="26676"/>
                      <a:pt x="12121" y="23986"/>
                      <a:pt x="12543" y="19381"/>
                    </a:cubicBezTo>
                    <a:cubicBezTo>
                      <a:pt x="12576" y="19014"/>
                      <a:pt x="12576" y="18613"/>
                      <a:pt x="12576" y="18213"/>
                    </a:cubicBezTo>
                    <a:cubicBezTo>
                      <a:pt x="12576" y="17679"/>
                      <a:pt x="12543" y="17112"/>
                      <a:pt x="12509" y="16545"/>
                    </a:cubicBezTo>
                    <a:cubicBezTo>
                      <a:pt x="12443" y="16012"/>
                      <a:pt x="12376" y="15444"/>
                      <a:pt x="12242" y="14877"/>
                    </a:cubicBezTo>
                    <a:cubicBezTo>
                      <a:pt x="12176" y="14410"/>
                      <a:pt x="12076" y="14010"/>
                      <a:pt x="11942" y="13543"/>
                    </a:cubicBezTo>
                    <a:cubicBezTo>
                      <a:pt x="11842" y="13076"/>
                      <a:pt x="11709" y="12676"/>
                      <a:pt x="11575" y="12209"/>
                    </a:cubicBezTo>
                    <a:cubicBezTo>
                      <a:pt x="11175" y="10875"/>
                      <a:pt x="10575" y="9540"/>
                      <a:pt x="9941" y="8239"/>
                    </a:cubicBezTo>
                    <a:cubicBezTo>
                      <a:pt x="9841" y="7939"/>
                      <a:pt x="9674" y="7706"/>
                      <a:pt x="9507" y="7405"/>
                    </a:cubicBezTo>
                    <a:cubicBezTo>
                      <a:pt x="8840" y="6205"/>
                      <a:pt x="8073" y="5037"/>
                      <a:pt x="7239" y="3870"/>
                    </a:cubicBezTo>
                    <a:cubicBezTo>
                      <a:pt x="6238" y="2502"/>
                      <a:pt x="5104" y="1168"/>
                      <a:pt x="39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1"/>
              <p:cNvSpPr/>
              <p:nvPr/>
            </p:nvSpPr>
            <p:spPr>
              <a:xfrm>
                <a:off x="3796075" y="974350"/>
                <a:ext cx="540550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21622" h="24424" extrusionOk="0">
                    <a:moveTo>
                      <a:pt x="5900" y="1"/>
                    </a:moveTo>
                    <a:cubicBezTo>
                      <a:pt x="2273" y="1"/>
                      <a:pt x="1" y="2851"/>
                      <a:pt x="506" y="7578"/>
                    </a:cubicBezTo>
                    <a:cubicBezTo>
                      <a:pt x="540" y="7844"/>
                      <a:pt x="540" y="8078"/>
                      <a:pt x="573" y="8345"/>
                    </a:cubicBezTo>
                    <a:cubicBezTo>
                      <a:pt x="1541" y="14382"/>
                      <a:pt x="6544" y="21054"/>
                      <a:pt x="12115" y="23522"/>
                    </a:cubicBezTo>
                    <a:cubicBezTo>
                      <a:pt x="13507" y="24134"/>
                      <a:pt x="14804" y="24424"/>
                      <a:pt x="15961" y="24424"/>
                    </a:cubicBezTo>
                    <a:cubicBezTo>
                      <a:pt x="19409" y="24424"/>
                      <a:pt x="21621" y="21855"/>
                      <a:pt x="21421" y="17585"/>
                    </a:cubicBezTo>
                    <a:cubicBezTo>
                      <a:pt x="21421" y="17351"/>
                      <a:pt x="21388" y="17084"/>
                      <a:pt x="21388" y="16851"/>
                    </a:cubicBezTo>
                    <a:cubicBezTo>
                      <a:pt x="20721" y="10580"/>
                      <a:pt x="15551" y="3508"/>
                      <a:pt x="9746" y="906"/>
                    </a:cubicBezTo>
                    <a:cubicBezTo>
                      <a:pt x="8357" y="292"/>
                      <a:pt x="7059" y="1"/>
                      <a:pt x="5900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1"/>
              <p:cNvSpPr/>
              <p:nvPr/>
            </p:nvSpPr>
            <p:spPr>
              <a:xfrm>
                <a:off x="3796075" y="974350"/>
                <a:ext cx="540550" cy="610600"/>
              </a:xfrm>
              <a:custGeom>
                <a:avLst/>
                <a:gdLst/>
                <a:ahLst/>
                <a:cxnLst/>
                <a:rect l="l" t="t" r="r" b="b"/>
                <a:pathLst>
                  <a:path w="21622" h="24424" extrusionOk="0">
                    <a:moveTo>
                      <a:pt x="5900" y="1"/>
                    </a:moveTo>
                    <a:cubicBezTo>
                      <a:pt x="2273" y="1"/>
                      <a:pt x="1" y="2851"/>
                      <a:pt x="506" y="7578"/>
                    </a:cubicBezTo>
                    <a:cubicBezTo>
                      <a:pt x="540" y="7844"/>
                      <a:pt x="540" y="8078"/>
                      <a:pt x="573" y="8345"/>
                    </a:cubicBezTo>
                    <a:cubicBezTo>
                      <a:pt x="1541" y="14382"/>
                      <a:pt x="6544" y="21054"/>
                      <a:pt x="12115" y="23522"/>
                    </a:cubicBezTo>
                    <a:cubicBezTo>
                      <a:pt x="13507" y="24134"/>
                      <a:pt x="14804" y="24424"/>
                      <a:pt x="15961" y="24424"/>
                    </a:cubicBezTo>
                    <a:cubicBezTo>
                      <a:pt x="19409" y="24424"/>
                      <a:pt x="21621" y="21855"/>
                      <a:pt x="21421" y="17585"/>
                    </a:cubicBezTo>
                    <a:cubicBezTo>
                      <a:pt x="21421" y="17351"/>
                      <a:pt x="21388" y="17084"/>
                      <a:pt x="21388" y="16851"/>
                    </a:cubicBezTo>
                    <a:cubicBezTo>
                      <a:pt x="20721" y="10580"/>
                      <a:pt x="15551" y="3508"/>
                      <a:pt x="9746" y="906"/>
                    </a:cubicBezTo>
                    <a:cubicBezTo>
                      <a:pt x="8357" y="292"/>
                      <a:pt x="7059" y="1"/>
                      <a:pt x="5900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1"/>
              <p:cNvSpPr/>
              <p:nvPr/>
            </p:nvSpPr>
            <p:spPr>
              <a:xfrm>
                <a:off x="3808175" y="988150"/>
                <a:ext cx="522525" cy="583100"/>
              </a:xfrm>
              <a:custGeom>
                <a:avLst/>
                <a:gdLst/>
                <a:ahLst/>
                <a:cxnLst/>
                <a:rect l="l" t="t" r="r" b="b"/>
                <a:pathLst>
                  <a:path w="20901" h="23324" extrusionOk="0">
                    <a:moveTo>
                      <a:pt x="5658" y="1"/>
                    </a:moveTo>
                    <a:cubicBezTo>
                      <a:pt x="2176" y="1"/>
                      <a:pt x="0" y="2720"/>
                      <a:pt x="456" y="7226"/>
                    </a:cubicBezTo>
                    <a:cubicBezTo>
                      <a:pt x="1057" y="13197"/>
                      <a:pt x="6027" y="20001"/>
                      <a:pt x="11564" y="22470"/>
                    </a:cubicBezTo>
                    <a:cubicBezTo>
                      <a:pt x="12890" y="23049"/>
                      <a:pt x="14127" y="23323"/>
                      <a:pt x="15233" y="23323"/>
                    </a:cubicBezTo>
                    <a:cubicBezTo>
                      <a:pt x="18717" y="23323"/>
                      <a:pt x="20901" y="20598"/>
                      <a:pt x="20470" y="16065"/>
                    </a:cubicBezTo>
                    <a:cubicBezTo>
                      <a:pt x="19837" y="10128"/>
                      <a:pt x="14866" y="3323"/>
                      <a:pt x="9329" y="854"/>
                    </a:cubicBezTo>
                    <a:cubicBezTo>
                      <a:pt x="8002" y="275"/>
                      <a:pt x="6764" y="1"/>
                      <a:pt x="5658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1"/>
              <p:cNvSpPr/>
              <p:nvPr/>
            </p:nvSpPr>
            <p:spPr>
              <a:xfrm>
                <a:off x="3808175" y="988150"/>
                <a:ext cx="522525" cy="583100"/>
              </a:xfrm>
              <a:custGeom>
                <a:avLst/>
                <a:gdLst/>
                <a:ahLst/>
                <a:cxnLst/>
                <a:rect l="l" t="t" r="r" b="b"/>
                <a:pathLst>
                  <a:path w="20901" h="23324" extrusionOk="0">
                    <a:moveTo>
                      <a:pt x="5658" y="1"/>
                    </a:moveTo>
                    <a:cubicBezTo>
                      <a:pt x="2176" y="1"/>
                      <a:pt x="0" y="2720"/>
                      <a:pt x="456" y="7226"/>
                    </a:cubicBezTo>
                    <a:cubicBezTo>
                      <a:pt x="1057" y="13197"/>
                      <a:pt x="6027" y="20001"/>
                      <a:pt x="11564" y="22470"/>
                    </a:cubicBezTo>
                    <a:cubicBezTo>
                      <a:pt x="12890" y="23049"/>
                      <a:pt x="14127" y="23323"/>
                      <a:pt x="15233" y="23323"/>
                    </a:cubicBezTo>
                    <a:cubicBezTo>
                      <a:pt x="18717" y="23323"/>
                      <a:pt x="20901" y="20598"/>
                      <a:pt x="20470" y="16065"/>
                    </a:cubicBezTo>
                    <a:cubicBezTo>
                      <a:pt x="19837" y="10128"/>
                      <a:pt x="14866" y="3323"/>
                      <a:pt x="9329" y="854"/>
                    </a:cubicBezTo>
                    <a:cubicBezTo>
                      <a:pt x="8002" y="275"/>
                      <a:pt x="6764" y="1"/>
                      <a:pt x="5658" y="1"/>
                    </a:cubicBezTo>
                    <a:close/>
                  </a:path>
                </a:pathLst>
              </a:custGeom>
              <a:solidFill>
                <a:srgbClr val="000000">
                  <a:alpha val="24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1"/>
              <p:cNvSpPr/>
              <p:nvPr/>
            </p:nvSpPr>
            <p:spPr>
              <a:xfrm>
                <a:off x="3857100" y="987350"/>
                <a:ext cx="468675" cy="552200"/>
              </a:xfrm>
              <a:custGeom>
                <a:avLst/>
                <a:gdLst/>
                <a:ahLst/>
                <a:cxnLst/>
                <a:rect l="l" t="t" r="r" b="b"/>
                <a:pathLst>
                  <a:path w="18747" h="22088" extrusionOk="0">
                    <a:moveTo>
                      <a:pt x="3635" y="0"/>
                    </a:moveTo>
                    <a:cubicBezTo>
                      <a:pt x="2879" y="0"/>
                      <a:pt x="2186" y="131"/>
                      <a:pt x="1568" y="386"/>
                    </a:cubicBezTo>
                    <a:cubicBezTo>
                      <a:pt x="501" y="1654"/>
                      <a:pt x="0" y="3555"/>
                      <a:pt x="234" y="5990"/>
                    </a:cubicBezTo>
                    <a:cubicBezTo>
                      <a:pt x="867" y="11928"/>
                      <a:pt x="5871" y="18766"/>
                      <a:pt x="11375" y="21201"/>
                    </a:cubicBezTo>
                    <a:cubicBezTo>
                      <a:pt x="12710" y="21799"/>
                      <a:pt x="13962" y="22087"/>
                      <a:pt x="15088" y="22087"/>
                    </a:cubicBezTo>
                    <a:cubicBezTo>
                      <a:pt x="15847" y="22087"/>
                      <a:pt x="16548" y="21956"/>
                      <a:pt x="17179" y="21701"/>
                    </a:cubicBezTo>
                    <a:cubicBezTo>
                      <a:pt x="18247" y="20434"/>
                      <a:pt x="18747" y="18532"/>
                      <a:pt x="18513" y="16097"/>
                    </a:cubicBezTo>
                    <a:cubicBezTo>
                      <a:pt x="17880" y="10160"/>
                      <a:pt x="12876" y="3321"/>
                      <a:pt x="7372" y="886"/>
                    </a:cubicBezTo>
                    <a:cubicBezTo>
                      <a:pt x="6017" y="288"/>
                      <a:pt x="4757" y="0"/>
                      <a:pt x="3635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1"/>
              <p:cNvSpPr/>
              <p:nvPr/>
            </p:nvSpPr>
            <p:spPr>
              <a:xfrm>
                <a:off x="3857100" y="987350"/>
                <a:ext cx="468675" cy="552200"/>
              </a:xfrm>
              <a:custGeom>
                <a:avLst/>
                <a:gdLst/>
                <a:ahLst/>
                <a:cxnLst/>
                <a:rect l="l" t="t" r="r" b="b"/>
                <a:pathLst>
                  <a:path w="18747" h="22088" extrusionOk="0">
                    <a:moveTo>
                      <a:pt x="3635" y="0"/>
                    </a:moveTo>
                    <a:cubicBezTo>
                      <a:pt x="2879" y="0"/>
                      <a:pt x="2186" y="131"/>
                      <a:pt x="1568" y="386"/>
                    </a:cubicBezTo>
                    <a:cubicBezTo>
                      <a:pt x="501" y="1654"/>
                      <a:pt x="0" y="3555"/>
                      <a:pt x="234" y="5990"/>
                    </a:cubicBezTo>
                    <a:cubicBezTo>
                      <a:pt x="867" y="11928"/>
                      <a:pt x="5871" y="18766"/>
                      <a:pt x="11375" y="21201"/>
                    </a:cubicBezTo>
                    <a:cubicBezTo>
                      <a:pt x="12710" y="21799"/>
                      <a:pt x="13962" y="22087"/>
                      <a:pt x="15088" y="22087"/>
                    </a:cubicBezTo>
                    <a:cubicBezTo>
                      <a:pt x="15847" y="22087"/>
                      <a:pt x="16548" y="21956"/>
                      <a:pt x="17179" y="21701"/>
                    </a:cubicBezTo>
                    <a:cubicBezTo>
                      <a:pt x="18247" y="20434"/>
                      <a:pt x="18747" y="18532"/>
                      <a:pt x="18513" y="16097"/>
                    </a:cubicBezTo>
                    <a:cubicBezTo>
                      <a:pt x="17880" y="10160"/>
                      <a:pt x="12876" y="3321"/>
                      <a:pt x="7372" y="886"/>
                    </a:cubicBezTo>
                    <a:cubicBezTo>
                      <a:pt x="6017" y="288"/>
                      <a:pt x="4757" y="0"/>
                      <a:pt x="3635" y="0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1"/>
              <p:cNvSpPr/>
              <p:nvPr/>
            </p:nvSpPr>
            <p:spPr>
              <a:xfrm>
                <a:off x="3912975" y="1022000"/>
                <a:ext cx="305225" cy="497050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19882" extrusionOk="0">
                    <a:moveTo>
                      <a:pt x="4837" y="1"/>
                    </a:moveTo>
                    <a:lnTo>
                      <a:pt x="3036" y="1202"/>
                    </a:lnTo>
                    <a:lnTo>
                      <a:pt x="3102" y="1702"/>
                    </a:lnTo>
                    <a:lnTo>
                      <a:pt x="3102" y="1835"/>
                    </a:lnTo>
                    <a:cubicBezTo>
                      <a:pt x="2936" y="1869"/>
                      <a:pt x="2802" y="1969"/>
                      <a:pt x="2635" y="2102"/>
                    </a:cubicBezTo>
                    <a:lnTo>
                      <a:pt x="2502" y="2202"/>
                    </a:lnTo>
                    <a:cubicBezTo>
                      <a:pt x="2302" y="2369"/>
                      <a:pt x="1268" y="3036"/>
                      <a:pt x="834" y="3337"/>
                    </a:cubicBezTo>
                    <a:lnTo>
                      <a:pt x="701" y="3470"/>
                    </a:lnTo>
                    <a:cubicBezTo>
                      <a:pt x="234" y="3870"/>
                      <a:pt x="0" y="4604"/>
                      <a:pt x="134" y="5672"/>
                    </a:cubicBezTo>
                    <a:cubicBezTo>
                      <a:pt x="267" y="6839"/>
                      <a:pt x="701" y="7806"/>
                      <a:pt x="1301" y="8640"/>
                    </a:cubicBezTo>
                    <a:cubicBezTo>
                      <a:pt x="1334" y="8707"/>
                      <a:pt x="1434" y="8740"/>
                      <a:pt x="1468" y="8840"/>
                    </a:cubicBezTo>
                    <a:lnTo>
                      <a:pt x="1468" y="8874"/>
                    </a:lnTo>
                    <a:cubicBezTo>
                      <a:pt x="1501" y="8974"/>
                      <a:pt x="1601" y="9007"/>
                      <a:pt x="1635" y="9074"/>
                    </a:cubicBezTo>
                    <a:cubicBezTo>
                      <a:pt x="1668" y="9141"/>
                      <a:pt x="1701" y="9207"/>
                      <a:pt x="1801" y="9274"/>
                    </a:cubicBezTo>
                    <a:lnTo>
                      <a:pt x="1868" y="9341"/>
                    </a:lnTo>
                    <a:lnTo>
                      <a:pt x="2002" y="9474"/>
                    </a:lnTo>
                    <a:cubicBezTo>
                      <a:pt x="2368" y="9841"/>
                      <a:pt x="2735" y="10175"/>
                      <a:pt x="3136" y="10508"/>
                    </a:cubicBezTo>
                    <a:cubicBezTo>
                      <a:pt x="3302" y="10642"/>
                      <a:pt x="3469" y="10809"/>
                      <a:pt x="3669" y="10942"/>
                    </a:cubicBezTo>
                    <a:lnTo>
                      <a:pt x="2802" y="10742"/>
                    </a:lnTo>
                    <a:lnTo>
                      <a:pt x="1001" y="11976"/>
                    </a:lnTo>
                    <a:cubicBezTo>
                      <a:pt x="1635" y="13944"/>
                      <a:pt x="2969" y="15612"/>
                      <a:pt x="4904" y="16813"/>
                    </a:cubicBezTo>
                    <a:lnTo>
                      <a:pt x="5137" y="18748"/>
                    </a:lnTo>
                    <a:lnTo>
                      <a:pt x="7572" y="19882"/>
                    </a:lnTo>
                    <a:lnTo>
                      <a:pt x="9373" y="18681"/>
                    </a:lnTo>
                    <a:lnTo>
                      <a:pt x="9307" y="18047"/>
                    </a:lnTo>
                    <a:cubicBezTo>
                      <a:pt x="9407" y="18014"/>
                      <a:pt x="9540" y="17914"/>
                      <a:pt x="9674" y="17880"/>
                    </a:cubicBezTo>
                    <a:cubicBezTo>
                      <a:pt x="9974" y="17680"/>
                      <a:pt x="11175" y="16880"/>
                      <a:pt x="11475" y="16679"/>
                    </a:cubicBezTo>
                    <a:cubicBezTo>
                      <a:pt x="12009" y="16179"/>
                      <a:pt x="12209" y="15445"/>
                      <a:pt x="12109" y="14278"/>
                    </a:cubicBezTo>
                    <a:cubicBezTo>
                      <a:pt x="11842" y="12043"/>
                      <a:pt x="10574" y="10608"/>
                      <a:pt x="9140" y="9374"/>
                    </a:cubicBezTo>
                    <a:lnTo>
                      <a:pt x="9140" y="9374"/>
                    </a:lnTo>
                    <a:lnTo>
                      <a:pt x="9807" y="9508"/>
                    </a:lnTo>
                    <a:lnTo>
                      <a:pt x="11608" y="8307"/>
                    </a:lnTo>
                    <a:cubicBezTo>
                      <a:pt x="11475" y="7873"/>
                      <a:pt x="11342" y="7506"/>
                      <a:pt x="11175" y="7139"/>
                    </a:cubicBezTo>
                    <a:cubicBezTo>
                      <a:pt x="10875" y="6472"/>
                      <a:pt x="10508" y="5872"/>
                      <a:pt x="10041" y="5338"/>
                    </a:cubicBezTo>
                    <a:cubicBezTo>
                      <a:pt x="9307" y="4371"/>
                      <a:pt x="8373" y="3670"/>
                      <a:pt x="7472" y="3136"/>
                    </a:cubicBezTo>
                    <a:lnTo>
                      <a:pt x="7272" y="1168"/>
                    </a:lnTo>
                    <a:lnTo>
                      <a:pt x="4837" y="1"/>
                    </a:ln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1"/>
              <p:cNvSpPr/>
              <p:nvPr/>
            </p:nvSpPr>
            <p:spPr>
              <a:xfrm>
                <a:off x="4097275" y="1468150"/>
                <a:ext cx="5005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1969" extrusionOk="0">
                    <a:moveTo>
                      <a:pt x="0" y="1"/>
                    </a:moveTo>
                    <a:lnTo>
                      <a:pt x="200" y="1969"/>
                    </a:lnTo>
                    <a:lnTo>
                      <a:pt x="2001" y="768"/>
                    </a:lnTo>
                    <a:lnTo>
                      <a:pt x="1935" y="134"/>
                    </a:lnTo>
                    <a:cubicBezTo>
                      <a:pt x="1733" y="202"/>
                      <a:pt x="1504" y="236"/>
                      <a:pt x="1253" y="236"/>
                    </a:cubicBezTo>
                    <a:cubicBezTo>
                      <a:pt x="880" y="236"/>
                      <a:pt x="458" y="16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41"/>
              <p:cNvSpPr/>
              <p:nvPr/>
            </p:nvSpPr>
            <p:spPr>
              <a:xfrm>
                <a:off x="3937975" y="1288025"/>
                <a:ext cx="1167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736" extrusionOk="0">
                    <a:moveTo>
                      <a:pt x="1802" y="1"/>
                    </a:moveTo>
                    <a:lnTo>
                      <a:pt x="1" y="1235"/>
                    </a:lnTo>
                    <a:lnTo>
                      <a:pt x="2870" y="1735"/>
                    </a:lnTo>
                    <a:lnTo>
                      <a:pt x="4671" y="534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41"/>
              <p:cNvSpPr/>
              <p:nvPr/>
            </p:nvSpPr>
            <p:spPr>
              <a:xfrm>
                <a:off x="3937975" y="1288025"/>
                <a:ext cx="1167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736" extrusionOk="0">
                    <a:moveTo>
                      <a:pt x="1802" y="1"/>
                    </a:moveTo>
                    <a:lnTo>
                      <a:pt x="1" y="1235"/>
                    </a:lnTo>
                    <a:lnTo>
                      <a:pt x="2870" y="1735"/>
                    </a:lnTo>
                    <a:lnTo>
                      <a:pt x="4671" y="534"/>
                    </a:lnTo>
                    <a:lnTo>
                      <a:pt x="1802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41"/>
              <p:cNvSpPr/>
              <p:nvPr/>
            </p:nvSpPr>
            <p:spPr>
              <a:xfrm>
                <a:off x="4096425" y="1468150"/>
                <a:ext cx="509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969" extrusionOk="0">
                    <a:moveTo>
                      <a:pt x="1" y="1"/>
                    </a:moveTo>
                    <a:lnTo>
                      <a:pt x="201" y="1969"/>
                    </a:lnTo>
                    <a:lnTo>
                      <a:pt x="2035" y="701"/>
                    </a:lnTo>
                    <a:lnTo>
                      <a:pt x="1969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41"/>
              <p:cNvSpPr/>
              <p:nvPr/>
            </p:nvSpPr>
            <p:spPr>
              <a:xfrm>
                <a:off x="4096425" y="1468150"/>
                <a:ext cx="50900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969" extrusionOk="0">
                    <a:moveTo>
                      <a:pt x="1" y="1"/>
                    </a:moveTo>
                    <a:lnTo>
                      <a:pt x="201" y="1969"/>
                    </a:lnTo>
                    <a:lnTo>
                      <a:pt x="2035" y="701"/>
                    </a:lnTo>
                    <a:lnTo>
                      <a:pt x="1969" y="1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41"/>
              <p:cNvSpPr/>
              <p:nvPr/>
            </p:nvSpPr>
            <p:spPr>
              <a:xfrm>
                <a:off x="3913800" y="1052025"/>
                <a:ext cx="261875" cy="465350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8614" extrusionOk="0">
                    <a:moveTo>
                      <a:pt x="3103" y="1"/>
                    </a:moveTo>
                    <a:lnTo>
                      <a:pt x="3103" y="468"/>
                    </a:lnTo>
                    <a:lnTo>
                      <a:pt x="3269" y="1969"/>
                    </a:lnTo>
                    <a:cubicBezTo>
                      <a:pt x="3269" y="1969"/>
                      <a:pt x="2781" y="1670"/>
                      <a:pt x="2107" y="1670"/>
                    </a:cubicBezTo>
                    <a:cubicBezTo>
                      <a:pt x="1724" y="1670"/>
                      <a:pt x="1282" y="1767"/>
                      <a:pt x="834" y="2069"/>
                    </a:cubicBezTo>
                    <a:lnTo>
                      <a:pt x="701" y="2169"/>
                    </a:lnTo>
                    <a:cubicBezTo>
                      <a:pt x="267" y="2603"/>
                      <a:pt x="0" y="3303"/>
                      <a:pt x="134" y="4404"/>
                    </a:cubicBezTo>
                    <a:cubicBezTo>
                      <a:pt x="267" y="5571"/>
                      <a:pt x="701" y="6505"/>
                      <a:pt x="1301" y="7339"/>
                    </a:cubicBezTo>
                    <a:cubicBezTo>
                      <a:pt x="1335" y="7439"/>
                      <a:pt x="1435" y="7473"/>
                      <a:pt x="1468" y="7539"/>
                    </a:cubicBezTo>
                    <a:lnTo>
                      <a:pt x="1468" y="7606"/>
                    </a:lnTo>
                    <a:cubicBezTo>
                      <a:pt x="1502" y="7673"/>
                      <a:pt x="1602" y="7706"/>
                      <a:pt x="1635" y="7806"/>
                    </a:cubicBezTo>
                    <a:cubicBezTo>
                      <a:pt x="1668" y="7840"/>
                      <a:pt x="1702" y="7940"/>
                      <a:pt x="1802" y="7973"/>
                    </a:cubicBezTo>
                    <a:lnTo>
                      <a:pt x="1868" y="8073"/>
                    </a:lnTo>
                    <a:lnTo>
                      <a:pt x="2002" y="8173"/>
                    </a:lnTo>
                    <a:cubicBezTo>
                      <a:pt x="2369" y="8573"/>
                      <a:pt x="2769" y="8907"/>
                      <a:pt x="3136" y="9207"/>
                    </a:cubicBezTo>
                    <a:cubicBezTo>
                      <a:pt x="3336" y="9407"/>
                      <a:pt x="3503" y="9507"/>
                      <a:pt x="3703" y="9674"/>
                    </a:cubicBezTo>
                    <a:cubicBezTo>
                      <a:pt x="4003" y="9874"/>
                      <a:pt x="4270" y="10108"/>
                      <a:pt x="4537" y="10308"/>
                    </a:cubicBezTo>
                    <a:cubicBezTo>
                      <a:pt x="4670" y="10375"/>
                      <a:pt x="4771" y="10475"/>
                      <a:pt x="4871" y="10508"/>
                    </a:cubicBezTo>
                    <a:cubicBezTo>
                      <a:pt x="5638" y="11042"/>
                      <a:pt x="6172" y="11476"/>
                      <a:pt x="6538" y="11842"/>
                    </a:cubicBezTo>
                    <a:cubicBezTo>
                      <a:pt x="6805" y="12109"/>
                      <a:pt x="6939" y="12343"/>
                      <a:pt x="7039" y="12610"/>
                    </a:cubicBezTo>
                    <a:cubicBezTo>
                      <a:pt x="7106" y="12710"/>
                      <a:pt x="7139" y="12877"/>
                      <a:pt x="7139" y="13010"/>
                    </a:cubicBezTo>
                    <a:cubicBezTo>
                      <a:pt x="7183" y="13407"/>
                      <a:pt x="7052" y="13687"/>
                      <a:pt x="6670" y="13687"/>
                    </a:cubicBezTo>
                    <a:cubicBezTo>
                      <a:pt x="6473" y="13687"/>
                      <a:pt x="6211" y="13613"/>
                      <a:pt x="5871" y="13444"/>
                    </a:cubicBezTo>
                    <a:cubicBezTo>
                      <a:pt x="4804" y="12943"/>
                      <a:pt x="4137" y="12109"/>
                      <a:pt x="3870" y="11175"/>
                    </a:cubicBezTo>
                    <a:lnTo>
                      <a:pt x="1001" y="10675"/>
                    </a:lnTo>
                    <a:lnTo>
                      <a:pt x="1001" y="10675"/>
                    </a:lnTo>
                    <a:cubicBezTo>
                      <a:pt x="1635" y="12643"/>
                      <a:pt x="2969" y="14311"/>
                      <a:pt x="4937" y="15512"/>
                    </a:cubicBezTo>
                    <a:lnTo>
                      <a:pt x="5137" y="17480"/>
                    </a:lnTo>
                    <a:lnTo>
                      <a:pt x="7606" y="18614"/>
                    </a:lnTo>
                    <a:lnTo>
                      <a:pt x="7606" y="18614"/>
                    </a:lnTo>
                    <a:lnTo>
                      <a:pt x="7372" y="16646"/>
                    </a:lnTo>
                    <a:lnTo>
                      <a:pt x="7372" y="16646"/>
                    </a:lnTo>
                    <a:cubicBezTo>
                      <a:pt x="7827" y="16798"/>
                      <a:pt x="8241" y="16873"/>
                      <a:pt x="8607" y="16873"/>
                    </a:cubicBezTo>
                    <a:cubicBezTo>
                      <a:pt x="9046" y="16873"/>
                      <a:pt x="9416" y="16764"/>
                      <a:pt x="9707" y="16546"/>
                    </a:cubicBezTo>
                    <a:cubicBezTo>
                      <a:pt x="10208" y="16179"/>
                      <a:pt x="10475" y="15445"/>
                      <a:pt x="10341" y="14278"/>
                    </a:cubicBezTo>
                    <a:cubicBezTo>
                      <a:pt x="10041" y="11709"/>
                      <a:pt x="8440" y="10141"/>
                      <a:pt x="6672" y="8840"/>
                    </a:cubicBezTo>
                    <a:cubicBezTo>
                      <a:pt x="5037" y="7639"/>
                      <a:pt x="3670" y="6939"/>
                      <a:pt x="3536" y="5705"/>
                    </a:cubicBezTo>
                    <a:cubicBezTo>
                      <a:pt x="3494" y="5217"/>
                      <a:pt x="3681" y="4999"/>
                      <a:pt x="4028" y="4999"/>
                    </a:cubicBezTo>
                    <a:cubicBezTo>
                      <a:pt x="4227" y="4999"/>
                      <a:pt x="4479" y="5071"/>
                      <a:pt x="4771" y="5204"/>
                    </a:cubicBezTo>
                    <a:cubicBezTo>
                      <a:pt x="6038" y="5805"/>
                      <a:pt x="6639" y="7006"/>
                      <a:pt x="6805" y="7773"/>
                    </a:cubicBezTo>
                    <a:lnTo>
                      <a:pt x="9841" y="8307"/>
                    </a:lnTo>
                    <a:cubicBezTo>
                      <a:pt x="9707" y="7873"/>
                      <a:pt x="9607" y="7506"/>
                      <a:pt x="9441" y="7139"/>
                    </a:cubicBezTo>
                    <a:cubicBezTo>
                      <a:pt x="9140" y="6472"/>
                      <a:pt x="8773" y="5872"/>
                      <a:pt x="8306" y="5338"/>
                    </a:cubicBezTo>
                    <a:cubicBezTo>
                      <a:pt x="7539" y="4370"/>
                      <a:pt x="6639" y="3670"/>
                      <a:pt x="5705" y="3136"/>
                    </a:cubicBezTo>
                    <a:lnTo>
                      <a:pt x="5504" y="1168"/>
                    </a:lnTo>
                    <a:lnTo>
                      <a:pt x="3103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1"/>
              <p:cNvSpPr/>
              <p:nvPr/>
            </p:nvSpPr>
            <p:spPr>
              <a:xfrm>
                <a:off x="3913800" y="1052025"/>
                <a:ext cx="261875" cy="465350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8614" extrusionOk="0">
                    <a:moveTo>
                      <a:pt x="3103" y="1"/>
                    </a:moveTo>
                    <a:lnTo>
                      <a:pt x="3103" y="468"/>
                    </a:lnTo>
                    <a:lnTo>
                      <a:pt x="3269" y="1969"/>
                    </a:lnTo>
                    <a:cubicBezTo>
                      <a:pt x="3269" y="1969"/>
                      <a:pt x="2781" y="1670"/>
                      <a:pt x="2107" y="1670"/>
                    </a:cubicBezTo>
                    <a:cubicBezTo>
                      <a:pt x="1724" y="1670"/>
                      <a:pt x="1282" y="1767"/>
                      <a:pt x="834" y="2069"/>
                    </a:cubicBezTo>
                    <a:lnTo>
                      <a:pt x="701" y="2169"/>
                    </a:lnTo>
                    <a:cubicBezTo>
                      <a:pt x="267" y="2603"/>
                      <a:pt x="0" y="3303"/>
                      <a:pt x="134" y="4404"/>
                    </a:cubicBezTo>
                    <a:cubicBezTo>
                      <a:pt x="267" y="5571"/>
                      <a:pt x="701" y="6505"/>
                      <a:pt x="1301" y="7339"/>
                    </a:cubicBezTo>
                    <a:cubicBezTo>
                      <a:pt x="1335" y="7439"/>
                      <a:pt x="1435" y="7473"/>
                      <a:pt x="1468" y="7539"/>
                    </a:cubicBezTo>
                    <a:lnTo>
                      <a:pt x="1468" y="7606"/>
                    </a:lnTo>
                    <a:cubicBezTo>
                      <a:pt x="1502" y="7673"/>
                      <a:pt x="1602" y="7706"/>
                      <a:pt x="1635" y="7806"/>
                    </a:cubicBezTo>
                    <a:cubicBezTo>
                      <a:pt x="1668" y="7840"/>
                      <a:pt x="1702" y="7940"/>
                      <a:pt x="1802" y="7973"/>
                    </a:cubicBezTo>
                    <a:lnTo>
                      <a:pt x="1868" y="8073"/>
                    </a:lnTo>
                    <a:lnTo>
                      <a:pt x="2002" y="8173"/>
                    </a:lnTo>
                    <a:cubicBezTo>
                      <a:pt x="2369" y="8573"/>
                      <a:pt x="2769" y="8907"/>
                      <a:pt x="3136" y="9207"/>
                    </a:cubicBezTo>
                    <a:cubicBezTo>
                      <a:pt x="3336" y="9407"/>
                      <a:pt x="3503" y="9507"/>
                      <a:pt x="3703" y="9674"/>
                    </a:cubicBezTo>
                    <a:cubicBezTo>
                      <a:pt x="4003" y="9874"/>
                      <a:pt x="4270" y="10108"/>
                      <a:pt x="4537" y="10308"/>
                    </a:cubicBezTo>
                    <a:cubicBezTo>
                      <a:pt x="4670" y="10375"/>
                      <a:pt x="4771" y="10475"/>
                      <a:pt x="4871" y="10508"/>
                    </a:cubicBezTo>
                    <a:cubicBezTo>
                      <a:pt x="5638" y="11042"/>
                      <a:pt x="6172" y="11476"/>
                      <a:pt x="6538" y="11842"/>
                    </a:cubicBezTo>
                    <a:cubicBezTo>
                      <a:pt x="6805" y="12109"/>
                      <a:pt x="6939" y="12343"/>
                      <a:pt x="7039" y="12610"/>
                    </a:cubicBezTo>
                    <a:cubicBezTo>
                      <a:pt x="7106" y="12710"/>
                      <a:pt x="7139" y="12877"/>
                      <a:pt x="7139" y="13010"/>
                    </a:cubicBezTo>
                    <a:cubicBezTo>
                      <a:pt x="7183" y="13407"/>
                      <a:pt x="7052" y="13687"/>
                      <a:pt x="6670" y="13687"/>
                    </a:cubicBezTo>
                    <a:cubicBezTo>
                      <a:pt x="6473" y="13687"/>
                      <a:pt x="6211" y="13613"/>
                      <a:pt x="5871" y="13444"/>
                    </a:cubicBezTo>
                    <a:cubicBezTo>
                      <a:pt x="4804" y="12943"/>
                      <a:pt x="4137" y="12109"/>
                      <a:pt x="3870" y="11175"/>
                    </a:cubicBezTo>
                    <a:lnTo>
                      <a:pt x="1001" y="10675"/>
                    </a:lnTo>
                    <a:lnTo>
                      <a:pt x="1001" y="10675"/>
                    </a:lnTo>
                    <a:cubicBezTo>
                      <a:pt x="1635" y="12643"/>
                      <a:pt x="2969" y="14311"/>
                      <a:pt x="4937" y="15512"/>
                    </a:cubicBezTo>
                    <a:lnTo>
                      <a:pt x="5137" y="17480"/>
                    </a:lnTo>
                    <a:lnTo>
                      <a:pt x="7606" y="18614"/>
                    </a:lnTo>
                    <a:lnTo>
                      <a:pt x="7606" y="18614"/>
                    </a:lnTo>
                    <a:lnTo>
                      <a:pt x="7372" y="16646"/>
                    </a:lnTo>
                    <a:lnTo>
                      <a:pt x="7372" y="16646"/>
                    </a:lnTo>
                    <a:cubicBezTo>
                      <a:pt x="7827" y="16798"/>
                      <a:pt x="8241" y="16873"/>
                      <a:pt x="8607" y="16873"/>
                    </a:cubicBezTo>
                    <a:cubicBezTo>
                      <a:pt x="9046" y="16873"/>
                      <a:pt x="9416" y="16764"/>
                      <a:pt x="9707" y="16546"/>
                    </a:cubicBezTo>
                    <a:cubicBezTo>
                      <a:pt x="10208" y="16179"/>
                      <a:pt x="10475" y="15445"/>
                      <a:pt x="10341" y="14278"/>
                    </a:cubicBezTo>
                    <a:cubicBezTo>
                      <a:pt x="10041" y="11709"/>
                      <a:pt x="8440" y="10141"/>
                      <a:pt x="6672" y="8840"/>
                    </a:cubicBezTo>
                    <a:cubicBezTo>
                      <a:pt x="5037" y="7639"/>
                      <a:pt x="3670" y="6939"/>
                      <a:pt x="3536" y="5705"/>
                    </a:cubicBezTo>
                    <a:cubicBezTo>
                      <a:pt x="3494" y="5217"/>
                      <a:pt x="3681" y="4999"/>
                      <a:pt x="4028" y="4999"/>
                    </a:cubicBezTo>
                    <a:cubicBezTo>
                      <a:pt x="4227" y="4999"/>
                      <a:pt x="4479" y="5071"/>
                      <a:pt x="4771" y="5204"/>
                    </a:cubicBezTo>
                    <a:cubicBezTo>
                      <a:pt x="6038" y="5805"/>
                      <a:pt x="6639" y="7006"/>
                      <a:pt x="6805" y="7773"/>
                    </a:cubicBezTo>
                    <a:lnTo>
                      <a:pt x="9841" y="8307"/>
                    </a:lnTo>
                    <a:cubicBezTo>
                      <a:pt x="9707" y="7873"/>
                      <a:pt x="9607" y="7506"/>
                      <a:pt x="9441" y="7139"/>
                    </a:cubicBezTo>
                    <a:cubicBezTo>
                      <a:pt x="9140" y="6472"/>
                      <a:pt x="8773" y="5872"/>
                      <a:pt x="8306" y="5338"/>
                    </a:cubicBezTo>
                    <a:cubicBezTo>
                      <a:pt x="7539" y="4370"/>
                      <a:pt x="6639" y="3670"/>
                      <a:pt x="5705" y="3136"/>
                    </a:cubicBezTo>
                    <a:lnTo>
                      <a:pt x="5504" y="1168"/>
                    </a:lnTo>
                    <a:lnTo>
                      <a:pt x="3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1"/>
              <p:cNvSpPr/>
              <p:nvPr/>
            </p:nvSpPr>
            <p:spPr>
              <a:xfrm>
                <a:off x="4050575" y="1050350"/>
                <a:ext cx="500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170" extrusionOk="0">
                    <a:moveTo>
                      <a:pt x="1801" y="1"/>
                    </a:moveTo>
                    <a:lnTo>
                      <a:pt x="0" y="1235"/>
                    </a:lnTo>
                    <a:lnTo>
                      <a:pt x="200" y="3170"/>
                    </a:lnTo>
                    <a:lnTo>
                      <a:pt x="2001" y="1969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1"/>
              <p:cNvSpPr/>
              <p:nvPr/>
            </p:nvSpPr>
            <p:spPr>
              <a:xfrm>
                <a:off x="4050575" y="1050350"/>
                <a:ext cx="500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170" extrusionOk="0">
                    <a:moveTo>
                      <a:pt x="1801" y="1"/>
                    </a:moveTo>
                    <a:lnTo>
                      <a:pt x="0" y="1235"/>
                    </a:lnTo>
                    <a:lnTo>
                      <a:pt x="200" y="3170"/>
                    </a:lnTo>
                    <a:lnTo>
                      <a:pt x="2001" y="1969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1"/>
              <p:cNvSpPr/>
              <p:nvPr/>
            </p:nvSpPr>
            <p:spPr>
              <a:xfrm>
                <a:off x="3989675" y="1051200"/>
                <a:ext cx="181000" cy="466175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18647" extrusionOk="0">
                    <a:moveTo>
                      <a:pt x="1" y="0"/>
                    </a:moveTo>
                    <a:lnTo>
                      <a:pt x="2236" y="1301"/>
                    </a:lnTo>
                    <a:lnTo>
                      <a:pt x="2636" y="3136"/>
                    </a:lnTo>
                    <a:lnTo>
                      <a:pt x="2436" y="1168"/>
                    </a:lnTo>
                    <a:lnTo>
                      <a:pt x="1" y="0"/>
                    </a:lnTo>
                    <a:close/>
                    <a:moveTo>
                      <a:pt x="435" y="5771"/>
                    </a:moveTo>
                    <a:cubicBezTo>
                      <a:pt x="468" y="6205"/>
                      <a:pt x="735" y="6672"/>
                      <a:pt x="1068" y="7005"/>
                    </a:cubicBezTo>
                    <a:cubicBezTo>
                      <a:pt x="1402" y="7339"/>
                      <a:pt x="1769" y="7639"/>
                      <a:pt x="2136" y="7939"/>
                    </a:cubicBezTo>
                    <a:cubicBezTo>
                      <a:pt x="2903" y="8473"/>
                      <a:pt x="3670" y="9007"/>
                      <a:pt x="4404" y="9641"/>
                    </a:cubicBezTo>
                    <a:cubicBezTo>
                      <a:pt x="5105" y="10208"/>
                      <a:pt x="5772" y="10941"/>
                      <a:pt x="6272" y="11709"/>
                    </a:cubicBezTo>
                    <a:cubicBezTo>
                      <a:pt x="6772" y="12509"/>
                      <a:pt x="7106" y="13377"/>
                      <a:pt x="7239" y="14344"/>
                    </a:cubicBezTo>
                    <a:cubicBezTo>
                      <a:pt x="7206" y="13844"/>
                      <a:pt x="7106" y="13377"/>
                      <a:pt x="6939" y="12943"/>
                    </a:cubicBezTo>
                    <a:cubicBezTo>
                      <a:pt x="6772" y="12476"/>
                      <a:pt x="6606" y="12042"/>
                      <a:pt x="6372" y="11642"/>
                    </a:cubicBezTo>
                    <a:cubicBezTo>
                      <a:pt x="5872" y="10808"/>
                      <a:pt x="5205" y="10141"/>
                      <a:pt x="4471" y="9507"/>
                    </a:cubicBezTo>
                    <a:cubicBezTo>
                      <a:pt x="3770" y="8873"/>
                      <a:pt x="2970" y="8373"/>
                      <a:pt x="2203" y="7839"/>
                    </a:cubicBezTo>
                    <a:cubicBezTo>
                      <a:pt x="1802" y="7606"/>
                      <a:pt x="1435" y="7306"/>
                      <a:pt x="1102" y="6972"/>
                    </a:cubicBezTo>
                    <a:cubicBezTo>
                      <a:pt x="768" y="6638"/>
                      <a:pt x="535" y="6205"/>
                      <a:pt x="435" y="5771"/>
                    </a:cubicBezTo>
                    <a:close/>
                    <a:moveTo>
                      <a:pt x="1869" y="15545"/>
                    </a:moveTo>
                    <a:lnTo>
                      <a:pt x="2069" y="17513"/>
                    </a:lnTo>
                    <a:lnTo>
                      <a:pt x="4504" y="18647"/>
                    </a:lnTo>
                    <a:lnTo>
                      <a:pt x="2269" y="17346"/>
                    </a:lnTo>
                    <a:lnTo>
                      <a:pt x="1869" y="15545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1"/>
              <p:cNvSpPr/>
              <p:nvPr/>
            </p:nvSpPr>
            <p:spPr>
              <a:xfrm>
                <a:off x="4257375" y="1282850"/>
                <a:ext cx="1215050" cy="590450"/>
              </a:xfrm>
              <a:custGeom>
                <a:avLst/>
                <a:gdLst/>
                <a:ahLst/>
                <a:cxnLst/>
                <a:rect l="l" t="t" r="r" b="b"/>
                <a:pathLst>
                  <a:path w="48602" h="23618" extrusionOk="0">
                    <a:moveTo>
                      <a:pt x="44731" y="1"/>
                    </a:moveTo>
                    <a:cubicBezTo>
                      <a:pt x="41459" y="1"/>
                      <a:pt x="37120" y="5412"/>
                      <a:pt x="37094" y="5412"/>
                    </a:cubicBezTo>
                    <a:cubicBezTo>
                      <a:pt x="37094" y="5412"/>
                      <a:pt x="37094" y="5412"/>
                      <a:pt x="37094" y="5411"/>
                    </a:cubicBezTo>
                    <a:lnTo>
                      <a:pt x="28254" y="14451"/>
                    </a:lnTo>
                    <a:cubicBezTo>
                      <a:pt x="27387" y="14551"/>
                      <a:pt x="26453" y="14585"/>
                      <a:pt x="25586" y="14618"/>
                    </a:cubicBezTo>
                    <a:cubicBezTo>
                      <a:pt x="24076" y="14700"/>
                      <a:pt x="22544" y="14760"/>
                      <a:pt x="21007" y="14760"/>
                    </a:cubicBezTo>
                    <a:cubicBezTo>
                      <a:pt x="20677" y="14760"/>
                      <a:pt x="20346" y="14757"/>
                      <a:pt x="20015" y="14751"/>
                    </a:cubicBezTo>
                    <a:cubicBezTo>
                      <a:pt x="18247" y="14751"/>
                      <a:pt x="16379" y="14751"/>
                      <a:pt x="14711" y="14084"/>
                    </a:cubicBezTo>
                    <a:cubicBezTo>
                      <a:pt x="14011" y="13851"/>
                      <a:pt x="13343" y="13417"/>
                      <a:pt x="12843" y="12850"/>
                    </a:cubicBezTo>
                    <a:cubicBezTo>
                      <a:pt x="11842" y="11649"/>
                      <a:pt x="11576" y="9948"/>
                      <a:pt x="10441" y="8947"/>
                    </a:cubicBezTo>
                    <a:cubicBezTo>
                      <a:pt x="10408" y="9214"/>
                      <a:pt x="10241" y="9748"/>
                      <a:pt x="10208" y="9848"/>
                    </a:cubicBezTo>
                    <a:cubicBezTo>
                      <a:pt x="10108" y="10115"/>
                      <a:pt x="10008" y="10515"/>
                      <a:pt x="9841" y="10715"/>
                    </a:cubicBezTo>
                    <a:cubicBezTo>
                      <a:pt x="9441" y="11116"/>
                      <a:pt x="8774" y="11416"/>
                      <a:pt x="8273" y="11616"/>
                    </a:cubicBezTo>
                    <a:cubicBezTo>
                      <a:pt x="8101" y="11716"/>
                      <a:pt x="7941" y="11761"/>
                      <a:pt x="7781" y="11761"/>
                    </a:cubicBezTo>
                    <a:cubicBezTo>
                      <a:pt x="7568" y="11761"/>
                      <a:pt x="7353" y="11682"/>
                      <a:pt x="7106" y="11549"/>
                    </a:cubicBezTo>
                    <a:cubicBezTo>
                      <a:pt x="6772" y="11382"/>
                      <a:pt x="6505" y="11082"/>
                      <a:pt x="6238" y="10782"/>
                    </a:cubicBezTo>
                    <a:cubicBezTo>
                      <a:pt x="5671" y="10215"/>
                      <a:pt x="5104" y="9581"/>
                      <a:pt x="4604" y="8914"/>
                    </a:cubicBezTo>
                    <a:cubicBezTo>
                      <a:pt x="4337" y="8580"/>
                      <a:pt x="4003" y="8247"/>
                      <a:pt x="3570" y="8080"/>
                    </a:cubicBezTo>
                    <a:cubicBezTo>
                      <a:pt x="3472" y="8024"/>
                      <a:pt x="3257" y="7974"/>
                      <a:pt x="3047" y="7974"/>
                    </a:cubicBezTo>
                    <a:cubicBezTo>
                      <a:pt x="2757" y="7974"/>
                      <a:pt x="2478" y="8070"/>
                      <a:pt x="2536" y="8380"/>
                    </a:cubicBezTo>
                    <a:cubicBezTo>
                      <a:pt x="2536" y="8414"/>
                      <a:pt x="2569" y="8547"/>
                      <a:pt x="2502" y="8547"/>
                    </a:cubicBezTo>
                    <a:cubicBezTo>
                      <a:pt x="2436" y="8547"/>
                      <a:pt x="2436" y="8514"/>
                      <a:pt x="2402" y="8514"/>
                    </a:cubicBezTo>
                    <a:cubicBezTo>
                      <a:pt x="2169" y="8280"/>
                      <a:pt x="1902" y="8047"/>
                      <a:pt x="1602" y="7880"/>
                    </a:cubicBezTo>
                    <a:cubicBezTo>
                      <a:pt x="1408" y="7759"/>
                      <a:pt x="1145" y="7673"/>
                      <a:pt x="887" y="7673"/>
                    </a:cubicBezTo>
                    <a:cubicBezTo>
                      <a:pt x="790" y="7673"/>
                      <a:pt x="693" y="7686"/>
                      <a:pt x="601" y="7713"/>
                    </a:cubicBezTo>
                    <a:cubicBezTo>
                      <a:pt x="501" y="7713"/>
                      <a:pt x="401" y="7746"/>
                      <a:pt x="368" y="7847"/>
                    </a:cubicBezTo>
                    <a:cubicBezTo>
                      <a:pt x="267" y="7947"/>
                      <a:pt x="267" y="8113"/>
                      <a:pt x="334" y="8247"/>
                    </a:cubicBezTo>
                    <a:cubicBezTo>
                      <a:pt x="334" y="8347"/>
                      <a:pt x="368" y="8447"/>
                      <a:pt x="401" y="8580"/>
                    </a:cubicBezTo>
                    <a:cubicBezTo>
                      <a:pt x="434" y="8680"/>
                      <a:pt x="434" y="8714"/>
                      <a:pt x="434" y="8781"/>
                    </a:cubicBezTo>
                    <a:cubicBezTo>
                      <a:pt x="434" y="8947"/>
                      <a:pt x="267" y="9047"/>
                      <a:pt x="201" y="9181"/>
                    </a:cubicBezTo>
                    <a:cubicBezTo>
                      <a:pt x="1" y="9414"/>
                      <a:pt x="1" y="9781"/>
                      <a:pt x="34" y="10115"/>
                    </a:cubicBezTo>
                    <a:cubicBezTo>
                      <a:pt x="67" y="10348"/>
                      <a:pt x="167" y="10582"/>
                      <a:pt x="167" y="10782"/>
                    </a:cubicBezTo>
                    <a:cubicBezTo>
                      <a:pt x="201" y="11015"/>
                      <a:pt x="101" y="11182"/>
                      <a:pt x="101" y="11382"/>
                    </a:cubicBezTo>
                    <a:cubicBezTo>
                      <a:pt x="67" y="11916"/>
                      <a:pt x="334" y="12416"/>
                      <a:pt x="568" y="12883"/>
                    </a:cubicBezTo>
                    <a:cubicBezTo>
                      <a:pt x="1001" y="13617"/>
                      <a:pt x="1502" y="14385"/>
                      <a:pt x="2102" y="14952"/>
                    </a:cubicBezTo>
                    <a:cubicBezTo>
                      <a:pt x="2769" y="15585"/>
                      <a:pt x="3503" y="16219"/>
                      <a:pt x="4237" y="16786"/>
                    </a:cubicBezTo>
                    <a:cubicBezTo>
                      <a:pt x="5238" y="17587"/>
                      <a:pt x="6272" y="18287"/>
                      <a:pt x="7406" y="18888"/>
                    </a:cubicBezTo>
                    <a:cubicBezTo>
                      <a:pt x="8073" y="19221"/>
                      <a:pt x="8740" y="19555"/>
                      <a:pt x="9407" y="19755"/>
                    </a:cubicBezTo>
                    <a:cubicBezTo>
                      <a:pt x="13777" y="21223"/>
                      <a:pt x="21950" y="22891"/>
                      <a:pt x="26686" y="23424"/>
                    </a:cubicBezTo>
                    <a:cubicBezTo>
                      <a:pt x="27718" y="23535"/>
                      <a:pt x="28570" y="23618"/>
                      <a:pt x="29326" y="23618"/>
                    </a:cubicBezTo>
                    <a:cubicBezTo>
                      <a:pt x="31086" y="23618"/>
                      <a:pt x="32328" y="23167"/>
                      <a:pt x="34125" y="21556"/>
                    </a:cubicBezTo>
                    <a:cubicBezTo>
                      <a:pt x="35593" y="20255"/>
                      <a:pt x="36860" y="18921"/>
                      <a:pt x="42965" y="12883"/>
                    </a:cubicBezTo>
                    <a:cubicBezTo>
                      <a:pt x="48602" y="7346"/>
                      <a:pt x="48035" y="3610"/>
                      <a:pt x="44933" y="8"/>
                    </a:cubicBezTo>
                    <a:cubicBezTo>
                      <a:pt x="44866" y="3"/>
                      <a:pt x="44799" y="1"/>
                      <a:pt x="44731" y="1"/>
                    </a:cubicBezTo>
                    <a:close/>
                  </a:path>
                </a:pathLst>
              </a:custGeom>
              <a:solidFill>
                <a:srgbClr val="FFB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1"/>
              <p:cNvSpPr/>
              <p:nvPr/>
            </p:nvSpPr>
            <p:spPr>
              <a:xfrm>
                <a:off x="4517575" y="1508200"/>
                <a:ext cx="106750" cy="127600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510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534" y="1868"/>
                      <a:pt x="1434" y="4403"/>
                      <a:pt x="4270" y="5104"/>
                    </a:cubicBezTo>
                    <a:cubicBezTo>
                      <a:pt x="3202" y="4603"/>
                      <a:pt x="2368" y="3869"/>
                      <a:pt x="1868" y="2835"/>
                    </a:cubicBezTo>
                    <a:cubicBezTo>
                      <a:pt x="1368" y="1868"/>
                      <a:pt x="967" y="667"/>
                      <a:pt x="0" y="0"/>
                    </a:cubicBezTo>
                    <a:close/>
                  </a:path>
                </a:pathLst>
              </a:custGeom>
              <a:solidFill>
                <a:srgbClr val="F09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1"/>
              <p:cNvSpPr/>
              <p:nvPr/>
            </p:nvSpPr>
            <p:spPr>
              <a:xfrm>
                <a:off x="5032925" y="1266350"/>
                <a:ext cx="439500" cy="497875"/>
              </a:xfrm>
              <a:custGeom>
                <a:avLst/>
                <a:gdLst/>
                <a:ahLst/>
                <a:cxnLst/>
                <a:rect l="l" t="t" r="r" b="b"/>
                <a:pathLst>
                  <a:path w="17580" h="19915" extrusionOk="0">
                    <a:moveTo>
                      <a:pt x="13510" y="0"/>
                    </a:moveTo>
                    <a:cubicBezTo>
                      <a:pt x="10341" y="834"/>
                      <a:pt x="8874" y="2502"/>
                      <a:pt x="6605" y="4804"/>
                    </a:cubicBezTo>
                    <a:cubicBezTo>
                      <a:pt x="4371" y="7206"/>
                      <a:pt x="101" y="11876"/>
                      <a:pt x="101" y="11876"/>
                    </a:cubicBezTo>
                    <a:cubicBezTo>
                      <a:pt x="101" y="11876"/>
                      <a:pt x="1" y="14611"/>
                      <a:pt x="2202" y="17079"/>
                    </a:cubicBezTo>
                    <a:cubicBezTo>
                      <a:pt x="4404" y="19548"/>
                      <a:pt x="5938" y="19915"/>
                      <a:pt x="5938" y="19915"/>
                    </a:cubicBezTo>
                    <a:cubicBezTo>
                      <a:pt x="5938" y="19915"/>
                      <a:pt x="14511" y="12009"/>
                      <a:pt x="16046" y="9407"/>
                    </a:cubicBezTo>
                    <a:cubicBezTo>
                      <a:pt x="17580" y="6872"/>
                      <a:pt x="16779" y="1468"/>
                      <a:pt x="135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1"/>
              <p:cNvSpPr/>
              <p:nvPr/>
            </p:nvSpPr>
            <p:spPr>
              <a:xfrm>
                <a:off x="2439425" y="1118750"/>
                <a:ext cx="1192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10108" extrusionOk="0">
                    <a:moveTo>
                      <a:pt x="4403" y="0"/>
                    </a:moveTo>
                    <a:lnTo>
                      <a:pt x="0" y="2569"/>
                    </a:lnTo>
                    <a:lnTo>
                      <a:pt x="0" y="5104"/>
                    </a:lnTo>
                    <a:lnTo>
                      <a:pt x="1868" y="8406"/>
                    </a:lnTo>
                    <a:lnTo>
                      <a:pt x="2001" y="8506"/>
                    </a:lnTo>
                    <a:lnTo>
                      <a:pt x="4770" y="10107"/>
                    </a:lnTo>
                    <a:lnTo>
                      <a:pt x="3002" y="6738"/>
                    </a:lnTo>
                    <a:lnTo>
                      <a:pt x="4403" y="2569"/>
                    </a:lnTo>
                    <a:lnTo>
                      <a:pt x="4403" y="0"/>
                    </a:lnTo>
                    <a:close/>
                  </a:path>
                </a:pathLst>
              </a:custGeom>
              <a:solidFill>
                <a:srgbClr val="8D6A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1"/>
              <p:cNvSpPr/>
              <p:nvPr/>
            </p:nvSpPr>
            <p:spPr>
              <a:xfrm>
                <a:off x="2439425" y="1118750"/>
                <a:ext cx="119275" cy="2527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10108" extrusionOk="0">
                    <a:moveTo>
                      <a:pt x="4403" y="0"/>
                    </a:moveTo>
                    <a:lnTo>
                      <a:pt x="0" y="2569"/>
                    </a:lnTo>
                    <a:lnTo>
                      <a:pt x="0" y="5104"/>
                    </a:lnTo>
                    <a:lnTo>
                      <a:pt x="1868" y="8406"/>
                    </a:lnTo>
                    <a:lnTo>
                      <a:pt x="2001" y="8506"/>
                    </a:lnTo>
                    <a:lnTo>
                      <a:pt x="4770" y="10107"/>
                    </a:lnTo>
                    <a:lnTo>
                      <a:pt x="3002" y="6738"/>
                    </a:lnTo>
                    <a:lnTo>
                      <a:pt x="4403" y="2569"/>
                    </a:lnTo>
                    <a:lnTo>
                      <a:pt x="44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1"/>
              <p:cNvSpPr/>
              <p:nvPr/>
            </p:nvSpPr>
            <p:spPr>
              <a:xfrm>
                <a:off x="2228425" y="546050"/>
                <a:ext cx="571275" cy="837075"/>
              </a:xfrm>
              <a:custGeom>
                <a:avLst/>
                <a:gdLst/>
                <a:ahLst/>
                <a:cxnLst/>
                <a:rect l="l" t="t" r="r" b="b"/>
                <a:pathLst>
                  <a:path w="22851" h="33483" extrusionOk="0">
                    <a:moveTo>
                      <a:pt x="19118" y="0"/>
                    </a:moveTo>
                    <a:cubicBezTo>
                      <a:pt x="18639" y="0"/>
                      <a:pt x="18164" y="109"/>
                      <a:pt x="17813" y="325"/>
                    </a:cubicBezTo>
                    <a:lnTo>
                      <a:pt x="1335" y="9832"/>
                    </a:lnTo>
                    <a:cubicBezTo>
                      <a:pt x="634" y="10232"/>
                      <a:pt x="1" y="11267"/>
                      <a:pt x="1" y="12100"/>
                    </a:cubicBezTo>
                    <a:lnTo>
                      <a:pt x="1" y="30247"/>
                    </a:lnTo>
                    <a:cubicBezTo>
                      <a:pt x="1" y="31081"/>
                      <a:pt x="601" y="32148"/>
                      <a:pt x="1335" y="32548"/>
                    </a:cubicBezTo>
                    <a:lnTo>
                      <a:pt x="2436" y="33182"/>
                    </a:lnTo>
                    <a:cubicBezTo>
                      <a:pt x="2786" y="33382"/>
                      <a:pt x="3261" y="33482"/>
                      <a:pt x="3737" y="33482"/>
                    </a:cubicBezTo>
                    <a:cubicBezTo>
                      <a:pt x="4212" y="33482"/>
                      <a:pt x="4687" y="33382"/>
                      <a:pt x="5038" y="33182"/>
                    </a:cubicBezTo>
                    <a:lnTo>
                      <a:pt x="11209" y="29646"/>
                    </a:lnTo>
                    <a:lnTo>
                      <a:pt x="13110" y="32882"/>
                    </a:lnTo>
                    <a:cubicBezTo>
                      <a:pt x="13156" y="32974"/>
                      <a:pt x="13244" y="33016"/>
                      <a:pt x="13332" y="33016"/>
                    </a:cubicBezTo>
                    <a:cubicBezTo>
                      <a:pt x="13436" y="33016"/>
                      <a:pt x="13541" y="32957"/>
                      <a:pt x="13577" y="32849"/>
                    </a:cubicBezTo>
                    <a:lnTo>
                      <a:pt x="15612" y="27078"/>
                    </a:lnTo>
                    <a:lnTo>
                      <a:pt x="21516" y="23675"/>
                    </a:lnTo>
                    <a:cubicBezTo>
                      <a:pt x="22217" y="23242"/>
                      <a:pt x="22850" y="22208"/>
                      <a:pt x="22850" y="21374"/>
                    </a:cubicBezTo>
                    <a:lnTo>
                      <a:pt x="22850" y="3227"/>
                    </a:lnTo>
                    <a:cubicBezTo>
                      <a:pt x="22850" y="2394"/>
                      <a:pt x="22283" y="1359"/>
                      <a:pt x="21516" y="926"/>
                    </a:cubicBezTo>
                    <a:lnTo>
                      <a:pt x="20449" y="325"/>
                    </a:lnTo>
                    <a:cubicBezTo>
                      <a:pt x="20082" y="109"/>
                      <a:pt x="19598" y="0"/>
                      <a:pt x="19118" y="0"/>
                    </a:cubicBezTo>
                    <a:close/>
                  </a:path>
                </a:pathLst>
              </a:custGeom>
              <a:solidFill>
                <a:srgbClr val="A788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1"/>
              <p:cNvSpPr/>
              <p:nvPr/>
            </p:nvSpPr>
            <p:spPr>
              <a:xfrm>
                <a:off x="2229275" y="818525"/>
                <a:ext cx="120925" cy="566000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22640" extrusionOk="0">
                    <a:moveTo>
                      <a:pt x="434" y="1"/>
                    </a:moveTo>
                    <a:cubicBezTo>
                      <a:pt x="167" y="434"/>
                      <a:pt x="67" y="901"/>
                      <a:pt x="67" y="1302"/>
                    </a:cubicBezTo>
                    <a:lnTo>
                      <a:pt x="67" y="19415"/>
                    </a:lnTo>
                    <a:lnTo>
                      <a:pt x="0" y="19415"/>
                    </a:lnTo>
                    <a:cubicBezTo>
                      <a:pt x="0" y="20248"/>
                      <a:pt x="600" y="21283"/>
                      <a:pt x="1334" y="21683"/>
                    </a:cubicBezTo>
                    <a:lnTo>
                      <a:pt x="2435" y="22317"/>
                    </a:lnTo>
                    <a:cubicBezTo>
                      <a:pt x="2818" y="22527"/>
                      <a:pt x="3312" y="22639"/>
                      <a:pt x="3801" y="22639"/>
                    </a:cubicBezTo>
                    <a:cubicBezTo>
                      <a:pt x="4164" y="22639"/>
                      <a:pt x="4525" y="22578"/>
                      <a:pt x="4837" y="22450"/>
                    </a:cubicBezTo>
                    <a:lnTo>
                      <a:pt x="4837" y="22450"/>
                    </a:lnTo>
                    <a:cubicBezTo>
                      <a:pt x="4715" y="22497"/>
                      <a:pt x="4599" y="22520"/>
                      <a:pt x="4491" y="22520"/>
                    </a:cubicBezTo>
                    <a:cubicBezTo>
                      <a:pt x="4066" y="22520"/>
                      <a:pt x="3769" y="22168"/>
                      <a:pt x="3769" y="21583"/>
                    </a:cubicBezTo>
                    <a:lnTo>
                      <a:pt x="3769" y="3436"/>
                    </a:lnTo>
                    <a:cubicBezTo>
                      <a:pt x="3769" y="3003"/>
                      <a:pt x="3936" y="2569"/>
                      <a:pt x="4136" y="2135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rgbClr val="3530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1"/>
              <p:cNvSpPr/>
              <p:nvPr/>
            </p:nvSpPr>
            <p:spPr>
              <a:xfrm>
                <a:off x="2239275" y="547500"/>
                <a:ext cx="559575" cy="324425"/>
              </a:xfrm>
              <a:custGeom>
                <a:avLst/>
                <a:gdLst/>
                <a:ahLst/>
                <a:cxnLst/>
                <a:rect l="l" t="t" r="r" b="b"/>
                <a:pathLst>
                  <a:path w="22383" h="12977" extrusionOk="0">
                    <a:moveTo>
                      <a:pt x="18697" y="1"/>
                    </a:moveTo>
                    <a:cubicBezTo>
                      <a:pt x="18222" y="1"/>
                      <a:pt x="17746" y="101"/>
                      <a:pt x="17379" y="301"/>
                    </a:cubicBezTo>
                    <a:lnTo>
                      <a:pt x="901" y="9841"/>
                    </a:lnTo>
                    <a:cubicBezTo>
                      <a:pt x="567" y="10074"/>
                      <a:pt x="234" y="10441"/>
                      <a:pt x="0" y="10842"/>
                    </a:cubicBezTo>
                    <a:lnTo>
                      <a:pt x="3703" y="12976"/>
                    </a:lnTo>
                    <a:cubicBezTo>
                      <a:pt x="3903" y="12576"/>
                      <a:pt x="4237" y="12176"/>
                      <a:pt x="4604" y="11976"/>
                    </a:cubicBezTo>
                    <a:lnTo>
                      <a:pt x="21082" y="2436"/>
                    </a:lnTo>
                    <a:cubicBezTo>
                      <a:pt x="21303" y="2308"/>
                      <a:pt x="21508" y="2249"/>
                      <a:pt x="21688" y="2249"/>
                    </a:cubicBezTo>
                    <a:cubicBezTo>
                      <a:pt x="22024" y="2249"/>
                      <a:pt x="22274" y="2455"/>
                      <a:pt x="22383" y="2803"/>
                    </a:cubicBezTo>
                    <a:cubicBezTo>
                      <a:pt x="22250" y="2069"/>
                      <a:pt x="21716" y="1268"/>
                      <a:pt x="21082" y="935"/>
                    </a:cubicBezTo>
                    <a:lnTo>
                      <a:pt x="20015" y="301"/>
                    </a:lnTo>
                    <a:cubicBezTo>
                      <a:pt x="19648" y="101"/>
                      <a:pt x="19172" y="1"/>
                      <a:pt x="18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1"/>
              <p:cNvSpPr/>
              <p:nvPr/>
            </p:nvSpPr>
            <p:spPr>
              <a:xfrm>
                <a:off x="2461925" y="795175"/>
                <a:ext cx="184325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6079" extrusionOk="0">
                    <a:moveTo>
                      <a:pt x="4604" y="1"/>
                    </a:moveTo>
                    <a:lnTo>
                      <a:pt x="3136" y="835"/>
                    </a:lnTo>
                    <a:lnTo>
                      <a:pt x="3136" y="2602"/>
                    </a:lnTo>
                    <a:cubicBezTo>
                      <a:pt x="2169" y="3270"/>
                      <a:pt x="1468" y="4104"/>
                      <a:pt x="968" y="5071"/>
                    </a:cubicBezTo>
                    <a:cubicBezTo>
                      <a:pt x="468" y="6038"/>
                      <a:pt x="201" y="6972"/>
                      <a:pt x="201" y="7906"/>
                    </a:cubicBezTo>
                    <a:cubicBezTo>
                      <a:pt x="201" y="8707"/>
                      <a:pt x="368" y="9241"/>
                      <a:pt x="668" y="9541"/>
                    </a:cubicBezTo>
                    <a:cubicBezTo>
                      <a:pt x="961" y="9805"/>
                      <a:pt x="1280" y="9914"/>
                      <a:pt x="1647" y="9914"/>
                    </a:cubicBezTo>
                    <a:cubicBezTo>
                      <a:pt x="1698" y="9914"/>
                      <a:pt x="1749" y="9912"/>
                      <a:pt x="1802" y="9908"/>
                    </a:cubicBezTo>
                    <a:cubicBezTo>
                      <a:pt x="2202" y="9874"/>
                      <a:pt x="2769" y="9741"/>
                      <a:pt x="3370" y="9574"/>
                    </a:cubicBezTo>
                    <a:cubicBezTo>
                      <a:pt x="3970" y="9407"/>
                      <a:pt x="4370" y="9341"/>
                      <a:pt x="4637" y="9341"/>
                    </a:cubicBezTo>
                    <a:cubicBezTo>
                      <a:pt x="4871" y="9341"/>
                      <a:pt x="5004" y="9507"/>
                      <a:pt x="5004" y="9841"/>
                    </a:cubicBezTo>
                    <a:cubicBezTo>
                      <a:pt x="5004" y="10408"/>
                      <a:pt x="4537" y="11008"/>
                      <a:pt x="3637" y="11542"/>
                    </a:cubicBezTo>
                    <a:cubicBezTo>
                      <a:pt x="3136" y="11842"/>
                      <a:pt x="2636" y="12009"/>
                      <a:pt x="2136" y="12076"/>
                    </a:cubicBezTo>
                    <a:cubicBezTo>
                      <a:pt x="1903" y="12122"/>
                      <a:pt x="1678" y="12147"/>
                      <a:pt x="1467" y="12147"/>
                    </a:cubicBezTo>
                    <a:cubicBezTo>
                      <a:pt x="1223" y="12147"/>
                      <a:pt x="998" y="12114"/>
                      <a:pt x="801" y="12043"/>
                    </a:cubicBezTo>
                    <a:lnTo>
                      <a:pt x="1" y="14878"/>
                    </a:lnTo>
                    <a:cubicBezTo>
                      <a:pt x="179" y="14949"/>
                      <a:pt x="397" y="14983"/>
                      <a:pt x="642" y="14983"/>
                    </a:cubicBezTo>
                    <a:cubicBezTo>
                      <a:pt x="854" y="14983"/>
                      <a:pt x="1087" y="14958"/>
                      <a:pt x="1335" y="14911"/>
                    </a:cubicBezTo>
                    <a:cubicBezTo>
                      <a:pt x="1869" y="14845"/>
                      <a:pt x="2436" y="14611"/>
                      <a:pt x="3036" y="14344"/>
                    </a:cubicBezTo>
                    <a:lnTo>
                      <a:pt x="3036" y="16079"/>
                    </a:lnTo>
                    <a:lnTo>
                      <a:pt x="4504" y="15245"/>
                    </a:lnTo>
                    <a:lnTo>
                      <a:pt x="4504" y="13444"/>
                    </a:lnTo>
                    <a:cubicBezTo>
                      <a:pt x="5438" y="12743"/>
                      <a:pt x="6105" y="11909"/>
                      <a:pt x="6605" y="11008"/>
                    </a:cubicBezTo>
                    <a:cubicBezTo>
                      <a:pt x="7106" y="10074"/>
                      <a:pt x="7339" y="9174"/>
                      <a:pt x="7373" y="8173"/>
                    </a:cubicBezTo>
                    <a:cubicBezTo>
                      <a:pt x="7373" y="7406"/>
                      <a:pt x="7206" y="6872"/>
                      <a:pt x="6939" y="6572"/>
                    </a:cubicBezTo>
                    <a:cubicBezTo>
                      <a:pt x="6646" y="6308"/>
                      <a:pt x="6301" y="6199"/>
                      <a:pt x="5950" y="6199"/>
                    </a:cubicBezTo>
                    <a:cubicBezTo>
                      <a:pt x="5902" y="6199"/>
                      <a:pt x="5853" y="6201"/>
                      <a:pt x="5805" y="6205"/>
                    </a:cubicBezTo>
                    <a:cubicBezTo>
                      <a:pt x="5338" y="6238"/>
                      <a:pt x="4837" y="6305"/>
                      <a:pt x="4170" y="6539"/>
                    </a:cubicBezTo>
                    <a:cubicBezTo>
                      <a:pt x="3603" y="6705"/>
                      <a:pt x="3170" y="6772"/>
                      <a:pt x="2936" y="6772"/>
                    </a:cubicBezTo>
                    <a:cubicBezTo>
                      <a:pt x="2669" y="6772"/>
                      <a:pt x="2536" y="6605"/>
                      <a:pt x="2536" y="6305"/>
                    </a:cubicBezTo>
                    <a:cubicBezTo>
                      <a:pt x="2536" y="6038"/>
                      <a:pt x="2669" y="5738"/>
                      <a:pt x="2869" y="5404"/>
                    </a:cubicBezTo>
                    <a:cubicBezTo>
                      <a:pt x="3103" y="5104"/>
                      <a:pt x="3470" y="4837"/>
                      <a:pt x="3937" y="4537"/>
                    </a:cubicBezTo>
                    <a:cubicBezTo>
                      <a:pt x="4534" y="4174"/>
                      <a:pt x="5150" y="3992"/>
                      <a:pt x="5772" y="3992"/>
                    </a:cubicBezTo>
                    <a:cubicBezTo>
                      <a:pt x="5949" y="3992"/>
                      <a:pt x="6127" y="4007"/>
                      <a:pt x="6305" y="4037"/>
                    </a:cubicBezTo>
                    <a:lnTo>
                      <a:pt x="7039" y="1235"/>
                    </a:lnTo>
                    <a:cubicBezTo>
                      <a:pt x="6901" y="1221"/>
                      <a:pt x="6757" y="1213"/>
                      <a:pt x="6607" y="1213"/>
                    </a:cubicBezTo>
                    <a:cubicBezTo>
                      <a:pt x="6396" y="1213"/>
                      <a:pt x="6173" y="1229"/>
                      <a:pt x="5938" y="1268"/>
                    </a:cubicBezTo>
                    <a:cubicBezTo>
                      <a:pt x="5505" y="1368"/>
                      <a:pt x="5038" y="1535"/>
                      <a:pt x="4604" y="1735"/>
                    </a:cubicBezTo>
                    <a:lnTo>
                      <a:pt x="4604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1" name="Google Shape;1981;p41"/>
            <p:cNvGrpSpPr/>
            <p:nvPr/>
          </p:nvGrpSpPr>
          <p:grpSpPr>
            <a:xfrm>
              <a:off x="5175241" y="1306427"/>
              <a:ext cx="3461165" cy="1279204"/>
              <a:chOff x="984221" y="1480537"/>
              <a:chExt cx="2192137" cy="810187"/>
            </a:xfrm>
          </p:grpSpPr>
          <p:sp>
            <p:nvSpPr>
              <p:cNvPr id="1982" name="Google Shape;1982;p41"/>
              <p:cNvSpPr/>
              <p:nvPr/>
            </p:nvSpPr>
            <p:spPr>
              <a:xfrm>
                <a:off x="984221" y="2127712"/>
                <a:ext cx="93715" cy="113326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8674" extrusionOk="0">
                    <a:moveTo>
                      <a:pt x="3603" y="1502"/>
                    </a:moveTo>
                    <a:lnTo>
                      <a:pt x="3770" y="3470"/>
                    </a:lnTo>
                    <a:cubicBezTo>
                      <a:pt x="3803" y="3903"/>
                      <a:pt x="4103" y="4170"/>
                      <a:pt x="4470" y="4237"/>
                    </a:cubicBezTo>
                    <a:lnTo>
                      <a:pt x="5971" y="4404"/>
                    </a:lnTo>
                    <a:lnTo>
                      <a:pt x="4470" y="4571"/>
                    </a:lnTo>
                    <a:cubicBezTo>
                      <a:pt x="4103" y="4604"/>
                      <a:pt x="3803" y="4937"/>
                      <a:pt x="3770" y="5304"/>
                    </a:cubicBezTo>
                    <a:lnTo>
                      <a:pt x="3603" y="7272"/>
                    </a:lnTo>
                    <a:lnTo>
                      <a:pt x="3436" y="5304"/>
                    </a:lnTo>
                    <a:cubicBezTo>
                      <a:pt x="3369" y="4904"/>
                      <a:pt x="3103" y="4604"/>
                      <a:pt x="2702" y="4571"/>
                    </a:cubicBezTo>
                    <a:lnTo>
                      <a:pt x="1201" y="4404"/>
                    </a:lnTo>
                    <a:lnTo>
                      <a:pt x="2702" y="4237"/>
                    </a:lnTo>
                    <a:cubicBezTo>
                      <a:pt x="3103" y="4170"/>
                      <a:pt x="3369" y="3837"/>
                      <a:pt x="3436" y="3470"/>
                    </a:cubicBezTo>
                    <a:lnTo>
                      <a:pt x="3603" y="1502"/>
                    </a:lnTo>
                    <a:close/>
                    <a:moveTo>
                      <a:pt x="3603" y="1"/>
                    </a:moveTo>
                    <a:cubicBezTo>
                      <a:pt x="3503" y="1"/>
                      <a:pt x="3469" y="101"/>
                      <a:pt x="3469" y="134"/>
                    </a:cubicBezTo>
                    <a:lnTo>
                      <a:pt x="3169" y="3370"/>
                    </a:lnTo>
                    <a:cubicBezTo>
                      <a:pt x="3169" y="3670"/>
                      <a:pt x="2969" y="3870"/>
                      <a:pt x="2669" y="3937"/>
                    </a:cubicBezTo>
                    <a:lnTo>
                      <a:pt x="134" y="4204"/>
                    </a:lnTo>
                    <a:cubicBezTo>
                      <a:pt x="34" y="4204"/>
                      <a:pt x="0" y="4304"/>
                      <a:pt x="0" y="4337"/>
                    </a:cubicBezTo>
                    <a:cubicBezTo>
                      <a:pt x="0" y="4437"/>
                      <a:pt x="100" y="4470"/>
                      <a:pt x="134" y="4470"/>
                    </a:cubicBezTo>
                    <a:lnTo>
                      <a:pt x="2669" y="4771"/>
                    </a:lnTo>
                    <a:cubicBezTo>
                      <a:pt x="2936" y="4804"/>
                      <a:pt x="3136" y="5004"/>
                      <a:pt x="3169" y="5304"/>
                    </a:cubicBezTo>
                    <a:lnTo>
                      <a:pt x="3469" y="8540"/>
                    </a:lnTo>
                    <a:cubicBezTo>
                      <a:pt x="3469" y="8640"/>
                      <a:pt x="3536" y="8673"/>
                      <a:pt x="3603" y="8673"/>
                    </a:cubicBezTo>
                    <a:cubicBezTo>
                      <a:pt x="3670" y="8673"/>
                      <a:pt x="3703" y="8640"/>
                      <a:pt x="3703" y="8540"/>
                    </a:cubicBezTo>
                    <a:lnTo>
                      <a:pt x="4003" y="5304"/>
                    </a:lnTo>
                    <a:cubicBezTo>
                      <a:pt x="4003" y="5004"/>
                      <a:pt x="4203" y="4804"/>
                      <a:pt x="4504" y="4771"/>
                    </a:cubicBezTo>
                    <a:lnTo>
                      <a:pt x="7039" y="4470"/>
                    </a:lnTo>
                    <a:cubicBezTo>
                      <a:pt x="7139" y="4470"/>
                      <a:pt x="7172" y="4370"/>
                      <a:pt x="7172" y="4337"/>
                    </a:cubicBezTo>
                    <a:cubicBezTo>
                      <a:pt x="7172" y="4270"/>
                      <a:pt x="7105" y="4204"/>
                      <a:pt x="7039" y="4204"/>
                    </a:cubicBezTo>
                    <a:lnTo>
                      <a:pt x="4504" y="3937"/>
                    </a:lnTo>
                    <a:cubicBezTo>
                      <a:pt x="4270" y="3870"/>
                      <a:pt x="4037" y="3670"/>
                      <a:pt x="4003" y="3370"/>
                    </a:cubicBezTo>
                    <a:lnTo>
                      <a:pt x="3703" y="134"/>
                    </a:lnTo>
                    <a:cubicBezTo>
                      <a:pt x="3703" y="34"/>
                      <a:pt x="3636" y="1"/>
                      <a:pt x="36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1"/>
              <p:cNvSpPr/>
              <p:nvPr/>
            </p:nvSpPr>
            <p:spPr>
              <a:xfrm>
                <a:off x="3055625" y="2146016"/>
                <a:ext cx="120734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1076" extrusionOk="0">
                    <a:moveTo>
                      <a:pt x="4571" y="1902"/>
                    </a:moveTo>
                    <a:lnTo>
                      <a:pt x="4771" y="4404"/>
                    </a:lnTo>
                    <a:cubicBezTo>
                      <a:pt x="4804" y="4904"/>
                      <a:pt x="5205" y="5338"/>
                      <a:pt x="5705" y="5371"/>
                    </a:cubicBezTo>
                    <a:lnTo>
                      <a:pt x="7606" y="5571"/>
                    </a:lnTo>
                    <a:lnTo>
                      <a:pt x="5705" y="5771"/>
                    </a:lnTo>
                    <a:cubicBezTo>
                      <a:pt x="5205" y="5871"/>
                      <a:pt x="4838" y="6238"/>
                      <a:pt x="4771" y="6739"/>
                    </a:cubicBezTo>
                    <a:lnTo>
                      <a:pt x="4571" y="9241"/>
                    </a:lnTo>
                    <a:lnTo>
                      <a:pt x="4371" y="6739"/>
                    </a:lnTo>
                    <a:cubicBezTo>
                      <a:pt x="4337" y="6238"/>
                      <a:pt x="3937" y="5838"/>
                      <a:pt x="3437" y="5771"/>
                    </a:cubicBezTo>
                    <a:lnTo>
                      <a:pt x="1535" y="5571"/>
                    </a:lnTo>
                    <a:lnTo>
                      <a:pt x="3437" y="5371"/>
                    </a:lnTo>
                    <a:cubicBezTo>
                      <a:pt x="3937" y="5271"/>
                      <a:pt x="4337" y="4904"/>
                      <a:pt x="4371" y="4404"/>
                    </a:cubicBezTo>
                    <a:lnTo>
                      <a:pt x="4571" y="1902"/>
                    </a:lnTo>
                    <a:close/>
                    <a:moveTo>
                      <a:pt x="4604" y="1"/>
                    </a:moveTo>
                    <a:cubicBezTo>
                      <a:pt x="4537" y="1"/>
                      <a:pt x="4437" y="34"/>
                      <a:pt x="4437" y="101"/>
                    </a:cubicBezTo>
                    <a:lnTo>
                      <a:pt x="4070" y="4337"/>
                    </a:lnTo>
                    <a:cubicBezTo>
                      <a:pt x="4037" y="4637"/>
                      <a:pt x="3737" y="4937"/>
                      <a:pt x="3403" y="5004"/>
                    </a:cubicBezTo>
                    <a:lnTo>
                      <a:pt x="101" y="5371"/>
                    </a:lnTo>
                    <a:cubicBezTo>
                      <a:pt x="34" y="5404"/>
                      <a:pt x="1" y="5438"/>
                      <a:pt x="1" y="5538"/>
                    </a:cubicBezTo>
                    <a:cubicBezTo>
                      <a:pt x="1" y="5605"/>
                      <a:pt x="34" y="5705"/>
                      <a:pt x="101" y="5705"/>
                    </a:cubicBezTo>
                    <a:lnTo>
                      <a:pt x="3403" y="6072"/>
                    </a:lnTo>
                    <a:cubicBezTo>
                      <a:pt x="3770" y="6105"/>
                      <a:pt x="4037" y="6405"/>
                      <a:pt x="4070" y="6739"/>
                    </a:cubicBezTo>
                    <a:lnTo>
                      <a:pt x="4437" y="10942"/>
                    </a:lnTo>
                    <a:cubicBezTo>
                      <a:pt x="4504" y="11042"/>
                      <a:pt x="4537" y="11075"/>
                      <a:pt x="4604" y="11075"/>
                    </a:cubicBezTo>
                    <a:cubicBezTo>
                      <a:pt x="4704" y="11075"/>
                      <a:pt x="4738" y="11042"/>
                      <a:pt x="4771" y="10942"/>
                    </a:cubicBezTo>
                    <a:lnTo>
                      <a:pt x="5171" y="6739"/>
                    </a:lnTo>
                    <a:cubicBezTo>
                      <a:pt x="5205" y="6405"/>
                      <a:pt x="5505" y="6105"/>
                      <a:pt x="5838" y="6072"/>
                    </a:cubicBezTo>
                    <a:lnTo>
                      <a:pt x="9107" y="5705"/>
                    </a:lnTo>
                    <a:cubicBezTo>
                      <a:pt x="9207" y="5671"/>
                      <a:pt x="9241" y="5605"/>
                      <a:pt x="9241" y="5538"/>
                    </a:cubicBezTo>
                    <a:cubicBezTo>
                      <a:pt x="9241" y="5438"/>
                      <a:pt x="9207" y="5371"/>
                      <a:pt x="9107" y="5371"/>
                    </a:cubicBezTo>
                    <a:lnTo>
                      <a:pt x="5838" y="5004"/>
                    </a:lnTo>
                    <a:cubicBezTo>
                      <a:pt x="5438" y="4937"/>
                      <a:pt x="5205" y="4671"/>
                      <a:pt x="5171" y="4337"/>
                    </a:cubicBezTo>
                    <a:lnTo>
                      <a:pt x="4771" y="101"/>
                    </a:lnTo>
                    <a:cubicBezTo>
                      <a:pt x="4738" y="34"/>
                      <a:pt x="4704" y="1"/>
                      <a:pt x="4604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1"/>
              <p:cNvSpPr/>
              <p:nvPr/>
            </p:nvSpPr>
            <p:spPr>
              <a:xfrm>
                <a:off x="3003770" y="2071494"/>
                <a:ext cx="68434" cy="81944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6272" extrusionOk="0">
                    <a:moveTo>
                      <a:pt x="2569" y="1568"/>
                    </a:moveTo>
                    <a:lnTo>
                      <a:pt x="2669" y="2536"/>
                    </a:lnTo>
                    <a:cubicBezTo>
                      <a:pt x="2669" y="2803"/>
                      <a:pt x="2902" y="3036"/>
                      <a:pt x="3203" y="3069"/>
                    </a:cubicBezTo>
                    <a:lnTo>
                      <a:pt x="3903" y="3136"/>
                    </a:lnTo>
                    <a:lnTo>
                      <a:pt x="3203" y="3236"/>
                    </a:lnTo>
                    <a:cubicBezTo>
                      <a:pt x="2902" y="3236"/>
                      <a:pt x="2702" y="3470"/>
                      <a:pt x="2669" y="3770"/>
                    </a:cubicBezTo>
                    <a:lnTo>
                      <a:pt x="2569" y="4737"/>
                    </a:lnTo>
                    <a:lnTo>
                      <a:pt x="2502" y="3770"/>
                    </a:lnTo>
                    <a:cubicBezTo>
                      <a:pt x="2502" y="3470"/>
                      <a:pt x="2235" y="3270"/>
                      <a:pt x="1968" y="3236"/>
                    </a:cubicBezTo>
                    <a:lnTo>
                      <a:pt x="1235" y="3136"/>
                    </a:lnTo>
                    <a:lnTo>
                      <a:pt x="1968" y="3069"/>
                    </a:lnTo>
                    <a:cubicBezTo>
                      <a:pt x="2235" y="3069"/>
                      <a:pt x="2469" y="2803"/>
                      <a:pt x="2502" y="2536"/>
                    </a:cubicBezTo>
                    <a:lnTo>
                      <a:pt x="2569" y="1568"/>
                    </a:lnTo>
                    <a:close/>
                    <a:moveTo>
                      <a:pt x="2636" y="1"/>
                    </a:moveTo>
                    <a:cubicBezTo>
                      <a:pt x="2535" y="1"/>
                      <a:pt x="2502" y="67"/>
                      <a:pt x="2502" y="134"/>
                    </a:cubicBezTo>
                    <a:lnTo>
                      <a:pt x="2302" y="2469"/>
                    </a:lnTo>
                    <a:cubicBezTo>
                      <a:pt x="2302" y="2636"/>
                      <a:pt x="2102" y="2803"/>
                      <a:pt x="1968" y="2803"/>
                    </a:cubicBezTo>
                    <a:lnTo>
                      <a:pt x="134" y="3003"/>
                    </a:lnTo>
                    <a:cubicBezTo>
                      <a:pt x="34" y="3003"/>
                      <a:pt x="0" y="3069"/>
                      <a:pt x="0" y="3136"/>
                    </a:cubicBezTo>
                    <a:cubicBezTo>
                      <a:pt x="0" y="3236"/>
                      <a:pt x="34" y="3270"/>
                      <a:pt x="134" y="3270"/>
                    </a:cubicBezTo>
                    <a:lnTo>
                      <a:pt x="1968" y="3470"/>
                    </a:lnTo>
                    <a:cubicBezTo>
                      <a:pt x="2135" y="3470"/>
                      <a:pt x="2302" y="3636"/>
                      <a:pt x="2302" y="3803"/>
                    </a:cubicBezTo>
                    <a:lnTo>
                      <a:pt x="2502" y="6138"/>
                    </a:lnTo>
                    <a:cubicBezTo>
                      <a:pt x="2502" y="6238"/>
                      <a:pt x="2535" y="6272"/>
                      <a:pt x="2636" y="6272"/>
                    </a:cubicBezTo>
                    <a:cubicBezTo>
                      <a:pt x="2669" y="6272"/>
                      <a:pt x="2702" y="6205"/>
                      <a:pt x="2736" y="6138"/>
                    </a:cubicBezTo>
                    <a:lnTo>
                      <a:pt x="2969" y="3803"/>
                    </a:lnTo>
                    <a:cubicBezTo>
                      <a:pt x="2969" y="3636"/>
                      <a:pt x="3136" y="3470"/>
                      <a:pt x="3303" y="3470"/>
                    </a:cubicBezTo>
                    <a:lnTo>
                      <a:pt x="5137" y="3270"/>
                    </a:lnTo>
                    <a:cubicBezTo>
                      <a:pt x="5204" y="3270"/>
                      <a:pt x="5237" y="3236"/>
                      <a:pt x="5237" y="3136"/>
                    </a:cubicBezTo>
                    <a:cubicBezTo>
                      <a:pt x="5237" y="3069"/>
                      <a:pt x="5204" y="3003"/>
                      <a:pt x="5137" y="3003"/>
                    </a:cubicBezTo>
                    <a:lnTo>
                      <a:pt x="3303" y="2803"/>
                    </a:lnTo>
                    <a:cubicBezTo>
                      <a:pt x="3136" y="2803"/>
                      <a:pt x="2969" y="2636"/>
                      <a:pt x="2969" y="2469"/>
                    </a:cubicBezTo>
                    <a:lnTo>
                      <a:pt x="2736" y="134"/>
                    </a:lnTo>
                    <a:cubicBezTo>
                      <a:pt x="2736" y="67"/>
                      <a:pt x="2702" y="1"/>
                      <a:pt x="2636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1"/>
              <p:cNvSpPr/>
              <p:nvPr/>
            </p:nvSpPr>
            <p:spPr>
              <a:xfrm>
                <a:off x="1123677" y="1480537"/>
                <a:ext cx="115508" cy="138594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10608" extrusionOk="0">
                    <a:moveTo>
                      <a:pt x="4370" y="1768"/>
                    </a:moveTo>
                    <a:lnTo>
                      <a:pt x="4604" y="4170"/>
                    </a:lnTo>
                    <a:cubicBezTo>
                      <a:pt x="4637" y="4670"/>
                      <a:pt x="5004" y="5070"/>
                      <a:pt x="5471" y="5104"/>
                    </a:cubicBezTo>
                    <a:lnTo>
                      <a:pt x="7306" y="5304"/>
                    </a:lnTo>
                    <a:lnTo>
                      <a:pt x="5471" y="5504"/>
                    </a:lnTo>
                    <a:cubicBezTo>
                      <a:pt x="5004" y="5571"/>
                      <a:pt x="4637" y="5971"/>
                      <a:pt x="4604" y="6438"/>
                    </a:cubicBezTo>
                    <a:lnTo>
                      <a:pt x="4370" y="8840"/>
                    </a:lnTo>
                    <a:lnTo>
                      <a:pt x="4170" y="6438"/>
                    </a:lnTo>
                    <a:cubicBezTo>
                      <a:pt x="4137" y="5938"/>
                      <a:pt x="3770" y="5537"/>
                      <a:pt x="3303" y="5504"/>
                    </a:cubicBezTo>
                    <a:lnTo>
                      <a:pt x="1468" y="5304"/>
                    </a:lnTo>
                    <a:lnTo>
                      <a:pt x="3303" y="5104"/>
                    </a:lnTo>
                    <a:cubicBezTo>
                      <a:pt x="3770" y="5037"/>
                      <a:pt x="4137" y="4637"/>
                      <a:pt x="4170" y="4170"/>
                    </a:cubicBezTo>
                    <a:lnTo>
                      <a:pt x="4370" y="1768"/>
                    </a:lnTo>
                    <a:close/>
                    <a:moveTo>
                      <a:pt x="4437" y="0"/>
                    </a:moveTo>
                    <a:cubicBezTo>
                      <a:pt x="4370" y="0"/>
                      <a:pt x="4304" y="67"/>
                      <a:pt x="4304" y="134"/>
                    </a:cubicBezTo>
                    <a:lnTo>
                      <a:pt x="3937" y="4170"/>
                    </a:lnTo>
                    <a:cubicBezTo>
                      <a:pt x="3870" y="4570"/>
                      <a:pt x="3637" y="4804"/>
                      <a:pt x="3303" y="4837"/>
                    </a:cubicBezTo>
                    <a:lnTo>
                      <a:pt x="134" y="5170"/>
                    </a:lnTo>
                    <a:cubicBezTo>
                      <a:pt x="34" y="5170"/>
                      <a:pt x="1" y="5237"/>
                      <a:pt x="1" y="5304"/>
                    </a:cubicBezTo>
                    <a:cubicBezTo>
                      <a:pt x="1" y="5337"/>
                      <a:pt x="34" y="5437"/>
                      <a:pt x="134" y="5437"/>
                    </a:cubicBezTo>
                    <a:lnTo>
                      <a:pt x="3303" y="5771"/>
                    </a:lnTo>
                    <a:cubicBezTo>
                      <a:pt x="3637" y="5804"/>
                      <a:pt x="3870" y="6104"/>
                      <a:pt x="3937" y="6438"/>
                    </a:cubicBezTo>
                    <a:lnTo>
                      <a:pt x="4304" y="10474"/>
                    </a:lnTo>
                    <a:cubicBezTo>
                      <a:pt x="4304" y="10574"/>
                      <a:pt x="4337" y="10608"/>
                      <a:pt x="4437" y="10608"/>
                    </a:cubicBezTo>
                    <a:cubicBezTo>
                      <a:pt x="4504" y="10608"/>
                      <a:pt x="4537" y="10574"/>
                      <a:pt x="4537" y="10508"/>
                    </a:cubicBezTo>
                    <a:lnTo>
                      <a:pt x="4937" y="6471"/>
                    </a:lnTo>
                    <a:cubicBezTo>
                      <a:pt x="4971" y="6104"/>
                      <a:pt x="5204" y="5838"/>
                      <a:pt x="5538" y="5804"/>
                    </a:cubicBezTo>
                    <a:lnTo>
                      <a:pt x="8707" y="5437"/>
                    </a:lnTo>
                    <a:cubicBezTo>
                      <a:pt x="8807" y="5437"/>
                      <a:pt x="8840" y="5404"/>
                      <a:pt x="8840" y="5304"/>
                    </a:cubicBezTo>
                    <a:cubicBezTo>
                      <a:pt x="8840" y="5271"/>
                      <a:pt x="8807" y="5170"/>
                      <a:pt x="8707" y="5170"/>
                    </a:cubicBezTo>
                    <a:lnTo>
                      <a:pt x="5538" y="4837"/>
                    </a:lnTo>
                    <a:cubicBezTo>
                      <a:pt x="5204" y="4804"/>
                      <a:pt x="4971" y="4503"/>
                      <a:pt x="4937" y="4170"/>
                    </a:cubicBezTo>
                    <a:lnTo>
                      <a:pt x="4537" y="134"/>
                    </a:lnTo>
                    <a:cubicBezTo>
                      <a:pt x="4537" y="67"/>
                      <a:pt x="4504" y="0"/>
                      <a:pt x="4437" y="0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1"/>
              <p:cNvSpPr/>
              <p:nvPr/>
            </p:nvSpPr>
            <p:spPr>
              <a:xfrm>
                <a:off x="1090126" y="1682313"/>
                <a:ext cx="66253" cy="78455"/>
              </a:xfrm>
              <a:custGeom>
                <a:avLst/>
                <a:gdLst/>
                <a:ahLst/>
                <a:cxnLst/>
                <a:rect l="l" t="t" r="r" b="b"/>
                <a:pathLst>
                  <a:path w="5071" h="6005" extrusionOk="0">
                    <a:moveTo>
                      <a:pt x="2535" y="1502"/>
                    </a:moveTo>
                    <a:lnTo>
                      <a:pt x="2602" y="2402"/>
                    </a:lnTo>
                    <a:cubicBezTo>
                      <a:pt x="2669" y="2702"/>
                      <a:pt x="2869" y="2903"/>
                      <a:pt x="3169" y="2969"/>
                    </a:cubicBezTo>
                    <a:lnTo>
                      <a:pt x="3803" y="3036"/>
                    </a:lnTo>
                    <a:lnTo>
                      <a:pt x="3169" y="3136"/>
                    </a:lnTo>
                    <a:cubicBezTo>
                      <a:pt x="2869" y="3169"/>
                      <a:pt x="2669" y="3370"/>
                      <a:pt x="2602" y="3670"/>
                    </a:cubicBezTo>
                    <a:lnTo>
                      <a:pt x="2535" y="4570"/>
                    </a:lnTo>
                    <a:lnTo>
                      <a:pt x="2435" y="3670"/>
                    </a:lnTo>
                    <a:cubicBezTo>
                      <a:pt x="2402" y="3370"/>
                      <a:pt x="2202" y="3169"/>
                      <a:pt x="1901" y="3136"/>
                    </a:cubicBezTo>
                    <a:lnTo>
                      <a:pt x="1234" y="3036"/>
                    </a:lnTo>
                    <a:lnTo>
                      <a:pt x="1901" y="2969"/>
                    </a:lnTo>
                    <a:cubicBezTo>
                      <a:pt x="2202" y="2903"/>
                      <a:pt x="2402" y="2702"/>
                      <a:pt x="2435" y="2402"/>
                    </a:cubicBezTo>
                    <a:lnTo>
                      <a:pt x="2535" y="1502"/>
                    </a:lnTo>
                    <a:close/>
                    <a:moveTo>
                      <a:pt x="2535" y="1"/>
                    </a:moveTo>
                    <a:cubicBezTo>
                      <a:pt x="2435" y="1"/>
                      <a:pt x="2402" y="67"/>
                      <a:pt x="2402" y="134"/>
                    </a:cubicBezTo>
                    <a:lnTo>
                      <a:pt x="2202" y="2336"/>
                    </a:lnTo>
                    <a:cubicBezTo>
                      <a:pt x="2168" y="2502"/>
                      <a:pt x="2035" y="2669"/>
                      <a:pt x="1868" y="2669"/>
                    </a:cubicBezTo>
                    <a:lnTo>
                      <a:pt x="100" y="2869"/>
                    </a:lnTo>
                    <a:cubicBezTo>
                      <a:pt x="33" y="2869"/>
                      <a:pt x="0" y="2969"/>
                      <a:pt x="0" y="3003"/>
                    </a:cubicBezTo>
                    <a:cubicBezTo>
                      <a:pt x="0" y="3069"/>
                      <a:pt x="67" y="3136"/>
                      <a:pt x="100" y="3136"/>
                    </a:cubicBezTo>
                    <a:lnTo>
                      <a:pt x="1868" y="3336"/>
                    </a:lnTo>
                    <a:cubicBezTo>
                      <a:pt x="2035" y="3370"/>
                      <a:pt x="2202" y="3503"/>
                      <a:pt x="2202" y="3670"/>
                    </a:cubicBezTo>
                    <a:lnTo>
                      <a:pt x="2402" y="5871"/>
                    </a:lnTo>
                    <a:cubicBezTo>
                      <a:pt x="2402" y="5971"/>
                      <a:pt x="2502" y="6005"/>
                      <a:pt x="2535" y="6005"/>
                    </a:cubicBezTo>
                    <a:cubicBezTo>
                      <a:pt x="2602" y="6005"/>
                      <a:pt x="2669" y="5905"/>
                      <a:pt x="2669" y="5871"/>
                    </a:cubicBezTo>
                    <a:lnTo>
                      <a:pt x="2869" y="3670"/>
                    </a:lnTo>
                    <a:cubicBezTo>
                      <a:pt x="2902" y="3503"/>
                      <a:pt x="3036" y="3336"/>
                      <a:pt x="3202" y="3336"/>
                    </a:cubicBezTo>
                    <a:lnTo>
                      <a:pt x="4937" y="3136"/>
                    </a:lnTo>
                    <a:cubicBezTo>
                      <a:pt x="5037" y="3136"/>
                      <a:pt x="5070" y="3036"/>
                      <a:pt x="5070" y="3003"/>
                    </a:cubicBezTo>
                    <a:cubicBezTo>
                      <a:pt x="5070" y="2903"/>
                      <a:pt x="4970" y="2869"/>
                      <a:pt x="4937" y="2869"/>
                    </a:cubicBezTo>
                    <a:lnTo>
                      <a:pt x="3202" y="2669"/>
                    </a:lnTo>
                    <a:cubicBezTo>
                      <a:pt x="3036" y="2636"/>
                      <a:pt x="2869" y="2502"/>
                      <a:pt x="2869" y="2336"/>
                    </a:cubicBezTo>
                    <a:lnTo>
                      <a:pt x="2669" y="134"/>
                    </a:lnTo>
                    <a:cubicBezTo>
                      <a:pt x="2669" y="34"/>
                      <a:pt x="2569" y="1"/>
                      <a:pt x="2535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1"/>
              <p:cNvSpPr/>
              <p:nvPr/>
            </p:nvSpPr>
            <p:spPr>
              <a:xfrm>
                <a:off x="1269678" y="1541107"/>
                <a:ext cx="84988" cy="10156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7774" extrusionOk="0">
                    <a:moveTo>
                      <a:pt x="3236" y="1902"/>
                    </a:moveTo>
                    <a:lnTo>
                      <a:pt x="3369" y="3136"/>
                    </a:lnTo>
                    <a:cubicBezTo>
                      <a:pt x="3369" y="3503"/>
                      <a:pt x="3670" y="3804"/>
                      <a:pt x="4036" y="3837"/>
                    </a:cubicBezTo>
                    <a:lnTo>
                      <a:pt x="4904" y="3937"/>
                    </a:lnTo>
                    <a:lnTo>
                      <a:pt x="4036" y="4004"/>
                    </a:lnTo>
                    <a:cubicBezTo>
                      <a:pt x="3703" y="4037"/>
                      <a:pt x="3403" y="4337"/>
                      <a:pt x="3369" y="4704"/>
                    </a:cubicBezTo>
                    <a:lnTo>
                      <a:pt x="3236" y="5938"/>
                    </a:lnTo>
                    <a:lnTo>
                      <a:pt x="3136" y="4704"/>
                    </a:lnTo>
                    <a:cubicBezTo>
                      <a:pt x="3136" y="4337"/>
                      <a:pt x="2836" y="4037"/>
                      <a:pt x="2469" y="4004"/>
                    </a:cubicBezTo>
                    <a:lnTo>
                      <a:pt x="1601" y="3937"/>
                    </a:lnTo>
                    <a:lnTo>
                      <a:pt x="2469" y="3837"/>
                    </a:lnTo>
                    <a:cubicBezTo>
                      <a:pt x="2802" y="3804"/>
                      <a:pt x="3102" y="3503"/>
                      <a:pt x="3136" y="3136"/>
                    </a:cubicBezTo>
                    <a:lnTo>
                      <a:pt x="3236" y="1902"/>
                    </a:lnTo>
                    <a:close/>
                    <a:moveTo>
                      <a:pt x="3269" y="1"/>
                    </a:moveTo>
                    <a:cubicBezTo>
                      <a:pt x="3169" y="1"/>
                      <a:pt x="3102" y="34"/>
                      <a:pt x="3102" y="134"/>
                    </a:cubicBezTo>
                    <a:lnTo>
                      <a:pt x="2836" y="3036"/>
                    </a:lnTo>
                    <a:cubicBezTo>
                      <a:pt x="2802" y="3270"/>
                      <a:pt x="2635" y="3437"/>
                      <a:pt x="2435" y="3470"/>
                    </a:cubicBezTo>
                    <a:lnTo>
                      <a:pt x="134" y="3703"/>
                    </a:lnTo>
                    <a:cubicBezTo>
                      <a:pt x="34" y="3770"/>
                      <a:pt x="0" y="3804"/>
                      <a:pt x="0" y="3870"/>
                    </a:cubicBezTo>
                    <a:cubicBezTo>
                      <a:pt x="0" y="3970"/>
                      <a:pt x="34" y="4037"/>
                      <a:pt x="134" y="4037"/>
                    </a:cubicBezTo>
                    <a:lnTo>
                      <a:pt x="2435" y="4304"/>
                    </a:lnTo>
                    <a:cubicBezTo>
                      <a:pt x="2635" y="4304"/>
                      <a:pt x="2836" y="4504"/>
                      <a:pt x="2836" y="4704"/>
                    </a:cubicBezTo>
                    <a:lnTo>
                      <a:pt x="3102" y="7640"/>
                    </a:lnTo>
                    <a:cubicBezTo>
                      <a:pt x="3102" y="7706"/>
                      <a:pt x="3169" y="7773"/>
                      <a:pt x="3269" y="7773"/>
                    </a:cubicBezTo>
                    <a:cubicBezTo>
                      <a:pt x="3336" y="7773"/>
                      <a:pt x="3436" y="7706"/>
                      <a:pt x="3436" y="7640"/>
                    </a:cubicBezTo>
                    <a:lnTo>
                      <a:pt x="3670" y="4704"/>
                    </a:lnTo>
                    <a:cubicBezTo>
                      <a:pt x="3703" y="4504"/>
                      <a:pt x="3870" y="4337"/>
                      <a:pt x="4103" y="4304"/>
                    </a:cubicBezTo>
                    <a:lnTo>
                      <a:pt x="6371" y="4037"/>
                    </a:lnTo>
                    <a:cubicBezTo>
                      <a:pt x="6472" y="4004"/>
                      <a:pt x="6505" y="3970"/>
                      <a:pt x="6505" y="3870"/>
                    </a:cubicBezTo>
                    <a:cubicBezTo>
                      <a:pt x="6505" y="3804"/>
                      <a:pt x="6472" y="3703"/>
                      <a:pt x="6371" y="3703"/>
                    </a:cubicBezTo>
                    <a:lnTo>
                      <a:pt x="4103" y="3470"/>
                    </a:lnTo>
                    <a:cubicBezTo>
                      <a:pt x="3870" y="3470"/>
                      <a:pt x="3670" y="3270"/>
                      <a:pt x="3670" y="3036"/>
                    </a:cubicBezTo>
                    <a:lnTo>
                      <a:pt x="3436" y="134"/>
                    </a:lnTo>
                    <a:cubicBezTo>
                      <a:pt x="3436" y="34"/>
                      <a:pt x="3336" y="1"/>
                      <a:pt x="3269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1"/>
              <p:cNvSpPr/>
              <p:nvPr/>
            </p:nvSpPr>
            <p:spPr>
              <a:xfrm>
                <a:off x="2966717" y="1726329"/>
                <a:ext cx="89365" cy="105918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8107" extrusionOk="0">
                    <a:moveTo>
                      <a:pt x="3370" y="1235"/>
                    </a:moveTo>
                    <a:lnTo>
                      <a:pt x="3537" y="3136"/>
                    </a:lnTo>
                    <a:cubicBezTo>
                      <a:pt x="3537" y="3503"/>
                      <a:pt x="3837" y="3803"/>
                      <a:pt x="4204" y="3837"/>
                    </a:cubicBezTo>
                    <a:lnTo>
                      <a:pt x="5638" y="4003"/>
                    </a:lnTo>
                    <a:lnTo>
                      <a:pt x="4204" y="4170"/>
                    </a:lnTo>
                    <a:cubicBezTo>
                      <a:pt x="3870" y="4204"/>
                      <a:pt x="3570" y="4504"/>
                      <a:pt x="3537" y="4871"/>
                    </a:cubicBezTo>
                    <a:lnTo>
                      <a:pt x="3370" y="6772"/>
                    </a:lnTo>
                    <a:lnTo>
                      <a:pt x="3203" y="4871"/>
                    </a:lnTo>
                    <a:cubicBezTo>
                      <a:pt x="3203" y="4504"/>
                      <a:pt x="2903" y="4204"/>
                      <a:pt x="2536" y="4170"/>
                    </a:cubicBezTo>
                    <a:lnTo>
                      <a:pt x="1135" y="4003"/>
                    </a:lnTo>
                    <a:lnTo>
                      <a:pt x="2536" y="3837"/>
                    </a:lnTo>
                    <a:cubicBezTo>
                      <a:pt x="2870" y="3803"/>
                      <a:pt x="3170" y="3503"/>
                      <a:pt x="3203" y="3136"/>
                    </a:cubicBezTo>
                    <a:lnTo>
                      <a:pt x="3370" y="1235"/>
                    </a:lnTo>
                    <a:close/>
                    <a:moveTo>
                      <a:pt x="3403" y="1"/>
                    </a:moveTo>
                    <a:cubicBezTo>
                      <a:pt x="3337" y="1"/>
                      <a:pt x="3303" y="34"/>
                      <a:pt x="3303" y="101"/>
                    </a:cubicBezTo>
                    <a:lnTo>
                      <a:pt x="3003" y="3170"/>
                    </a:lnTo>
                    <a:cubicBezTo>
                      <a:pt x="2970" y="3436"/>
                      <a:pt x="2736" y="3637"/>
                      <a:pt x="2503" y="3670"/>
                    </a:cubicBezTo>
                    <a:lnTo>
                      <a:pt x="68" y="3937"/>
                    </a:lnTo>
                    <a:cubicBezTo>
                      <a:pt x="34" y="3937"/>
                      <a:pt x="1" y="4003"/>
                      <a:pt x="1" y="4037"/>
                    </a:cubicBezTo>
                    <a:cubicBezTo>
                      <a:pt x="1" y="4137"/>
                      <a:pt x="34" y="4170"/>
                      <a:pt x="68" y="4170"/>
                    </a:cubicBezTo>
                    <a:lnTo>
                      <a:pt x="2503" y="4437"/>
                    </a:lnTo>
                    <a:cubicBezTo>
                      <a:pt x="2803" y="4470"/>
                      <a:pt x="2970" y="4671"/>
                      <a:pt x="3003" y="4937"/>
                    </a:cubicBezTo>
                    <a:lnTo>
                      <a:pt x="3303" y="8006"/>
                    </a:lnTo>
                    <a:cubicBezTo>
                      <a:pt x="3303" y="8040"/>
                      <a:pt x="3370" y="8106"/>
                      <a:pt x="3403" y="8106"/>
                    </a:cubicBezTo>
                    <a:cubicBezTo>
                      <a:pt x="3470" y="8106"/>
                      <a:pt x="3503" y="8040"/>
                      <a:pt x="3537" y="8006"/>
                    </a:cubicBezTo>
                    <a:lnTo>
                      <a:pt x="3837" y="4937"/>
                    </a:lnTo>
                    <a:cubicBezTo>
                      <a:pt x="3870" y="4671"/>
                      <a:pt x="4071" y="4470"/>
                      <a:pt x="4337" y="4437"/>
                    </a:cubicBezTo>
                    <a:lnTo>
                      <a:pt x="6739" y="4170"/>
                    </a:lnTo>
                    <a:cubicBezTo>
                      <a:pt x="6806" y="4170"/>
                      <a:pt x="6839" y="4104"/>
                      <a:pt x="6839" y="4037"/>
                    </a:cubicBezTo>
                    <a:cubicBezTo>
                      <a:pt x="6839" y="3970"/>
                      <a:pt x="6806" y="3937"/>
                      <a:pt x="6739" y="3937"/>
                    </a:cubicBezTo>
                    <a:lnTo>
                      <a:pt x="4337" y="3670"/>
                    </a:lnTo>
                    <a:cubicBezTo>
                      <a:pt x="4037" y="3637"/>
                      <a:pt x="3870" y="3436"/>
                      <a:pt x="3837" y="3170"/>
                    </a:cubicBezTo>
                    <a:lnTo>
                      <a:pt x="3537" y="101"/>
                    </a:lnTo>
                    <a:cubicBezTo>
                      <a:pt x="3537" y="34"/>
                      <a:pt x="3470" y="1"/>
                      <a:pt x="3403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1"/>
              <p:cNvSpPr/>
              <p:nvPr/>
            </p:nvSpPr>
            <p:spPr>
              <a:xfrm>
                <a:off x="3051274" y="1627832"/>
                <a:ext cx="118552" cy="142526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0909" extrusionOk="0">
                    <a:moveTo>
                      <a:pt x="4537" y="1902"/>
                    </a:moveTo>
                    <a:lnTo>
                      <a:pt x="4737" y="4371"/>
                    </a:lnTo>
                    <a:cubicBezTo>
                      <a:pt x="4770" y="4838"/>
                      <a:pt x="5171" y="5238"/>
                      <a:pt x="5671" y="5305"/>
                    </a:cubicBezTo>
                    <a:lnTo>
                      <a:pt x="7539" y="5505"/>
                    </a:lnTo>
                    <a:lnTo>
                      <a:pt x="5671" y="5705"/>
                    </a:lnTo>
                    <a:cubicBezTo>
                      <a:pt x="5171" y="5738"/>
                      <a:pt x="4770" y="6139"/>
                      <a:pt x="4737" y="6639"/>
                    </a:cubicBezTo>
                    <a:lnTo>
                      <a:pt x="4537" y="9074"/>
                    </a:lnTo>
                    <a:lnTo>
                      <a:pt x="4337" y="6639"/>
                    </a:lnTo>
                    <a:cubicBezTo>
                      <a:pt x="4270" y="6172"/>
                      <a:pt x="3903" y="5738"/>
                      <a:pt x="3403" y="5705"/>
                    </a:cubicBezTo>
                    <a:lnTo>
                      <a:pt x="1535" y="5505"/>
                    </a:lnTo>
                    <a:lnTo>
                      <a:pt x="3403" y="5305"/>
                    </a:lnTo>
                    <a:cubicBezTo>
                      <a:pt x="3903" y="5238"/>
                      <a:pt x="4270" y="4871"/>
                      <a:pt x="4337" y="4371"/>
                    </a:cubicBezTo>
                    <a:lnTo>
                      <a:pt x="4537" y="1902"/>
                    </a:lnTo>
                    <a:close/>
                    <a:moveTo>
                      <a:pt x="4537" y="1"/>
                    </a:moveTo>
                    <a:cubicBezTo>
                      <a:pt x="4437" y="1"/>
                      <a:pt x="4370" y="34"/>
                      <a:pt x="4370" y="101"/>
                    </a:cubicBezTo>
                    <a:lnTo>
                      <a:pt x="4003" y="4237"/>
                    </a:lnTo>
                    <a:cubicBezTo>
                      <a:pt x="3936" y="4571"/>
                      <a:pt x="3670" y="4871"/>
                      <a:pt x="3336" y="4904"/>
                    </a:cubicBezTo>
                    <a:lnTo>
                      <a:pt x="100" y="5271"/>
                    </a:lnTo>
                    <a:cubicBezTo>
                      <a:pt x="34" y="5338"/>
                      <a:pt x="0" y="5371"/>
                      <a:pt x="0" y="5438"/>
                    </a:cubicBezTo>
                    <a:cubicBezTo>
                      <a:pt x="0" y="5538"/>
                      <a:pt x="34" y="5638"/>
                      <a:pt x="100" y="5638"/>
                    </a:cubicBezTo>
                    <a:lnTo>
                      <a:pt x="3336" y="6005"/>
                    </a:lnTo>
                    <a:cubicBezTo>
                      <a:pt x="3703" y="6039"/>
                      <a:pt x="3936" y="6339"/>
                      <a:pt x="4003" y="6672"/>
                    </a:cubicBezTo>
                    <a:lnTo>
                      <a:pt x="4370" y="10809"/>
                    </a:lnTo>
                    <a:cubicBezTo>
                      <a:pt x="4403" y="10875"/>
                      <a:pt x="4437" y="10909"/>
                      <a:pt x="4537" y="10909"/>
                    </a:cubicBezTo>
                    <a:cubicBezTo>
                      <a:pt x="4604" y="10909"/>
                      <a:pt x="4704" y="10875"/>
                      <a:pt x="4704" y="10809"/>
                    </a:cubicBezTo>
                    <a:lnTo>
                      <a:pt x="5071" y="6672"/>
                    </a:lnTo>
                    <a:cubicBezTo>
                      <a:pt x="5104" y="6339"/>
                      <a:pt x="5404" y="6039"/>
                      <a:pt x="5738" y="6005"/>
                    </a:cubicBezTo>
                    <a:lnTo>
                      <a:pt x="8940" y="5638"/>
                    </a:lnTo>
                    <a:cubicBezTo>
                      <a:pt x="9040" y="5572"/>
                      <a:pt x="9073" y="5538"/>
                      <a:pt x="9073" y="5438"/>
                    </a:cubicBezTo>
                    <a:cubicBezTo>
                      <a:pt x="9073" y="5371"/>
                      <a:pt x="9040" y="5271"/>
                      <a:pt x="8940" y="5271"/>
                    </a:cubicBezTo>
                    <a:lnTo>
                      <a:pt x="5738" y="4904"/>
                    </a:lnTo>
                    <a:cubicBezTo>
                      <a:pt x="5371" y="4871"/>
                      <a:pt x="5104" y="4571"/>
                      <a:pt x="5071" y="4237"/>
                    </a:cubicBezTo>
                    <a:lnTo>
                      <a:pt x="4704" y="101"/>
                    </a:lnTo>
                    <a:cubicBezTo>
                      <a:pt x="4670" y="34"/>
                      <a:pt x="4604" y="1"/>
                      <a:pt x="4537" y="1"/>
                    </a:cubicBezTo>
                    <a:close/>
                  </a:path>
                </a:pathLst>
              </a:custGeom>
              <a:solidFill>
                <a:srgbClr val="8D6AC6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0" name="Google Shape;1990;p41"/>
          <p:cNvSpPr/>
          <p:nvPr/>
        </p:nvSpPr>
        <p:spPr>
          <a:xfrm>
            <a:off x="8140854" y="429599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41"/>
          <p:cNvSpPr/>
          <p:nvPr/>
        </p:nvSpPr>
        <p:spPr>
          <a:xfrm>
            <a:off x="333254" y="1240472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B4410-02A5-BDB3-F666-C4727D20F877}"/>
              </a:ext>
            </a:extLst>
          </p:cNvPr>
          <p:cNvSpPr txBox="1"/>
          <p:nvPr/>
        </p:nvSpPr>
        <p:spPr>
          <a:xfrm>
            <a:off x="831600" y="586591"/>
            <a:ext cx="6645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HTML (Hyper Text Markup Language)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Defines the structure of the Expense Tracker, including the dashboard, expense list, and modals.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Creates the layout for displaying latest expense dates, transaction history, and total 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Forms are used for adding expenses, selecting dates, and filtering expense history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CSS (Cascading Style Sheets)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Enhances the visual design by styling elements like cards, modals, and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Implements a clean and user-friendly UI, ensuring a seamless experience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Uses flexbox and grid layouts to organize expense records and financial summaries attractively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JavaScript (JS)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Adds interactivity to the Expense Tracker.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Enables dynamic filtering of expenses based on selected 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Quicksand" panose="020B0604020202020204" charset="0"/>
              </a:rPr>
              <a:t>Handles form validation, real-time calculations of total spending, and modal interactions for smooth navigation.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E76F9-5A49-6075-CC46-A3E8D051C8AB}"/>
              </a:ext>
            </a:extLst>
          </p:cNvPr>
          <p:cNvSpPr txBox="1"/>
          <p:nvPr/>
        </p:nvSpPr>
        <p:spPr>
          <a:xfrm>
            <a:off x="386533" y="20735"/>
            <a:ext cx="6849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Nunito Black" pitchFamily="2" charset="0"/>
              </a:rPr>
              <a:t>Technologies</a:t>
            </a:r>
            <a:r>
              <a:rPr lang="en" sz="2000" b="1" dirty="0"/>
              <a:t> </a:t>
            </a:r>
            <a:r>
              <a:rPr lang="en" sz="2800" b="1" dirty="0">
                <a:solidFill>
                  <a:schemeClr val="tx1"/>
                </a:solidFill>
                <a:latin typeface="Nunito Black" pitchFamily="2" charset="0"/>
              </a:rPr>
              <a:t>used</a:t>
            </a:r>
            <a:r>
              <a:rPr lang="en" sz="2000" b="1" dirty="0"/>
              <a:t> </a:t>
            </a:r>
            <a:endParaRPr lang="en-IN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2"/>
          <p:cNvSpPr txBox="1">
            <a:spLocks noGrp="1"/>
          </p:cNvSpPr>
          <p:nvPr>
            <p:ph type="title"/>
          </p:nvPr>
        </p:nvSpPr>
        <p:spPr>
          <a:xfrm>
            <a:off x="-835500" y="216675"/>
            <a:ext cx="540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1998" name="Google Shape;1998;p42"/>
          <p:cNvSpPr/>
          <p:nvPr/>
        </p:nvSpPr>
        <p:spPr>
          <a:xfrm>
            <a:off x="2167754" y="10610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/>
          <p:cNvSpPr/>
          <p:nvPr/>
        </p:nvSpPr>
        <p:spPr>
          <a:xfrm>
            <a:off x="6766554" y="17692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038243-0DFC-382C-ECBE-8A71D612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8475"/>
            <a:ext cx="9144000" cy="4329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1C7F3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0"/>
          <p:cNvSpPr/>
          <p:nvPr/>
        </p:nvSpPr>
        <p:spPr>
          <a:xfrm>
            <a:off x="710804" y="886635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0"/>
          <p:cNvSpPr/>
          <p:nvPr/>
        </p:nvSpPr>
        <p:spPr>
          <a:xfrm>
            <a:off x="8020804" y="40321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83143-753B-D781-2053-48D5AA88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328"/>
            <a:ext cx="9144000" cy="4464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>
          <a:extLst>
            <a:ext uri="{FF2B5EF4-FFF2-40B4-BE49-F238E27FC236}">
              <a16:creationId xmlns:a16="http://schemas.microsoft.com/office/drawing/2014/main" id="{F4A38AA6-24EB-650E-96C6-AB502091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0">
            <a:extLst>
              <a:ext uri="{FF2B5EF4-FFF2-40B4-BE49-F238E27FC236}">
                <a16:creationId xmlns:a16="http://schemas.microsoft.com/office/drawing/2014/main" id="{4CDBC4CC-7637-A80D-F30A-07DB5D3A2274}"/>
              </a:ext>
            </a:extLst>
          </p:cNvPr>
          <p:cNvSpPr/>
          <p:nvPr/>
        </p:nvSpPr>
        <p:spPr>
          <a:xfrm>
            <a:off x="710804" y="886635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40">
            <a:extLst>
              <a:ext uri="{FF2B5EF4-FFF2-40B4-BE49-F238E27FC236}">
                <a16:creationId xmlns:a16="http://schemas.microsoft.com/office/drawing/2014/main" id="{775950C2-A095-69A2-2C52-8052C59324EB}"/>
              </a:ext>
            </a:extLst>
          </p:cNvPr>
          <p:cNvSpPr/>
          <p:nvPr/>
        </p:nvSpPr>
        <p:spPr>
          <a:xfrm>
            <a:off x="8020804" y="40321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CC246B-9109-146F-85FE-95A953CBF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033" y="209548"/>
            <a:ext cx="4640580" cy="4587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9026FD-E368-2D44-2626-057537BDF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7" y="209548"/>
            <a:ext cx="4187190" cy="45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7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>
          <a:extLst>
            <a:ext uri="{FF2B5EF4-FFF2-40B4-BE49-F238E27FC236}">
              <a16:creationId xmlns:a16="http://schemas.microsoft.com/office/drawing/2014/main" id="{6766035B-849F-0FEA-B501-A204BB53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42">
            <a:extLst>
              <a:ext uri="{FF2B5EF4-FFF2-40B4-BE49-F238E27FC236}">
                <a16:creationId xmlns:a16="http://schemas.microsoft.com/office/drawing/2014/main" id="{72730A61-268C-816D-55AA-082D2D34E5E2}"/>
              </a:ext>
            </a:extLst>
          </p:cNvPr>
          <p:cNvSpPr/>
          <p:nvPr/>
        </p:nvSpPr>
        <p:spPr>
          <a:xfrm>
            <a:off x="2167754" y="10610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>
            <a:extLst>
              <a:ext uri="{FF2B5EF4-FFF2-40B4-BE49-F238E27FC236}">
                <a16:creationId xmlns:a16="http://schemas.microsoft.com/office/drawing/2014/main" id="{F49D0F47-580F-196D-53C6-D8DB332E8E8F}"/>
              </a:ext>
            </a:extLst>
          </p:cNvPr>
          <p:cNvSpPr/>
          <p:nvPr/>
        </p:nvSpPr>
        <p:spPr>
          <a:xfrm>
            <a:off x="6766554" y="17692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9EE11-2C87-19EF-1CD2-345AB4A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7982" y="-25972"/>
            <a:ext cx="5407500" cy="841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Expense</a:t>
            </a:r>
            <a:r>
              <a:rPr lang="en-US" dirty="0"/>
              <a:t> Tracker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CD5D8-7F7F-91CB-B506-97481F95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670561"/>
            <a:ext cx="8961120" cy="43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>
          <a:extLst>
            <a:ext uri="{FF2B5EF4-FFF2-40B4-BE49-F238E27FC236}">
              <a16:creationId xmlns:a16="http://schemas.microsoft.com/office/drawing/2014/main" id="{C9317801-0E0A-633B-DAC0-54C5A106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3">
            <a:extLst>
              <a:ext uri="{FF2B5EF4-FFF2-40B4-BE49-F238E27FC236}">
                <a16:creationId xmlns:a16="http://schemas.microsoft.com/office/drawing/2014/main" id="{99E92EB0-18DE-0226-6614-EBCD0D4D2B76}"/>
              </a:ext>
            </a:extLst>
          </p:cNvPr>
          <p:cNvSpPr/>
          <p:nvPr/>
        </p:nvSpPr>
        <p:spPr>
          <a:xfrm>
            <a:off x="5855104" y="175494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43">
            <a:extLst>
              <a:ext uri="{FF2B5EF4-FFF2-40B4-BE49-F238E27FC236}">
                <a16:creationId xmlns:a16="http://schemas.microsoft.com/office/drawing/2014/main" id="{5EB130B3-C696-A719-F854-8BCA0FAF3865}"/>
              </a:ext>
            </a:extLst>
          </p:cNvPr>
          <p:cNvSpPr/>
          <p:nvPr/>
        </p:nvSpPr>
        <p:spPr>
          <a:xfrm>
            <a:off x="3165079" y="1170847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1E119-A506-89E9-4545-A080BA9F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" y="302705"/>
            <a:ext cx="9048124" cy="45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1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5">
          <a:extLst>
            <a:ext uri="{FF2B5EF4-FFF2-40B4-BE49-F238E27FC236}">
              <a16:creationId xmlns:a16="http://schemas.microsoft.com/office/drawing/2014/main" id="{A0B475B5-C5F4-7205-D638-9D6996CE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42">
            <a:extLst>
              <a:ext uri="{FF2B5EF4-FFF2-40B4-BE49-F238E27FC236}">
                <a16:creationId xmlns:a16="http://schemas.microsoft.com/office/drawing/2014/main" id="{0BCC5831-C206-D3EC-DA8F-648DCFCED3B8}"/>
              </a:ext>
            </a:extLst>
          </p:cNvPr>
          <p:cNvSpPr/>
          <p:nvPr/>
        </p:nvSpPr>
        <p:spPr>
          <a:xfrm>
            <a:off x="2167754" y="10610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42">
            <a:extLst>
              <a:ext uri="{FF2B5EF4-FFF2-40B4-BE49-F238E27FC236}">
                <a16:creationId xmlns:a16="http://schemas.microsoft.com/office/drawing/2014/main" id="{0655D65A-55FC-1854-834E-9E4BA87A12D5}"/>
              </a:ext>
            </a:extLst>
          </p:cNvPr>
          <p:cNvSpPr/>
          <p:nvPr/>
        </p:nvSpPr>
        <p:spPr>
          <a:xfrm>
            <a:off x="6766554" y="1769210"/>
            <a:ext cx="292351" cy="424676"/>
          </a:xfrm>
          <a:custGeom>
            <a:avLst/>
            <a:gdLst/>
            <a:ahLst/>
            <a:cxnLst/>
            <a:rect l="l" t="t" r="r" b="b"/>
            <a:pathLst>
              <a:path w="1348" h="1958" extrusionOk="0">
                <a:moveTo>
                  <a:pt x="663" y="0"/>
                </a:moveTo>
                <a:cubicBezTo>
                  <a:pt x="669" y="451"/>
                  <a:pt x="652" y="887"/>
                  <a:pt x="1" y="988"/>
                </a:cubicBezTo>
                <a:cubicBezTo>
                  <a:pt x="8" y="988"/>
                  <a:pt x="16" y="988"/>
                  <a:pt x="23" y="988"/>
                </a:cubicBezTo>
                <a:cubicBezTo>
                  <a:pt x="689" y="988"/>
                  <a:pt x="637" y="1418"/>
                  <a:pt x="672" y="1957"/>
                </a:cubicBezTo>
                <a:cubicBezTo>
                  <a:pt x="690" y="1414"/>
                  <a:pt x="811" y="1005"/>
                  <a:pt x="1348" y="978"/>
                </a:cubicBezTo>
                <a:cubicBezTo>
                  <a:pt x="792" y="887"/>
                  <a:pt x="734" y="647"/>
                  <a:pt x="663" y="0"/>
                </a:cubicBez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C07FCEC-8A09-0919-307E-101D9181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7982" y="-25972"/>
            <a:ext cx="5407500" cy="841800"/>
          </a:xfrm>
        </p:spPr>
        <p:txBody>
          <a:bodyPr>
            <a:normAutofit fontScale="90000"/>
          </a:bodyPr>
          <a:lstStyle/>
          <a:p>
            <a:r>
              <a:rPr lang="en-US" dirty="0"/>
              <a:t>Spending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10BCA-FED2-E8F7-521B-BEE49833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" y="727200"/>
            <a:ext cx="9021600" cy="41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5853"/>
      </p:ext>
    </p:extLst>
  </p:cSld>
  <p:clrMapOvr>
    <a:masterClrMapping/>
  </p:clrMapOvr>
</p:sld>
</file>

<file path=ppt/theme/theme1.xml><?xml version="1.0" encoding="utf-8"?>
<a:theme xmlns:a="http://schemas.openxmlformats.org/drawingml/2006/main" name="Microeconomics Business Meeting by Slidesgo">
  <a:themeElements>
    <a:clrScheme name="Simple Light">
      <a:dk1>
        <a:srgbClr val="20124D"/>
      </a:dk1>
      <a:lt1>
        <a:srgbClr val="FFFFFF"/>
      </a:lt1>
      <a:dk2>
        <a:srgbClr val="674EA7"/>
      </a:dk2>
      <a:lt2>
        <a:srgbClr val="A788D9"/>
      </a:lt2>
      <a:accent1>
        <a:srgbClr val="455A64"/>
      </a:accent1>
      <a:accent2>
        <a:srgbClr val="37474F"/>
      </a:accent2>
      <a:accent3>
        <a:srgbClr val="D1C7F3"/>
      </a:accent3>
      <a:accent4>
        <a:srgbClr val="FFBDA7"/>
      </a:accent4>
      <a:accent5>
        <a:srgbClr val="F28F8F"/>
      </a:accent5>
      <a:accent6>
        <a:srgbClr val="FAFAF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406</Words>
  <Application>Microsoft Office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Nunito SemiBold</vt:lpstr>
      <vt:lpstr>Nunito ExtraBold</vt:lpstr>
      <vt:lpstr>Arial</vt:lpstr>
      <vt:lpstr>Quicksand</vt:lpstr>
      <vt:lpstr>Fira Sans Extra Condensed Medium</vt:lpstr>
      <vt:lpstr>Nunito Black</vt:lpstr>
      <vt:lpstr>Microeconomics Business Meeting by Slidesgo</vt:lpstr>
      <vt:lpstr>                         Welcome to Xpense Ease              Simplify-Track-Save </vt:lpstr>
      <vt:lpstr>Problem Statement</vt:lpstr>
      <vt:lpstr>PowerPoint Presentation</vt:lpstr>
      <vt:lpstr>Home Page</vt:lpstr>
      <vt:lpstr>PowerPoint Presentation</vt:lpstr>
      <vt:lpstr>PowerPoint Presentation</vt:lpstr>
      <vt:lpstr>Expense Tracker</vt:lpstr>
      <vt:lpstr>PowerPoint Presentation</vt:lpstr>
      <vt:lpstr>Spending Insights</vt:lpstr>
      <vt:lpstr>PowerPoint Presentation</vt:lpstr>
      <vt:lpstr>Budget Planner</vt:lpstr>
      <vt:lpstr>calender</vt:lpstr>
      <vt:lpstr>Multi currency</vt:lpstr>
      <vt:lpstr>Implementation of Angular</vt:lpstr>
      <vt:lpstr>XpenseEase is the perfect companion for anyone looking to take control of their finances, avoid unnecessary expenses, and build a stable financial future!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avinash avi</dc:creator>
  <cp:lastModifiedBy>Likitha Matsa</cp:lastModifiedBy>
  <cp:revision>4</cp:revision>
  <dcterms:modified xsi:type="dcterms:W3CDTF">2025-03-13T12:41:40Z</dcterms:modified>
</cp:coreProperties>
</file>