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000"/>
    <a:srgbClr val="D00000"/>
    <a:srgbClr val="326CE5"/>
    <a:srgbClr val="74B371"/>
    <a:srgbClr val="D5E8D4"/>
    <a:srgbClr val="FF972F"/>
    <a:srgbClr val="FFC285"/>
    <a:srgbClr val="FFE6CC"/>
    <a:srgbClr val="316CE5"/>
    <a:srgbClr val="BE9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6" autoAdjust="0"/>
    <p:restoredTop sz="94660"/>
  </p:normalViewPr>
  <p:slideViewPr>
    <p:cSldViewPr snapToGrid="0">
      <p:cViewPr>
        <p:scale>
          <a:sx n="66" d="100"/>
          <a:sy n="66" d="100"/>
        </p:scale>
        <p:origin x="72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75AA-A54F-EE54-1F67-27F409317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64CFE-7B49-FC75-7BD9-1AA5E6EC5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EC0BC-BE5D-EE43-60C9-C0190A00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7BB-A719-408A-B6B9-DE4500634C68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7D854-A8D7-EB2A-B9F0-86445E33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EF9A4-9A65-B426-CBEF-D9FAAD06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4C3E-6140-478C-A42D-7E46962A86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064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BF3C-176D-55A4-74C5-490356F3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E612A-C698-853D-6559-102BF32B3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75B2E-C98D-3FD8-CE7A-0EC219BD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7BB-A719-408A-B6B9-DE4500634C68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37B6B-AB25-1779-1761-32C7E903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39DC4-697C-B039-270E-C4BCDB5A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4C3E-6140-478C-A42D-7E46962A86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683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A2C51-B2E1-D6BB-14ED-FA1B15293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E1B85-FF9C-65EA-F625-7A1E544D7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7BDC2-B4B4-B1AE-4797-27D700F9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7BB-A719-408A-B6B9-DE4500634C68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EF6B7-25EF-54B3-1B63-C8E020C2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CC4FE-1E59-27C9-8313-88516698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4C3E-6140-478C-A42D-7E46962A86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523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9628-A96C-5ED8-C985-08DB9C08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39E21-5550-F344-B18B-5476C4D77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31729-7A9D-9CFA-CACB-6A681D94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7BB-A719-408A-B6B9-DE4500634C68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A7A6F-9AF1-9DAB-ED87-D8910027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F59EB-8B23-BC39-C2EB-AFF81C65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4C3E-6140-478C-A42D-7E46962A86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74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29C3-C874-1F28-BFA3-EFD5149F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76E86-4A51-CD88-EE8C-E225227CC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534B-0CE2-48D7-D1A6-4AA5A8D3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7BB-A719-408A-B6B9-DE4500634C68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680F0-82E3-F2D9-4D5F-B3615D33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C4AB2-4CD2-31EF-E784-8B2CA958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4C3E-6140-478C-A42D-7E46962A86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70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7629-791D-D169-C495-0F55E0F7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E01C-83D0-9B25-F300-32E227940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D41E3-6488-D4A7-69BD-5D984F918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9936F-BF62-4EBE-701D-91C19B7F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7BB-A719-408A-B6B9-DE4500634C68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F11ED-84BE-8FD6-A3C2-5495D72F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BF6D0-5384-C3C5-2124-B26AAEE4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4C3E-6140-478C-A42D-7E46962A86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63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DBC7-434B-0FEC-1A68-93D19C25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1D502-E0AA-128F-19C6-21274082C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BD877-0779-723D-F34C-FCDC501E8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2ECC5-BB4A-7AE0-3C26-02D8FBCDB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2F7FE-ECD4-E535-F3A1-149F7FF32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AB97A-29DB-3230-527D-57500E21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7BB-A719-408A-B6B9-DE4500634C68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A86E2-C3D9-0412-5F97-EEBB78E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574EB-2D5A-DC93-FBEE-B518DAB4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4C3E-6140-478C-A42D-7E46962A86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32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96A5-6E06-B750-9D7C-6C6004BE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5781B-0CB2-A64D-8173-9CA96366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7BB-A719-408A-B6B9-DE4500634C68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7213F-885C-A627-1A63-F06452C6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591B9-4F43-A58A-00D9-44ED1C0A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4C3E-6140-478C-A42D-7E46962A86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24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3F44B-3FC6-926A-638D-4AFFA412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7BB-A719-408A-B6B9-DE4500634C68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DCB6E-9388-56ED-B1AB-284E1014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B61CB-0EFA-26C7-7A6A-24D8B7CE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4C3E-6140-478C-A42D-7E46962A86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7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697F-0CEE-943D-A79E-179C592E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96C81-8FAA-EDC2-F07E-4B97D43D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B0AF6-CE46-1735-A0B6-F99891A75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EF075-9A7D-F546-AF5E-B9D47DC5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7BB-A719-408A-B6B9-DE4500634C68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C5905-52EA-765A-0F53-E9F93E7A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D9B91-2E39-B1BF-D2B0-4E994F5E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4C3E-6140-478C-A42D-7E46962A86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46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C691-37E2-17E8-4E1F-4E6E772A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E7A9C-797B-87BD-46A5-1759C717D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4C765-D9E6-F0F3-BD7E-1A334FA5F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107F1-BBD1-5AB3-B3B1-1809AA5F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7BB-A719-408A-B6B9-DE4500634C68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0D310-79C4-A0C7-A90A-C07EEFBE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D7E8D-8F94-84F2-767B-EC3D5EBF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4C3E-6140-478C-A42D-7E46962A86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0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5270F-78FD-6D8E-4C0C-63601577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C37FE-F1D0-1DB1-D9BF-8501A1C65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220C-B1DC-C3AC-65F1-D79E6FB3E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AA7BB-A719-408A-B6B9-DE4500634C68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A15BD-1DAF-0015-7155-BE900550F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5249-7DC6-278A-42CC-4E07AFF15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D4C3E-6140-478C-A42D-7E46962A86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50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276A764-AAD3-DA54-976C-6637CC483B10}"/>
              </a:ext>
            </a:extLst>
          </p:cNvPr>
          <p:cNvGrpSpPr/>
          <p:nvPr/>
        </p:nvGrpSpPr>
        <p:grpSpPr>
          <a:xfrm>
            <a:off x="23280" y="380666"/>
            <a:ext cx="2219093" cy="2765504"/>
            <a:chOff x="111512" y="390292"/>
            <a:chExt cx="2219093" cy="27655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18AC04D-2964-3B80-23B7-ED7890A0064C}"/>
                </a:ext>
              </a:extLst>
            </p:cNvPr>
            <p:cNvSpPr/>
            <p:nvPr/>
          </p:nvSpPr>
          <p:spPr>
            <a:xfrm>
              <a:off x="111512" y="390292"/>
              <a:ext cx="2219093" cy="2765504"/>
            </a:xfrm>
            <a:prstGeom prst="rect">
              <a:avLst/>
            </a:prstGeom>
            <a:ln w="57150">
              <a:solidFill>
                <a:srgbClr val="BE943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7" name="Picture 6" descr="A yellow circle with a white person in it&#10;&#10;Description automatically generated">
              <a:extLst>
                <a:ext uri="{FF2B5EF4-FFF2-40B4-BE49-F238E27FC236}">
                  <a16:creationId xmlns:a16="http://schemas.microsoft.com/office/drawing/2014/main" id="{7FA8C182-8804-A621-C0B6-1B5D258F8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23" y="1328937"/>
              <a:ext cx="871223" cy="856702"/>
            </a:xfrm>
            <a:prstGeom prst="rect">
              <a:avLst/>
            </a:prstGeom>
          </p:spPr>
        </p:pic>
        <p:pic>
          <p:nvPicPr>
            <p:cNvPr id="8" name="Picture 7" descr="A yellow circle with a white person in it&#10;&#10;Description automatically generated">
              <a:extLst>
                <a:ext uri="{FF2B5EF4-FFF2-40B4-BE49-F238E27FC236}">
                  <a16:creationId xmlns:a16="http://schemas.microsoft.com/office/drawing/2014/main" id="{2B5CA790-361C-75C8-6CE9-D57E74E56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98" y="427785"/>
              <a:ext cx="368715" cy="362569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60845D-5A0D-42BE-DB30-A8ECE9751326}"/>
              </a:ext>
            </a:extLst>
          </p:cNvPr>
          <p:cNvSpPr txBox="1"/>
          <p:nvPr/>
        </p:nvSpPr>
        <p:spPr>
          <a:xfrm>
            <a:off x="384743" y="464150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Tenant A account</a:t>
            </a:r>
            <a:endParaRPr lang="en-CA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A90485-2FCD-77F0-2103-551F77FF5594}"/>
              </a:ext>
            </a:extLst>
          </p:cNvPr>
          <p:cNvSpPr txBox="1"/>
          <p:nvPr/>
        </p:nvSpPr>
        <p:spPr>
          <a:xfrm>
            <a:off x="442093" y="2279850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Users, API call</a:t>
            </a:r>
            <a:endParaRPr lang="en-CA" sz="1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E97E98-D689-5CF8-D8CE-FED03A9FC478}"/>
              </a:ext>
            </a:extLst>
          </p:cNvPr>
          <p:cNvGrpSpPr/>
          <p:nvPr/>
        </p:nvGrpSpPr>
        <p:grpSpPr>
          <a:xfrm>
            <a:off x="21676" y="3420645"/>
            <a:ext cx="2219093" cy="2765504"/>
            <a:chOff x="111512" y="390292"/>
            <a:chExt cx="2219093" cy="276550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AB4315D-051B-9A6C-76DB-23A1ADA96825}"/>
                </a:ext>
              </a:extLst>
            </p:cNvPr>
            <p:cNvSpPr/>
            <p:nvPr/>
          </p:nvSpPr>
          <p:spPr>
            <a:xfrm>
              <a:off x="111512" y="390292"/>
              <a:ext cx="2219093" cy="2765504"/>
            </a:xfrm>
            <a:prstGeom prst="rect">
              <a:avLst/>
            </a:prstGeom>
            <a:ln w="57150">
              <a:solidFill>
                <a:srgbClr val="BE943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24" name="Picture 23" descr="A yellow circle with a white person in it&#10;&#10;Description automatically generated">
              <a:extLst>
                <a:ext uri="{FF2B5EF4-FFF2-40B4-BE49-F238E27FC236}">
                  <a16:creationId xmlns:a16="http://schemas.microsoft.com/office/drawing/2014/main" id="{3FBF2329-3606-ED94-4441-0E5554668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23" y="1328937"/>
              <a:ext cx="871223" cy="856702"/>
            </a:xfrm>
            <a:prstGeom prst="rect">
              <a:avLst/>
            </a:prstGeom>
          </p:spPr>
        </p:pic>
        <p:pic>
          <p:nvPicPr>
            <p:cNvPr id="25" name="Picture 24" descr="A yellow circle with a white person in it&#10;&#10;Description automatically generated">
              <a:extLst>
                <a:ext uri="{FF2B5EF4-FFF2-40B4-BE49-F238E27FC236}">
                  <a16:creationId xmlns:a16="http://schemas.microsoft.com/office/drawing/2014/main" id="{224F994B-662F-BCD3-1022-7679D3673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98" y="427785"/>
              <a:ext cx="368715" cy="362569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308E2F-3C28-B93D-8D59-09E1B528A7A2}"/>
              </a:ext>
            </a:extLst>
          </p:cNvPr>
          <p:cNvSpPr txBox="1"/>
          <p:nvPr/>
        </p:nvSpPr>
        <p:spPr>
          <a:xfrm>
            <a:off x="383139" y="3504129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Tenant B account</a:t>
            </a:r>
            <a:endParaRPr lang="en-CA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3967D2-5B56-66EC-9E64-0F9A7393868E}"/>
              </a:ext>
            </a:extLst>
          </p:cNvPr>
          <p:cNvSpPr txBox="1"/>
          <p:nvPr/>
        </p:nvSpPr>
        <p:spPr>
          <a:xfrm>
            <a:off x="459739" y="5310204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Users, API call</a:t>
            </a:r>
            <a:endParaRPr lang="en-CA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3DD9C7-A03B-E6B6-C2E1-D243EB32636F}"/>
              </a:ext>
            </a:extLst>
          </p:cNvPr>
          <p:cNvSpPr/>
          <p:nvPr/>
        </p:nvSpPr>
        <p:spPr>
          <a:xfrm>
            <a:off x="3416318" y="416894"/>
            <a:ext cx="8687449" cy="5783780"/>
          </a:xfrm>
          <a:prstGeom prst="rect">
            <a:avLst/>
          </a:prstGeom>
          <a:ln w="57150">
            <a:solidFill>
              <a:srgbClr val="BE943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32" name="Picture 31" descr="A yellow circle with a white person in it&#10;&#10;Description automatically generated">
            <a:extLst>
              <a:ext uri="{FF2B5EF4-FFF2-40B4-BE49-F238E27FC236}">
                <a16:creationId xmlns:a16="http://schemas.microsoft.com/office/drawing/2014/main" id="{BCBE7FCB-6502-C68E-4B23-134CC5B36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706" y="454387"/>
            <a:ext cx="368715" cy="36256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03743F3-78E1-3B36-C3C4-C3809FB516B6}"/>
              </a:ext>
            </a:extLst>
          </p:cNvPr>
          <p:cNvSpPr txBox="1"/>
          <p:nvPr/>
        </p:nvSpPr>
        <p:spPr>
          <a:xfrm>
            <a:off x="3777783" y="500378"/>
            <a:ext cx="2520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Service account on AWS</a:t>
            </a:r>
            <a:endParaRPr lang="en-CA" sz="16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9B24CA-BF80-40A1-B65C-A33D61CE34A5}"/>
              </a:ext>
            </a:extLst>
          </p:cNvPr>
          <p:cNvSpPr/>
          <p:nvPr/>
        </p:nvSpPr>
        <p:spPr>
          <a:xfrm>
            <a:off x="3912267" y="917474"/>
            <a:ext cx="6279282" cy="5003800"/>
          </a:xfrm>
          <a:prstGeom prst="rect">
            <a:avLst/>
          </a:prstGeom>
          <a:noFill/>
          <a:ln w="38100">
            <a:solidFill>
              <a:srgbClr val="316C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9E9A822-0E81-E7AC-0823-FEF64A759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464" y="1362360"/>
            <a:ext cx="358171" cy="35055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228A104-D737-7A19-2139-AA41679B416D}"/>
              </a:ext>
            </a:extLst>
          </p:cNvPr>
          <p:cNvSpPr/>
          <p:nvPr/>
        </p:nvSpPr>
        <p:spPr>
          <a:xfrm>
            <a:off x="4228297" y="1377883"/>
            <a:ext cx="4009324" cy="4358773"/>
          </a:xfrm>
          <a:prstGeom prst="rect">
            <a:avLst/>
          </a:prstGeom>
          <a:noFill/>
          <a:ln w="38100">
            <a:solidFill>
              <a:srgbClr val="316C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BBB3FE2-C2BD-E6CF-975C-3F1CC0A97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20" y="906965"/>
            <a:ext cx="343515" cy="34351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C15308A-BB01-75B9-F851-D936EF956F16}"/>
              </a:ext>
            </a:extLst>
          </p:cNvPr>
          <p:cNvSpPr txBox="1"/>
          <p:nvPr/>
        </p:nvSpPr>
        <p:spPr>
          <a:xfrm>
            <a:off x="4228566" y="922285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VPC</a:t>
            </a:r>
            <a:endParaRPr lang="en-CA" sz="1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DD32C1-F776-BCD2-674D-DE3C6A1478A7}"/>
              </a:ext>
            </a:extLst>
          </p:cNvPr>
          <p:cNvSpPr txBox="1"/>
          <p:nvPr/>
        </p:nvSpPr>
        <p:spPr>
          <a:xfrm>
            <a:off x="4575076" y="1393923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OpenShift cluster</a:t>
            </a:r>
            <a:endParaRPr lang="en-CA" sz="1600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E907387-9DC8-8E79-EF2B-E61AEE1B5B75}"/>
              </a:ext>
            </a:extLst>
          </p:cNvPr>
          <p:cNvSpPr/>
          <p:nvPr/>
        </p:nvSpPr>
        <p:spPr>
          <a:xfrm>
            <a:off x="5224913" y="1780673"/>
            <a:ext cx="2319689" cy="481263"/>
          </a:xfrm>
          <a:prstGeom prst="roundRect">
            <a:avLst/>
          </a:prstGeom>
          <a:solidFill>
            <a:srgbClr val="FFE6CC"/>
          </a:solidFill>
          <a:ln w="28575">
            <a:solidFill>
              <a:srgbClr val="FF972F">
                <a:alpha val="93333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A3F2CA1-15F7-B0E6-3AFE-660F073899F0}"/>
              </a:ext>
            </a:extLst>
          </p:cNvPr>
          <p:cNvSpPr/>
          <p:nvPr/>
        </p:nvSpPr>
        <p:spPr>
          <a:xfrm>
            <a:off x="5204058" y="2895601"/>
            <a:ext cx="2330918" cy="1310638"/>
          </a:xfrm>
          <a:prstGeom prst="roundRect">
            <a:avLst/>
          </a:prstGeom>
          <a:solidFill>
            <a:srgbClr val="FFE6CC"/>
          </a:solidFill>
          <a:ln w="28575">
            <a:solidFill>
              <a:srgbClr val="FF972F">
                <a:alpha val="93333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B152327-1BEE-0833-6C24-1E169E363CA3}"/>
              </a:ext>
            </a:extLst>
          </p:cNvPr>
          <p:cNvSpPr/>
          <p:nvPr/>
        </p:nvSpPr>
        <p:spPr>
          <a:xfrm>
            <a:off x="5212079" y="4308909"/>
            <a:ext cx="2332523" cy="1341120"/>
          </a:xfrm>
          <a:prstGeom prst="roundRect">
            <a:avLst/>
          </a:prstGeom>
          <a:solidFill>
            <a:srgbClr val="FFE6CC"/>
          </a:solidFill>
          <a:ln w="28575">
            <a:solidFill>
              <a:srgbClr val="FF972F">
                <a:alpha val="93333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Cylinder 45">
            <a:extLst>
              <a:ext uri="{FF2B5EF4-FFF2-40B4-BE49-F238E27FC236}">
                <a16:creationId xmlns:a16="http://schemas.microsoft.com/office/drawing/2014/main" id="{2C88B4A9-3094-A480-174C-F8B040B48678}"/>
              </a:ext>
            </a:extLst>
          </p:cNvPr>
          <p:cNvSpPr/>
          <p:nvPr/>
        </p:nvSpPr>
        <p:spPr>
          <a:xfrm>
            <a:off x="8690008" y="1674793"/>
            <a:ext cx="1126155" cy="914401"/>
          </a:xfrm>
          <a:prstGeom prst="can">
            <a:avLst/>
          </a:prstGeom>
          <a:solidFill>
            <a:srgbClr val="D5E8D4"/>
          </a:solidFill>
          <a:ln w="28575">
            <a:solidFill>
              <a:srgbClr val="74B3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Cylinder 46">
            <a:extLst>
              <a:ext uri="{FF2B5EF4-FFF2-40B4-BE49-F238E27FC236}">
                <a16:creationId xmlns:a16="http://schemas.microsoft.com/office/drawing/2014/main" id="{9EDAD2C0-7823-5D7F-ECB0-5D55DAF2B966}"/>
              </a:ext>
            </a:extLst>
          </p:cNvPr>
          <p:cNvSpPr/>
          <p:nvPr/>
        </p:nvSpPr>
        <p:spPr>
          <a:xfrm>
            <a:off x="8678780" y="3694493"/>
            <a:ext cx="1126155" cy="914401"/>
          </a:xfrm>
          <a:prstGeom prst="can">
            <a:avLst/>
          </a:prstGeom>
          <a:solidFill>
            <a:srgbClr val="D5E8D4"/>
          </a:solidFill>
          <a:ln w="28575">
            <a:solidFill>
              <a:srgbClr val="74B3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1" name="Picture 50" descr="A green and white logo&#10;&#10;Description automatically generated">
            <a:extLst>
              <a:ext uri="{FF2B5EF4-FFF2-40B4-BE49-F238E27FC236}">
                <a16:creationId xmlns:a16="http://schemas.microsoft.com/office/drawing/2014/main" id="{274C1613-4312-9D17-6F19-258845E282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836" y="1660338"/>
            <a:ext cx="983481" cy="967360"/>
          </a:xfrm>
          <a:prstGeom prst="rect">
            <a:avLst/>
          </a:prstGeom>
        </p:spPr>
      </p:pic>
      <p:pic>
        <p:nvPicPr>
          <p:cNvPr id="52" name="Picture 51" descr="A green and white logo&#10;&#10;Description automatically generated">
            <a:extLst>
              <a:ext uri="{FF2B5EF4-FFF2-40B4-BE49-F238E27FC236}">
                <a16:creationId xmlns:a16="http://schemas.microsoft.com/office/drawing/2014/main" id="{931886F2-15C1-E9EB-4D04-31DA498869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228" y="3853293"/>
            <a:ext cx="983481" cy="967360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CAC23D4-CF64-9DE3-B117-978D2D3F8B66}"/>
              </a:ext>
            </a:extLst>
          </p:cNvPr>
          <p:cNvSpPr/>
          <p:nvPr/>
        </p:nvSpPr>
        <p:spPr>
          <a:xfrm>
            <a:off x="5369293" y="3339967"/>
            <a:ext cx="1992429" cy="693018"/>
          </a:xfrm>
          <a:prstGeom prst="roundRect">
            <a:avLst/>
          </a:prstGeom>
          <a:solidFill>
            <a:srgbClr val="FFE6CC"/>
          </a:solidFill>
          <a:ln w="44450">
            <a:solidFill>
              <a:srgbClr val="FF972F">
                <a:alpha val="93333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6CB731D-E323-6DF3-52D8-2077132DE21F}"/>
              </a:ext>
            </a:extLst>
          </p:cNvPr>
          <p:cNvSpPr/>
          <p:nvPr/>
        </p:nvSpPr>
        <p:spPr>
          <a:xfrm>
            <a:off x="5377314" y="4762901"/>
            <a:ext cx="1945907" cy="681790"/>
          </a:xfrm>
          <a:prstGeom prst="roundRect">
            <a:avLst/>
          </a:prstGeom>
          <a:solidFill>
            <a:srgbClr val="FFE6CC"/>
          </a:solidFill>
          <a:ln w="44450">
            <a:solidFill>
              <a:srgbClr val="FF972F">
                <a:alpha val="93333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B439063E-F753-735D-0149-B311D003F844}"/>
              </a:ext>
            </a:extLst>
          </p:cNvPr>
          <p:cNvSpPr/>
          <p:nvPr/>
        </p:nvSpPr>
        <p:spPr>
          <a:xfrm>
            <a:off x="5109412" y="1905801"/>
            <a:ext cx="279132" cy="269508"/>
          </a:xfrm>
          <a:prstGeom prst="flowChartConnector">
            <a:avLst/>
          </a:prstGeom>
          <a:solidFill>
            <a:srgbClr val="326CE5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96C41042-A5CA-8323-E753-3BDF514FFE16}"/>
              </a:ext>
            </a:extLst>
          </p:cNvPr>
          <p:cNvSpPr/>
          <p:nvPr/>
        </p:nvSpPr>
        <p:spPr>
          <a:xfrm>
            <a:off x="5232935" y="3550117"/>
            <a:ext cx="279132" cy="269508"/>
          </a:xfrm>
          <a:prstGeom prst="flowChartConnector">
            <a:avLst/>
          </a:prstGeom>
          <a:solidFill>
            <a:srgbClr val="326CE5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029E8826-E249-CFE6-8D2A-6322E33EF2F0}"/>
              </a:ext>
            </a:extLst>
          </p:cNvPr>
          <p:cNvSpPr/>
          <p:nvPr/>
        </p:nvSpPr>
        <p:spPr>
          <a:xfrm>
            <a:off x="5242561" y="4965031"/>
            <a:ext cx="279132" cy="269508"/>
          </a:xfrm>
          <a:prstGeom prst="flowChartConnector">
            <a:avLst/>
          </a:prstGeom>
          <a:solidFill>
            <a:srgbClr val="326CE5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D7EF74AB-3377-FF60-9758-9DE034B8FEB9}"/>
              </a:ext>
            </a:extLst>
          </p:cNvPr>
          <p:cNvSpPr/>
          <p:nvPr/>
        </p:nvSpPr>
        <p:spPr>
          <a:xfrm>
            <a:off x="5502443" y="2645342"/>
            <a:ext cx="279132" cy="269508"/>
          </a:xfrm>
          <a:prstGeom prst="flowChartConnector">
            <a:avLst/>
          </a:prstGeom>
          <a:solidFill>
            <a:srgbClr val="FF0000"/>
          </a:solidFill>
          <a:ln w="25400">
            <a:solidFill>
              <a:srgbClr val="B8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E4C3B21F-7B0B-A741-4221-440D0152D1E1}"/>
              </a:ext>
            </a:extLst>
          </p:cNvPr>
          <p:cNvSpPr/>
          <p:nvPr/>
        </p:nvSpPr>
        <p:spPr>
          <a:xfrm>
            <a:off x="6886877" y="2210601"/>
            <a:ext cx="279132" cy="269508"/>
          </a:xfrm>
          <a:prstGeom prst="flowChartConnector">
            <a:avLst/>
          </a:prstGeom>
          <a:solidFill>
            <a:srgbClr val="FF0000"/>
          </a:solidFill>
          <a:ln w="25400">
            <a:solidFill>
              <a:srgbClr val="B8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CE28371E-FD3D-2323-7006-0A7DC5B7BAFD}"/>
              </a:ext>
            </a:extLst>
          </p:cNvPr>
          <p:cNvSpPr/>
          <p:nvPr/>
        </p:nvSpPr>
        <p:spPr>
          <a:xfrm>
            <a:off x="9139189" y="2566735"/>
            <a:ext cx="279132" cy="269508"/>
          </a:xfrm>
          <a:prstGeom prst="flowChartConnector">
            <a:avLst/>
          </a:prstGeom>
          <a:solidFill>
            <a:srgbClr val="FF0000"/>
          </a:solidFill>
          <a:ln w="25400">
            <a:solidFill>
              <a:srgbClr val="B8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6FD87B2C-E277-96D1-A8F3-3EA8A364E69B}"/>
              </a:ext>
            </a:extLst>
          </p:cNvPr>
          <p:cNvSpPr/>
          <p:nvPr/>
        </p:nvSpPr>
        <p:spPr>
          <a:xfrm>
            <a:off x="9148814" y="4568790"/>
            <a:ext cx="279132" cy="269508"/>
          </a:xfrm>
          <a:prstGeom prst="flowChartConnector">
            <a:avLst/>
          </a:prstGeom>
          <a:solidFill>
            <a:srgbClr val="FF0000"/>
          </a:solidFill>
          <a:ln w="25400">
            <a:solidFill>
              <a:srgbClr val="B8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AAE23255-D7EC-CC06-7165-5ACD24EB20EA}"/>
              </a:ext>
            </a:extLst>
          </p:cNvPr>
          <p:cNvSpPr/>
          <p:nvPr/>
        </p:nvSpPr>
        <p:spPr>
          <a:xfrm>
            <a:off x="10804359" y="2585986"/>
            <a:ext cx="279132" cy="269508"/>
          </a:xfrm>
          <a:prstGeom prst="flowChartConnector">
            <a:avLst/>
          </a:prstGeom>
          <a:solidFill>
            <a:srgbClr val="FF0000"/>
          </a:solidFill>
          <a:ln w="25400">
            <a:solidFill>
              <a:srgbClr val="B8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8241F41B-0578-6A9B-44FF-1ED5943A8071}"/>
              </a:ext>
            </a:extLst>
          </p:cNvPr>
          <p:cNvSpPr/>
          <p:nvPr/>
        </p:nvSpPr>
        <p:spPr>
          <a:xfrm>
            <a:off x="10717730" y="4761294"/>
            <a:ext cx="279132" cy="269508"/>
          </a:xfrm>
          <a:prstGeom prst="flowChartConnector">
            <a:avLst/>
          </a:prstGeom>
          <a:solidFill>
            <a:srgbClr val="FF0000"/>
          </a:solidFill>
          <a:ln w="25400">
            <a:solidFill>
              <a:srgbClr val="B8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C22F1B4-D46D-CD24-81AE-66C77AD5C9A7}"/>
              </a:ext>
            </a:extLst>
          </p:cNvPr>
          <p:cNvCxnSpPr>
            <a:cxnSpLocks/>
            <a:stCxn id="7" idx="3"/>
            <a:endCxn id="56" idx="2"/>
          </p:cNvCxnSpPr>
          <p:nvPr/>
        </p:nvCxnSpPr>
        <p:spPr>
          <a:xfrm>
            <a:off x="1552414" y="1747662"/>
            <a:ext cx="3680521" cy="1937209"/>
          </a:xfrm>
          <a:prstGeom prst="bentConnector3">
            <a:avLst>
              <a:gd name="adj1" fmla="val 44508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66">
            <a:extLst>
              <a:ext uri="{FF2B5EF4-FFF2-40B4-BE49-F238E27FC236}">
                <a16:creationId xmlns:a16="http://schemas.microsoft.com/office/drawing/2014/main" id="{2CFC440B-EE57-47A1-5404-CF7B66E0DDF3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1541185" y="4835767"/>
            <a:ext cx="3701376" cy="264018"/>
          </a:xfrm>
          <a:prstGeom prst="bentConnector3">
            <a:avLst>
              <a:gd name="adj1" fmla="val 44019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698A090-30FA-9B97-F820-1704914B01E1}"/>
              </a:ext>
            </a:extLst>
          </p:cNvPr>
          <p:cNvSpPr txBox="1"/>
          <p:nvPr/>
        </p:nvSpPr>
        <p:spPr>
          <a:xfrm>
            <a:off x="4195010" y="1776127"/>
            <a:ext cx="952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Internet endpoint</a:t>
            </a:r>
            <a:endParaRPr lang="en-CA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73FED2-549E-CC17-3F93-A4E173D44F63}"/>
              </a:ext>
            </a:extLst>
          </p:cNvPr>
          <p:cNvSpPr txBox="1"/>
          <p:nvPr/>
        </p:nvSpPr>
        <p:spPr>
          <a:xfrm>
            <a:off x="2298833" y="1004502"/>
            <a:ext cx="943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HTTPS over Internet</a:t>
            </a:r>
            <a:endParaRPr lang="en-CA" sz="1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E48315-CCD1-1157-E5AE-757846C2CB44}"/>
              </a:ext>
            </a:extLst>
          </p:cNvPr>
          <p:cNvSpPr txBox="1"/>
          <p:nvPr/>
        </p:nvSpPr>
        <p:spPr>
          <a:xfrm>
            <a:off x="5609924" y="1870776"/>
            <a:ext cx="150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Control plane</a:t>
            </a:r>
            <a:endParaRPr lang="en-CA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977712-DBBB-FB67-4C27-4B9EC82B2AD8}"/>
              </a:ext>
            </a:extLst>
          </p:cNvPr>
          <p:cNvSpPr txBox="1"/>
          <p:nvPr/>
        </p:nvSpPr>
        <p:spPr>
          <a:xfrm>
            <a:off x="7071360" y="2236534"/>
            <a:ext cx="952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Private endpoint</a:t>
            </a:r>
            <a:endParaRPr lang="en-CA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7262DC-C95A-9940-BFC7-DDB4868F8501}"/>
              </a:ext>
            </a:extLst>
          </p:cNvPr>
          <p:cNvSpPr txBox="1"/>
          <p:nvPr/>
        </p:nvSpPr>
        <p:spPr>
          <a:xfrm>
            <a:off x="4596063" y="2398561"/>
            <a:ext cx="952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Private endpoint</a:t>
            </a:r>
            <a:endParaRPr lang="en-CA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E036417-517E-4E0E-2D10-41366A3A2171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5642009" y="2242686"/>
            <a:ext cx="0" cy="4026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890640B-A387-1B44-916A-F30F27507D7A}"/>
              </a:ext>
            </a:extLst>
          </p:cNvPr>
          <p:cNvCxnSpPr>
            <a:cxnSpLocks/>
            <a:endCxn id="59" idx="4"/>
          </p:cNvCxnSpPr>
          <p:nvPr/>
        </p:nvCxnSpPr>
        <p:spPr>
          <a:xfrm flipV="1">
            <a:off x="7026443" y="2480109"/>
            <a:ext cx="0" cy="4267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2268B5A-C4E5-635E-8839-0A5921F7D6D4}"/>
              </a:ext>
            </a:extLst>
          </p:cNvPr>
          <p:cNvSpPr txBox="1"/>
          <p:nvPr/>
        </p:nvSpPr>
        <p:spPr>
          <a:xfrm>
            <a:off x="5455920" y="2966452"/>
            <a:ext cx="189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plane Tenant A</a:t>
            </a:r>
            <a:endParaRPr lang="en-CA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01B05A7-54CF-B503-F6F4-B9D03D548DCA}"/>
              </a:ext>
            </a:extLst>
          </p:cNvPr>
          <p:cNvSpPr txBox="1"/>
          <p:nvPr/>
        </p:nvSpPr>
        <p:spPr>
          <a:xfrm>
            <a:off x="5444690" y="4408638"/>
            <a:ext cx="189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plane Tenant B</a:t>
            </a:r>
            <a:endParaRPr lang="en-CA" sz="1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39D750-AFE9-C1FF-2A41-9C2A50AFD405}"/>
              </a:ext>
            </a:extLst>
          </p:cNvPr>
          <p:cNvSpPr txBox="1"/>
          <p:nvPr/>
        </p:nvSpPr>
        <p:spPr>
          <a:xfrm>
            <a:off x="5415813" y="3426861"/>
            <a:ext cx="2003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Service instance  Tenant A application</a:t>
            </a:r>
            <a:endParaRPr lang="en-CA" sz="1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4422527-560D-B3DA-EAE8-DBC65B888132}"/>
              </a:ext>
            </a:extLst>
          </p:cNvPr>
          <p:cNvSpPr txBox="1"/>
          <p:nvPr/>
        </p:nvSpPr>
        <p:spPr>
          <a:xfrm>
            <a:off x="5414208" y="4878672"/>
            <a:ext cx="2003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Service instance  Tenant B application</a:t>
            </a:r>
            <a:endParaRPr lang="en-CA" sz="1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EDA93A-06D3-E622-BB43-BAE49EB0E30A}"/>
              </a:ext>
            </a:extLst>
          </p:cNvPr>
          <p:cNvSpPr txBox="1"/>
          <p:nvPr/>
        </p:nvSpPr>
        <p:spPr>
          <a:xfrm>
            <a:off x="4347410" y="3728452"/>
            <a:ext cx="952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Internet endpoint</a:t>
            </a:r>
            <a:endParaRPr lang="en-CA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1FB558B-0AEE-8370-0A42-3591B656CD6A}"/>
              </a:ext>
            </a:extLst>
          </p:cNvPr>
          <p:cNvSpPr txBox="1"/>
          <p:nvPr/>
        </p:nvSpPr>
        <p:spPr>
          <a:xfrm>
            <a:off x="4357036" y="5133739"/>
            <a:ext cx="952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Internet endpoint</a:t>
            </a:r>
            <a:endParaRPr lang="en-CA" sz="14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98F060B-CED2-2146-3FB6-2A9BF4551AC1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7376193" y="2836243"/>
            <a:ext cx="1902562" cy="576781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0">
            <a:extLst>
              <a:ext uri="{FF2B5EF4-FFF2-40B4-BE49-F238E27FC236}">
                <a16:creationId xmlns:a16="http://schemas.microsoft.com/office/drawing/2014/main" id="{5C4C27A1-E825-3206-0BE1-67EAA8B78EB4}"/>
              </a:ext>
            </a:extLst>
          </p:cNvPr>
          <p:cNvCxnSpPr>
            <a:cxnSpLocks/>
            <a:endCxn id="62" idx="4"/>
          </p:cNvCxnSpPr>
          <p:nvPr/>
        </p:nvCxnSpPr>
        <p:spPr>
          <a:xfrm flipV="1">
            <a:off x="7376193" y="2855494"/>
            <a:ext cx="3567732" cy="703580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87CEFE1-9E2F-944D-2153-01AC06854970}"/>
              </a:ext>
            </a:extLst>
          </p:cNvPr>
          <p:cNvSpPr txBox="1"/>
          <p:nvPr/>
        </p:nvSpPr>
        <p:spPr>
          <a:xfrm>
            <a:off x="8561670" y="1875590"/>
            <a:ext cx="13699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RDB service instance Tenant A</a:t>
            </a:r>
            <a:endParaRPr lang="en-CA" sz="14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7CD365-2A63-F62E-DA7D-0229BD3A2212}"/>
              </a:ext>
            </a:extLst>
          </p:cNvPr>
          <p:cNvSpPr txBox="1"/>
          <p:nvPr/>
        </p:nvSpPr>
        <p:spPr>
          <a:xfrm>
            <a:off x="8569692" y="3885666"/>
            <a:ext cx="13699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RDB service instance Tenant B</a:t>
            </a:r>
            <a:endParaRPr lang="en-CA" sz="1400" b="1" dirty="0"/>
          </a:p>
        </p:txBody>
      </p:sp>
      <p:cxnSp>
        <p:nvCxnSpPr>
          <p:cNvPr id="128" name="Straight Arrow Connector 100">
            <a:extLst>
              <a:ext uri="{FF2B5EF4-FFF2-40B4-BE49-F238E27FC236}">
                <a16:creationId xmlns:a16="http://schemas.microsoft.com/office/drawing/2014/main" id="{155D1F59-65A4-BD63-AAD3-6ECED93A8F14}"/>
              </a:ext>
            </a:extLst>
          </p:cNvPr>
          <p:cNvCxnSpPr>
            <a:cxnSpLocks/>
            <a:endCxn id="61" idx="4"/>
          </p:cNvCxnSpPr>
          <p:nvPr/>
        </p:nvCxnSpPr>
        <p:spPr>
          <a:xfrm flipV="1">
            <a:off x="7334918" y="4838298"/>
            <a:ext cx="1953462" cy="381301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00">
            <a:extLst>
              <a:ext uri="{FF2B5EF4-FFF2-40B4-BE49-F238E27FC236}">
                <a16:creationId xmlns:a16="http://schemas.microsoft.com/office/drawing/2014/main" id="{F015BC3F-5B03-847F-4B47-2B04E4E4FFDB}"/>
              </a:ext>
            </a:extLst>
          </p:cNvPr>
          <p:cNvCxnSpPr>
            <a:cxnSpLocks/>
            <a:endCxn id="63" idx="4"/>
          </p:cNvCxnSpPr>
          <p:nvPr/>
        </p:nvCxnSpPr>
        <p:spPr>
          <a:xfrm flipV="1">
            <a:off x="7328568" y="5030802"/>
            <a:ext cx="3528728" cy="331672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342BA95-FF0E-5B0D-7415-F2FD4AD3229E}"/>
              </a:ext>
            </a:extLst>
          </p:cNvPr>
          <p:cNvSpPr txBox="1"/>
          <p:nvPr/>
        </p:nvSpPr>
        <p:spPr>
          <a:xfrm>
            <a:off x="9264316" y="2571814"/>
            <a:ext cx="952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Private endpoint</a:t>
            </a:r>
            <a:endParaRPr lang="en-CA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D75A284-C365-651B-A91B-03E476EC57EC}"/>
              </a:ext>
            </a:extLst>
          </p:cNvPr>
          <p:cNvSpPr txBox="1"/>
          <p:nvPr/>
        </p:nvSpPr>
        <p:spPr>
          <a:xfrm>
            <a:off x="9302817" y="4573869"/>
            <a:ext cx="952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Private endpoint</a:t>
            </a:r>
            <a:endParaRPr lang="en-CA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7974679-27EF-D882-97FA-DFECBF77D072}"/>
              </a:ext>
            </a:extLst>
          </p:cNvPr>
          <p:cNvSpPr txBox="1"/>
          <p:nvPr/>
        </p:nvSpPr>
        <p:spPr>
          <a:xfrm>
            <a:off x="10870130" y="4803272"/>
            <a:ext cx="952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Private endpoint</a:t>
            </a:r>
            <a:endParaRPr lang="en-CA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EFB6BDD-9494-2B9C-E3F2-E52D95FE16A7}"/>
              </a:ext>
            </a:extLst>
          </p:cNvPr>
          <p:cNvSpPr txBox="1"/>
          <p:nvPr/>
        </p:nvSpPr>
        <p:spPr>
          <a:xfrm>
            <a:off x="10966384" y="2608711"/>
            <a:ext cx="952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Private endpoint</a:t>
            </a:r>
            <a:endParaRPr lang="en-CA" sz="14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E322BF4-8259-0100-48D0-B6A60481EBA5}"/>
              </a:ext>
            </a:extLst>
          </p:cNvPr>
          <p:cNvSpPr txBox="1"/>
          <p:nvPr/>
        </p:nvSpPr>
        <p:spPr>
          <a:xfrm>
            <a:off x="10822003" y="1383097"/>
            <a:ext cx="13699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Documents bucket Tenant A</a:t>
            </a:r>
            <a:endParaRPr lang="en-CA" sz="1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039669-5C97-648F-59E4-7BFC96FC9737}"/>
              </a:ext>
            </a:extLst>
          </p:cNvPr>
          <p:cNvSpPr txBox="1"/>
          <p:nvPr/>
        </p:nvSpPr>
        <p:spPr>
          <a:xfrm>
            <a:off x="10733771" y="3585678"/>
            <a:ext cx="13699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Documents bucket Tenant B</a:t>
            </a:r>
            <a:endParaRPr lang="en-CA" sz="1400" b="1" dirty="0"/>
          </a:p>
        </p:txBody>
      </p:sp>
    </p:spTree>
    <p:extLst>
      <p:ext uri="{BB962C8B-B14F-4D97-AF65-F5344CB8AC3E}">
        <p14:creationId xmlns:p14="http://schemas.microsoft.com/office/powerpoint/2010/main" val="391409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9B8E-AA03-5EB1-20D9-32A56622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diagram of a service&#10;&#10;Description automatically generated">
            <a:extLst>
              <a:ext uri="{FF2B5EF4-FFF2-40B4-BE49-F238E27FC236}">
                <a16:creationId xmlns:a16="http://schemas.microsoft.com/office/drawing/2014/main" id="{0A879FA0-275F-B2B6-CD7A-A82EA9CA9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3" y="512956"/>
            <a:ext cx="10330234" cy="6077415"/>
          </a:xfrm>
        </p:spPr>
      </p:pic>
    </p:spTree>
    <p:extLst>
      <p:ext uri="{BB962C8B-B14F-4D97-AF65-F5344CB8AC3E}">
        <p14:creationId xmlns:p14="http://schemas.microsoft.com/office/powerpoint/2010/main" val="1599774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BM Plex Sans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80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IBM Plex Sans</vt:lpstr>
      <vt:lpstr>Office Theme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Theresa St-Denis</dc:creator>
  <cp:lastModifiedBy>Theresa St-Denis</cp:lastModifiedBy>
  <cp:revision>8</cp:revision>
  <dcterms:created xsi:type="dcterms:W3CDTF">2023-10-21T14:52:25Z</dcterms:created>
  <dcterms:modified xsi:type="dcterms:W3CDTF">2023-10-21T17:34:38Z</dcterms:modified>
</cp:coreProperties>
</file>