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4660"/>
  </p:normalViewPr>
  <p:slideViewPr>
    <p:cSldViewPr snapToGrid="0">
      <p:cViewPr>
        <p:scale>
          <a:sx n="79" d="100"/>
          <a:sy n="79" d="100"/>
        </p:scale>
        <p:origin x="9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9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6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6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6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0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C16E-859E-46F2-BC49-05FD0D09135F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B39E8-1F4E-4958-9A2F-59E0210F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=""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-28110"/>
            <a:ext cx="3161581" cy="1638300"/>
          </a:xfrm>
          <a:prstGeom prst="round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 Diagonal Corner Rectangle 3"/>
          <p:cNvSpPr/>
          <p:nvPr/>
        </p:nvSpPr>
        <p:spPr>
          <a:xfrm>
            <a:off x="3692110" y="-28110"/>
            <a:ext cx="1115580" cy="1504950"/>
          </a:xfrm>
          <a:prstGeom prst="round2Diag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Diagonal Corner Rectangle 4"/>
          <p:cNvSpPr/>
          <p:nvPr/>
        </p:nvSpPr>
        <p:spPr>
          <a:xfrm>
            <a:off x="5269990" y="-7028"/>
            <a:ext cx="1115580" cy="1504950"/>
          </a:xfrm>
          <a:prstGeom prst="round2DiagRect">
            <a:avLst/>
          </a:prstGeom>
          <a:solidFill>
            <a:schemeClr val="bg1">
              <a:lumMod val="7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6777928" y="0"/>
            <a:ext cx="1115580" cy="1504950"/>
          </a:xfrm>
          <a:prstGeom prst="round2Diag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Diagonal Corner Rectangle 6"/>
          <p:cNvSpPr/>
          <p:nvPr/>
        </p:nvSpPr>
        <p:spPr>
          <a:xfrm>
            <a:off x="8299483" y="-536193"/>
            <a:ext cx="3636355" cy="1016166"/>
          </a:xfrm>
          <a:prstGeom prst="round2DiagRect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13100" y="667871"/>
            <a:ext cx="3400425" cy="2762250"/>
          </a:xfrm>
          <a:prstGeom prst="round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987" y="1961434"/>
            <a:ext cx="4677211" cy="2421013"/>
          </a:xfrm>
          <a:prstGeom prst="round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08739" y="3618019"/>
            <a:ext cx="5101310" cy="2519452"/>
          </a:xfrm>
          <a:prstGeom prst="round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0479" y="4453885"/>
            <a:ext cx="4677211" cy="2053558"/>
          </a:xfrm>
          <a:prstGeom prst="roundRect">
            <a:avLst/>
          </a:prstGeom>
          <a:solidFill>
            <a:schemeClr val="bg1">
              <a:lumMod val="9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4957486" y="4164727"/>
            <a:ext cx="1559680" cy="2245508"/>
          </a:xfrm>
          <a:prstGeom prst="round2DiagRect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6325" y="-7028"/>
            <a:ext cx="3088929" cy="15961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4778243" y="1886123"/>
            <a:ext cx="3161581" cy="2006061"/>
          </a:xfrm>
          <a:custGeom>
            <a:avLst/>
            <a:gdLst>
              <a:gd name="connsiteX0" fmla="*/ 273055 w 3161581"/>
              <a:gd name="connsiteY0" fmla="*/ 0 h 2006061"/>
              <a:gd name="connsiteX1" fmla="*/ 2888526 w 3161581"/>
              <a:gd name="connsiteY1" fmla="*/ 0 h 2006061"/>
              <a:gd name="connsiteX2" fmla="*/ 3161581 w 3161581"/>
              <a:gd name="connsiteY2" fmla="*/ 273055 h 2006061"/>
              <a:gd name="connsiteX3" fmla="*/ 3161581 w 3161581"/>
              <a:gd name="connsiteY3" fmla="*/ 1365245 h 2006061"/>
              <a:gd name="connsiteX4" fmla="*/ 2888526 w 3161581"/>
              <a:gd name="connsiteY4" fmla="*/ 1638300 h 2006061"/>
              <a:gd name="connsiteX5" fmla="*/ 1687325 w 3161581"/>
              <a:gd name="connsiteY5" fmla="*/ 1638300 h 2006061"/>
              <a:gd name="connsiteX6" fmla="*/ 1687325 w 3161581"/>
              <a:gd name="connsiteY6" fmla="*/ 1852037 h 2006061"/>
              <a:gd name="connsiteX7" fmla="*/ 1533301 w 3161581"/>
              <a:gd name="connsiteY7" fmla="*/ 2006061 h 2006061"/>
              <a:gd name="connsiteX8" fmla="*/ 29446 w 3161581"/>
              <a:gd name="connsiteY8" fmla="*/ 2006061 h 2006061"/>
              <a:gd name="connsiteX9" fmla="*/ 29446 w 3161581"/>
              <a:gd name="connsiteY9" fmla="*/ 1483378 h 2006061"/>
              <a:gd name="connsiteX10" fmla="*/ 21458 w 3161581"/>
              <a:gd name="connsiteY10" fmla="*/ 1471530 h 2006061"/>
              <a:gd name="connsiteX11" fmla="*/ 0 w 3161581"/>
              <a:gd name="connsiteY11" fmla="*/ 1365245 h 2006061"/>
              <a:gd name="connsiteX12" fmla="*/ 0 w 3161581"/>
              <a:gd name="connsiteY12" fmla="*/ 273055 h 2006061"/>
              <a:gd name="connsiteX13" fmla="*/ 273055 w 3161581"/>
              <a:gd name="connsiteY13" fmla="*/ 0 h 200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61581" h="2006061">
                <a:moveTo>
                  <a:pt x="273055" y="0"/>
                </a:moveTo>
                <a:lnTo>
                  <a:pt x="2888526" y="0"/>
                </a:lnTo>
                <a:cubicBezTo>
                  <a:pt x="3039330" y="0"/>
                  <a:pt x="3161581" y="122251"/>
                  <a:pt x="3161581" y="273055"/>
                </a:cubicBezTo>
                <a:lnTo>
                  <a:pt x="3161581" y="1365245"/>
                </a:lnTo>
                <a:cubicBezTo>
                  <a:pt x="3161581" y="1516049"/>
                  <a:pt x="3039330" y="1638300"/>
                  <a:pt x="2888526" y="1638300"/>
                </a:cubicBezTo>
                <a:lnTo>
                  <a:pt x="1687325" y="1638300"/>
                </a:lnTo>
                <a:lnTo>
                  <a:pt x="1687325" y="1852037"/>
                </a:lnTo>
                <a:cubicBezTo>
                  <a:pt x="1687325" y="1937102"/>
                  <a:pt x="1618366" y="2006061"/>
                  <a:pt x="1533301" y="2006061"/>
                </a:cubicBezTo>
                <a:lnTo>
                  <a:pt x="29446" y="2006061"/>
                </a:lnTo>
                <a:lnTo>
                  <a:pt x="29446" y="1483378"/>
                </a:lnTo>
                <a:lnTo>
                  <a:pt x="21458" y="1471530"/>
                </a:lnTo>
                <a:cubicBezTo>
                  <a:pt x="7640" y="1438863"/>
                  <a:pt x="0" y="1402946"/>
                  <a:pt x="0" y="1365245"/>
                </a:cubicBezTo>
                <a:lnTo>
                  <a:pt x="0" y="273055"/>
                </a:lnTo>
                <a:cubicBezTo>
                  <a:pt x="0" y="122251"/>
                  <a:pt x="122251" y="0"/>
                  <a:pt x="273055" y="0"/>
                </a:cubicBezTo>
                <a:close/>
              </a:path>
            </a:pathLst>
          </a:custGeom>
          <a:solidFill>
            <a:schemeClr val="bg1">
              <a:lumMod val="75000"/>
              <a:alpha val="66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66680" y="97521"/>
            <a:ext cx="499697" cy="466683"/>
          </a:xfrm>
          <a:prstGeom prst="ellipse">
            <a:avLst/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7345" y="45801"/>
            <a:ext cx="438781" cy="431031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120647" y="97521"/>
            <a:ext cx="476765" cy="466683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37783" y="4865669"/>
            <a:ext cx="508427" cy="5436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051698" y="4219992"/>
            <a:ext cx="456855" cy="501127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69778" y="5595356"/>
            <a:ext cx="508427" cy="561053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1" y="4905864"/>
            <a:ext cx="546065" cy="38161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39" y="4252301"/>
            <a:ext cx="532171" cy="38232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19294" y="5747261"/>
            <a:ext cx="408052" cy="29815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13059" y="184892"/>
            <a:ext cx="291940" cy="29194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05" y="118535"/>
            <a:ext cx="349383" cy="34938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16422">
            <a:off x="31746" y="-358195"/>
            <a:ext cx="353018" cy="28407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375" y="118535"/>
            <a:ext cx="366439" cy="3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Adeshola</dc:creator>
  <cp:lastModifiedBy>Adeshola</cp:lastModifiedBy>
  <cp:revision>15</cp:revision>
  <dcterms:created xsi:type="dcterms:W3CDTF">2024-01-23T11:49:38Z</dcterms:created>
  <dcterms:modified xsi:type="dcterms:W3CDTF">2024-01-24T12:55:55Z</dcterms:modified>
</cp:coreProperties>
</file>