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9" r:id="rId8"/>
    <p:sldId id="265" r:id="rId9"/>
    <p:sldId id="266" r:id="rId10"/>
    <p:sldId id="267" r:id="rId11"/>
    <p:sldId id="268"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3FE9180-C3AA-446D-85E3-DD9FB6B5E566}" type="datetimeFigureOut">
              <a:rPr lang="en-IN" smtClean="0"/>
              <a:t>12-01-2023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23EE0D90-1AEB-4576-9DE6-47B00C1911F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5264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FE9180-C3AA-446D-85E3-DD9FB6B5E566}"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EE0D90-1AEB-4576-9DE6-47B00C1911F6}" type="slidenum">
              <a:rPr lang="en-IN" smtClean="0"/>
              <a:t>‹#›</a:t>
            </a:fld>
            <a:endParaRPr lang="en-IN"/>
          </a:p>
        </p:txBody>
      </p:sp>
    </p:spTree>
    <p:extLst>
      <p:ext uri="{BB962C8B-B14F-4D97-AF65-F5344CB8AC3E}">
        <p14:creationId xmlns:p14="http://schemas.microsoft.com/office/powerpoint/2010/main" val="4092996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FE9180-C3AA-446D-85E3-DD9FB6B5E566}"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EE0D90-1AEB-4576-9DE6-47B00C1911F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5590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FE9180-C3AA-446D-85E3-DD9FB6B5E566}"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EE0D90-1AEB-4576-9DE6-47B00C1911F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1884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FE9180-C3AA-446D-85E3-DD9FB6B5E566}"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EE0D90-1AEB-4576-9DE6-47B00C1911F6}" type="slidenum">
              <a:rPr lang="en-IN" smtClean="0"/>
              <a:t>‹#›</a:t>
            </a:fld>
            <a:endParaRPr lang="en-IN"/>
          </a:p>
        </p:txBody>
      </p:sp>
    </p:spTree>
    <p:extLst>
      <p:ext uri="{BB962C8B-B14F-4D97-AF65-F5344CB8AC3E}">
        <p14:creationId xmlns:p14="http://schemas.microsoft.com/office/powerpoint/2010/main" val="2750533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FE9180-C3AA-446D-85E3-DD9FB6B5E566}"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EE0D90-1AEB-4576-9DE6-47B00C1911F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0786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FE9180-C3AA-446D-85E3-DD9FB6B5E566}"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EE0D90-1AEB-4576-9DE6-47B00C1911F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40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FE9180-C3AA-446D-85E3-DD9FB6B5E566}"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EE0D90-1AEB-4576-9DE6-47B00C1911F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2051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FE9180-C3AA-446D-85E3-DD9FB6B5E566}"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EE0D90-1AEB-4576-9DE6-47B00C1911F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5757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FE9180-C3AA-446D-85E3-DD9FB6B5E566}"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EE0D90-1AEB-4576-9DE6-47B00C1911F6}" type="slidenum">
              <a:rPr lang="en-IN" smtClean="0"/>
              <a:t>‹#›</a:t>
            </a:fld>
            <a:endParaRPr lang="en-IN"/>
          </a:p>
        </p:txBody>
      </p:sp>
    </p:spTree>
    <p:extLst>
      <p:ext uri="{BB962C8B-B14F-4D97-AF65-F5344CB8AC3E}">
        <p14:creationId xmlns:p14="http://schemas.microsoft.com/office/powerpoint/2010/main" val="2451322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FE9180-C3AA-446D-85E3-DD9FB6B5E566}"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EE0D90-1AEB-4576-9DE6-47B00C1911F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3764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FE9180-C3AA-446D-85E3-DD9FB6B5E566}"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EE0D90-1AEB-4576-9DE6-47B00C1911F6}" type="slidenum">
              <a:rPr lang="en-IN" smtClean="0"/>
              <a:t>‹#›</a:t>
            </a:fld>
            <a:endParaRPr lang="en-IN"/>
          </a:p>
        </p:txBody>
      </p:sp>
    </p:spTree>
    <p:extLst>
      <p:ext uri="{BB962C8B-B14F-4D97-AF65-F5344CB8AC3E}">
        <p14:creationId xmlns:p14="http://schemas.microsoft.com/office/powerpoint/2010/main" val="3647581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FE9180-C3AA-446D-85E3-DD9FB6B5E566}" type="datetimeFigureOut">
              <a:rPr lang="en-IN" smtClean="0"/>
              <a:t>12-01-2023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EE0D90-1AEB-4576-9DE6-47B00C1911F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058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FE9180-C3AA-446D-85E3-DD9FB6B5E566}" type="datetimeFigureOut">
              <a:rPr lang="en-IN" smtClean="0"/>
              <a:t>12-01-2023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EE0D90-1AEB-4576-9DE6-47B00C1911F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0958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FE9180-C3AA-446D-85E3-DD9FB6B5E566}" type="datetimeFigureOut">
              <a:rPr lang="en-IN" smtClean="0"/>
              <a:t>12-01-2023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EE0D90-1AEB-4576-9DE6-47B00C1911F6}" type="slidenum">
              <a:rPr lang="en-IN" smtClean="0"/>
              <a:t>‹#›</a:t>
            </a:fld>
            <a:endParaRPr lang="en-IN"/>
          </a:p>
        </p:txBody>
      </p:sp>
    </p:spTree>
    <p:extLst>
      <p:ext uri="{BB962C8B-B14F-4D97-AF65-F5344CB8AC3E}">
        <p14:creationId xmlns:p14="http://schemas.microsoft.com/office/powerpoint/2010/main" val="2368373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FE9180-C3AA-446D-85E3-DD9FB6B5E566}"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EE0D90-1AEB-4576-9DE6-47B00C1911F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8418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FE9180-C3AA-446D-85E3-DD9FB6B5E566}"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EE0D90-1AEB-4576-9DE6-47B00C1911F6}" type="slidenum">
              <a:rPr lang="en-IN" smtClean="0"/>
              <a:t>‹#›</a:t>
            </a:fld>
            <a:endParaRPr lang="en-IN"/>
          </a:p>
        </p:txBody>
      </p:sp>
    </p:spTree>
    <p:extLst>
      <p:ext uri="{BB962C8B-B14F-4D97-AF65-F5344CB8AC3E}">
        <p14:creationId xmlns:p14="http://schemas.microsoft.com/office/powerpoint/2010/main" val="2606910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FE9180-C3AA-446D-85E3-DD9FB6B5E566}" type="datetimeFigureOut">
              <a:rPr lang="en-IN" smtClean="0"/>
              <a:t>12-01-2023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EE0D90-1AEB-4576-9DE6-47B00C1911F6}" type="slidenum">
              <a:rPr lang="en-IN" smtClean="0"/>
              <a:t>‹#›</a:t>
            </a:fld>
            <a:endParaRPr lang="en-IN"/>
          </a:p>
        </p:txBody>
      </p:sp>
    </p:spTree>
    <p:extLst>
      <p:ext uri="{BB962C8B-B14F-4D97-AF65-F5344CB8AC3E}">
        <p14:creationId xmlns:p14="http://schemas.microsoft.com/office/powerpoint/2010/main" val="12967286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graph-data-structure-and-algorithms/" TargetMode="External"/><Relationship Id="rId2" Type="http://schemas.openxmlformats.org/officeDocument/2006/relationships/hyperlink" Target="https://www.geeksforgeeks.org/rock-paper-scissor-in-c/"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BE1B7-7A59-38AE-8792-04829F4F6DD7}"/>
              </a:ext>
            </a:extLst>
          </p:cNvPr>
          <p:cNvSpPr>
            <a:spLocks noGrp="1"/>
          </p:cNvSpPr>
          <p:nvPr>
            <p:ph type="ctrTitle"/>
          </p:nvPr>
        </p:nvSpPr>
        <p:spPr/>
        <p:txBody>
          <a:bodyPr/>
          <a:lstStyle/>
          <a:p>
            <a:r>
              <a:rPr lang="en-IN" dirty="0"/>
              <a:t>Rock Paper Scissor</a:t>
            </a:r>
          </a:p>
        </p:txBody>
      </p:sp>
      <p:sp>
        <p:nvSpPr>
          <p:cNvPr id="3" name="Subtitle 2">
            <a:extLst>
              <a:ext uri="{FF2B5EF4-FFF2-40B4-BE49-F238E27FC236}">
                <a16:creationId xmlns:a16="http://schemas.microsoft.com/office/drawing/2014/main" id="{AF732C3A-100A-12FE-531B-9D72A8477EFE}"/>
              </a:ext>
            </a:extLst>
          </p:cNvPr>
          <p:cNvSpPr>
            <a:spLocks noGrp="1"/>
          </p:cNvSpPr>
          <p:nvPr>
            <p:ph type="subTitle" idx="1"/>
          </p:nvPr>
        </p:nvSpPr>
        <p:spPr/>
        <p:txBody>
          <a:bodyPr>
            <a:normAutofit fontScale="77500" lnSpcReduction="20000"/>
          </a:bodyPr>
          <a:lstStyle/>
          <a:p>
            <a:r>
              <a:rPr lang="en-IN" dirty="0"/>
              <a:t>Submitted to: Vinay Kumar</a:t>
            </a:r>
          </a:p>
          <a:p>
            <a:r>
              <a:rPr lang="en-IN" dirty="0"/>
              <a:t>                            Rhea Shrivastava</a:t>
            </a:r>
          </a:p>
          <a:p>
            <a:r>
              <a:rPr lang="en-IN" dirty="0"/>
              <a:t>Submitted by: Aanya Goel</a:t>
            </a:r>
          </a:p>
          <a:p>
            <a:r>
              <a:rPr lang="en-IN" dirty="0"/>
              <a:t>                             </a:t>
            </a:r>
            <a:r>
              <a:rPr lang="en-IN" dirty="0" err="1"/>
              <a:t>Dishant</a:t>
            </a:r>
            <a:r>
              <a:rPr lang="en-IN" dirty="0"/>
              <a:t> Sharma</a:t>
            </a:r>
          </a:p>
        </p:txBody>
      </p:sp>
    </p:spTree>
    <p:extLst>
      <p:ext uri="{BB962C8B-B14F-4D97-AF65-F5344CB8AC3E}">
        <p14:creationId xmlns:p14="http://schemas.microsoft.com/office/powerpoint/2010/main" val="32039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096135-D89A-0525-DDAB-B9B7CB283163}"/>
              </a:ext>
            </a:extLst>
          </p:cNvPr>
          <p:cNvSpPr txBox="1"/>
          <p:nvPr/>
        </p:nvSpPr>
        <p:spPr>
          <a:xfrm>
            <a:off x="3098306" y="2805344"/>
            <a:ext cx="6232124" cy="769441"/>
          </a:xfrm>
          <a:prstGeom prst="rect">
            <a:avLst/>
          </a:prstGeom>
          <a:noFill/>
        </p:spPr>
        <p:txBody>
          <a:bodyPr wrap="square" rtlCol="0">
            <a:spAutoFit/>
          </a:bodyPr>
          <a:lstStyle/>
          <a:p>
            <a:r>
              <a:rPr lang="en-IN" sz="4400" dirty="0"/>
              <a:t>OUTPUT SCREENSHOT</a:t>
            </a:r>
          </a:p>
        </p:txBody>
      </p:sp>
    </p:spTree>
    <p:extLst>
      <p:ext uri="{BB962C8B-B14F-4D97-AF65-F5344CB8AC3E}">
        <p14:creationId xmlns:p14="http://schemas.microsoft.com/office/powerpoint/2010/main" val="2193847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75194B-A3EE-2640-34BA-45D5FF839808}"/>
              </a:ext>
            </a:extLst>
          </p:cNvPr>
          <p:cNvPicPr>
            <a:picLocks noChangeAspect="1"/>
          </p:cNvPicPr>
          <p:nvPr/>
        </p:nvPicPr>
        <p:blipFill>
          <a:blip r:embed="rId2"/>
          <a:stretch>
            <a:fillRect/>
          </a:stretch>
        </p:blipFill>
        <p:spPr>
          <a:xfrm>
            <a:off x="2609363" y="2166761"/>
            <a:ext cx="6973273" cy="2524477"/>
          </a:xfrm>
          <a:prstGeom prst="rect">
            <a:avLst/>
          </a:prstGeom>
        </p:spPr>
      </p:pic>
    </p:spTree>
    <p:extLst>
      <p:ext uri="{BB962C8B-B14F-4D97-AF65-F5344CB8AC3E}">
        <p14:creationId xmlns:p14="http://schemas.microsoft.com/office/powerpoint/2010/main" val="1118577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E87D2D-7FB5-E62A-1EB4-C6636CC83F72}"/>
              </a:ext>
            </a:extLst>
          </p:cNvPr>
          <p:cNvSpPr txBox="1"/>
          <p:nvPr/>
        </p:nvSpPr>
        <p:spPr>
          <a:xfrm>
            <a:off x="2654423" y="2539014"/>
            <a:ext cx="6755907" cy="1323439"/>
          </a:xfrm>
          <a:prstGeom prst="rect">
            <a:avLst/>
          </a:prstGeom>
          <a:noFill/>
        </p:spPr>
        <p:txBody>
          <a:bodyPr wrap="square" rtlCol="0">
            <a:spAutoFit/>
          </a:bodyPr>
          <a:lstStyle/>
          <a:p>
            <a:r>
              <a:rPr lang="en-IN" sz="8000" b="1" dirty="0"/>
              <a:t>THANK YOU</a:t>
            </a:r>
          </a:p>
        </p:txBody>
      </p:sp>
    </p:spTree>
    <p:extLst>
      <p:ext uri="{BB962C8B-B14F-4D97-AF65-F5344CB8AC3E}">
        <p14:creationId xmlns:p14="http://schemas.microsoft.com/office/powerpoint/2010/main" val="1164980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33EC7-FCF3-478E-0024-966A7A40B9B3}"/>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A4591C27-5717-6AF7-98D5-BE4A4984C79C}"/>
              </a:ext>
            </a:extLst>
          </p:cNvPr>
          <p:cNvSpPr>
            <a:spLocks noGrp="1"/>
          </p:cNvSpPr>
          <p:nvPr>
            <p:ph idx="1"/>
          </p:nvPr>
        </p:nvSpPr>
        <p:spPr/>
        <p:txBody>
          <a:bodyPr/>
          <a:lstStyle/>
          <a:p>
            <a:r>
              <a:rPr lang="en-IN" dirty="0"/>
              <a:t>OVERVIEW</a:t>
            </a:r>
          </a:p>
          <a:p>
            <a:r>
              <a:rPr lang="en-IN" dirty="0"/>
              <a:t>FEATURES OF PROJECT</a:t>
            </a:r>
          </a:p>
          <a:p>
            <a:r>
              <a:rPr lang="en-IN" dirty="0"/>
              <a:t>ADVANTAGES</a:t>
            </a:r>
          </a:p>
          <a:p>
            <a:r>
              <a:rPr lang="en-IN" dirty="0"/>
              <a:t>TECHNICAL LEARNING</a:t>
            </a:r>
          </a:p>
        </p:txBody>
      </p:sp>
    </p:spTree>
    <p:extLst>
      <p:ext uri="{BB962C8B-B14F-4D97-AF65-F5344CB8AC3E}">
        <p14:creationId xmlns:p14="http://schemas.microsoft.com/office/powerpoint/2010/main" val="404392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41E6-9647-D61F-E905-1FE6BD11BEBB}"/>
              </a:ext>
            </a:extLst>
          </p:cNvPr>
          <p:cNvSpPr>
            <a:spLocks noGrp="1"/>
          </p:cNvSpPr>
          <p:nvPr>
            <p:ph type="title"/>
          </p:nvPr>
        </p:nvSpPr>
        <p:spPr/>
        <p:txBody>
          <a:bodyPr/>
          <a:lstStyle/>
          <a:p>
            <a:r>
              <a:rPr lang="en-IN" dirty="0"/>
              <a:t>OVERVIEW OF PROJECT</a:t>
            </a:r>
          </a:p>
        </p:txBody>
      </p:sp>
      <p:sp>
        <p:nvSpPr>
          <p:cNvPr id="3" name="Content Placeholder 2">
            <a:extLst>
              <a:ext uri="{FF2B5EF4-FFF2-40B4-BE49-F238E27FC236}">
                <a16:creationId xmlns:a16="http://schemas.microsoft.com/office/drawing/2014/main" id="{0EAD53C4-CA18-9E55-DE52-5CA3A7F166A2}"/>
              </a:ext>
            </a:extLst>
          </p:cNvPr>
          <p:cNvSpPr>
            <a:spLocks noGrp="1"/>
          </p:cNvSpPr>
          <p:nvPr>
            <p:ph idx="1"/>
          </p:nvPr>
        </p:nvSpPr>
        <p:spPr/>
        <p:txBody>
          <a:bodyPr>
            <a:normAutofit fontScale="92500"/>
          </a:bodyPr>
          <a:lstStyle/>
          <a:p>
            <a:pPr marL="0" indent="0" algn="just">
              <a:lnSpc>
                <a:spcPct val="150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main objective of the rock-paper-scissor project is to build a game for a single player that plays with a computer, anywhere, and anytime.</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 this project, players have to choose any one from rock, paper, and scissors. Then click on the play button will show the result of the game. This project is base on the rules that: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rock blunts scissors so rock wins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scissors cut the paper so scissors win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paper cover rock so paper wins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389614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9E376-D0B2-9488-B247-5E3C4875031D}"/>
              </a:ext>
            </a:extLst>
          </p:cNvPr>
          <p:cNvSpPr>
            <a:spLocks noGrp="1"/>
          </p:cNvSpPr>
          <p:nvPr>
            <p:ph type="title"/>
          </p:nvPr>
        </p:nvSpPr>
        <p:spPr/>
        <p:txBody>
          <a:bodyPr/>
          <a:lstStyle/>
          <a:p>
            <a:r>
              <a:rPr lang="en-IN" dirty="0"/>
              <a:t>FEATURES OF THE PROJECT</a:t>
            </a:r>
          </a:p>
        </p:txBody>
      </p:sp>
      <p:sp>
        <p:nvSpPr>
          <p:cNvPr id="3" name="Content Placeholder 2">
            <a:extLst>
              <a:ext uri="{FF2B5EF4-FFF2-40B4-BE49-F238E27FC236}">
                <a16:creationId xmlns:a16="http://schemas.microsoft.com/office/drawing/2014/main" id="{F09EA6FE-D232-1AF6-A136-24902FF55B4B}"/>
              </a:ext>
            </a:extLst>
          </p:cNvPr>
          <p:cNvSpPr>
            <a:spLocks noGrp="1"/>
          </p:cNvSpPr>
          <p:nvPr>
            <p:ph idx="1"/>
          </p:nvPr>
        </p:nvSpPr>
        <p:spPr/>
        <p:txBody>
          <a:bodyPr>
            <a:normAutofit/>
          </a:bodyPr>
          <a:lstStyle/>
          <a:p>
            <a:r>
              <a:rPr lang="en-IN" sz="1600" dirty="0">
                <a:latin typeface="Times New Roman" panose="02020603050405020304" pitchFamily="18" charset="0"/>
                <a:ea typeface="Times New Roman" panose="02020603050405020304" pitchFamily="18" charset="0"/>
              </a:rPr>
              <a:t>ROCK PAPER SCISSOR is a</a:t>
            </a:r>
            <a:r>
              <a:rPr lang="en-IN" sz="1600" dirty="0">
                <a:effectLst/>
                <a:latin typeface="Times New Roman" panose="02020603050405020304" pitchFamily="18" charset="0"/>
                <a:ea typeface="Times New Roman" panose="02020603050405020304" pitchFamily="18" charset="0"/>
              </a:rPr>
              <a:t> zero-sum game, it has three possible outcomes: a draw, a win or a loss.</a:t>
            </a:r>
          </a:p>
          <a:p>
            <a:r>
              <a:rPr lang="en-IN" sz="1600" dirty="0">
                <a:effectLst/>
                <a:latin typeface="Times New Roman" panose="02020603050405020304" pitchFamily="18" charset="0"/>
                <a:ea typeface="Times New Roman" panose="02020603050405020304" pitchFamily="18" charset="0"/>
              </a:rPr>
              <a:t> A player who decides to play rock will beat computer who has chosen scissors ("rock crushes scissors" or "breaks scissors" or sometimes "blunts scissors"),but will lose to one who has played paper ("paper covers rock"); a play of paper will lose to a play of scissors ("scissors cuts paper"). If both players choose the same shape, the game is tied and is usually immediately replayed to break the tie. </a:t>
            </a:r>
          </a:p>
          <a:p>
            <a:r>
              <a:rPr lang="en-IN" sz="1600" dirty="0">
                <a:effectLst/>
                <a:latin typeface="Times New Roman" panose="02020603050405020304" pitchFamily="18" charset="0"/>
                <a:ea typeface="Times New Roman" panose="02020603050405020304" pitchFamily="18" charset="0"/>
              </a:rPr>
              <a:t>Any of these outcomes will get a score that </a:t>
            </a:r>
            <a:r>
              <a:rPr lang="en-IN" sz="1600" dirty="0">
                <a:latin typeface="Times New Roman" panose="02020603050405020304" pitchFamily="18" charset="0"/>
                <a:ea typeface="Times New Roman" panose="02020603050405020304" pitchFamily="18" charset="0"/>
              </a:rPr>
              <a:t>would be calculated in the last when the player wants to exit the game.</a:t>
            </a:r>
            <a:endParaRPr lang="en-IN" sz="1600" dirty="0">
              <a:effectLst/>
              <a:latin typeface="Times New Roman" panose="02020603050405020304" pitchFamily="18" charset="0"/>
              <a:ea typeface="Times New Roman" panose="02020603050405020304" pitchFamily="18" charset="0"/>
            </a:endParaRPr>
          </a:p>
          <a:p>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9854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1406-6F0F-FA41-F221-A00E641A93A3}"/>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0BC12A2E-E4E4-B8A8-1C35-54A2B29AF23B}"/>
              </a:ext>
            </a:extLst>
          </p:cNvPr>
          <p:cNvSpPr>
            <a:spLocks noGrp="1"/>
          </p:cNvSpPr>
          <p:nvPr>
            <p:ph idx="1"/>
          </p:nvPr>
        </p:nvSpPr>
        <p:spPr/>
        <p:txBody>
          <a:bodyPr/>
          <a:lstStyle/>
          <a:p>
            <a:r>
              <a:rPr lang="en-IN" sz="1800" dirty="0">
                <a:effectLst/>
                <a:latin typeface="Times New Roman" panose="02020603050405020304" pitchFamily="18" charset="0"/>
                <a:ea typeface="Times New Roman" panose="02020603050405020304" pitchFamily="18" charset="0"/>
              </a:rPr>
              <a:t>Rock paper scissors is often used as a fair choosing method between two people, similar to coin flipping, drawing straws, or throwing dice in order to settle a dispute or make an unbiased group decision.</a:t>
            </a:r>
          </a:p>
          <a:p>
            <a:r>
              <a:rPr lang="en-IN" sz="1800" dirty="0">
                <a:latin typeface="Times New Roman" panose="02020603050405020304" pitchFamily="18" charset="0"/>
              </a:rPr>
              <a:t>This game can also be played to relax the mind of a person when he or she is in stress.</a:t>
            </a:r>
          </a:p>
          <a:p>
            <a:r>
              <a:rPr lang="en-US" sz="1800" dirty="0">
                <a:latin typeface="Times New Roman" panose="02020603050405020304" pitchFamily="18" charset="0"/>
              </a:rPr>
              <a:t>Mental preparation helps you with focus, consciousness, concentration, and control of your mind. All these are the benefits player get to enjoy playing the Rock Paper Scissors game.</a:t>
            </a:r>
            <a:endParaRPr lang="en-IN" sz="1800" dirty="0">
              <a:latin typeface="Times New Roman" panose="02020603050405020304" pitchFamily="18" charset="0"/>
            </a:endParaRPr>
          </a:p>
        </p:txBody>
      </p:sp>
    </p:spTree>
    <p:extLst>
      <p:ext uri="{BB962C8B-B14F-4D97-AF65-F5344CB8AC3E}">
        <p14:creationId xmlns:p14="http://schemas.microsoft.com/office/powerpoint/2010/main" val="2514033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A91F1-28EA-1243-D46D-A03CF8869750}"/>
              </a:ext>
            </a:extLst>
          </p:cNvPr>
          <p:cNvSpPr>
            <a:spLocks noGrp="1"/>
          </p:cNvSpPr>
          <p:nvPr>
            <p:ph type="title"/>
          </p:nvPr>
        </p:nvSpPr>
        <p:spPr/>
        <p:txBody>
          <a:bodyPr/>
          <a:lstStyle/>
          <a:p>
            <a:r>
              <a:rPr lang="en-IN" dirty="0"/>
              <a:t>TECHNICAL LEARNING</a:t>
            </a:r>
          </a:p>
        </p:txBody>
      </p:sp>
      <p:sp>
        <p:nvSpPr>
          <p:cNvPr id="3" name="Content Placeholder 2">
            <a:extLst>
              <a:ext uri="{FF2B5EF4-FFF2-40B4-BE49-F238E27FC236}">
                <a16:creationId xmlns:a16="http://schemas.microsoft.com/office/drawing/2014/main" id="{C477D57F-1944-A525-4D29-9D904463FF93}"/>
              </a:ext>
            </a:extLst>
          </p:cNvPr>
          <p:cNvSpPr>
            <a:spLocks noGrp="1"/>
          </p:cNvSpPr>
          <p:nvPr>
            <p:ph idx="1"/>
          </p:nvPr>
        </p:nvSpPr>
        <p:spPr/>
        <p:txBody>
          <a:bodyPr/>
          <a:lstStyle/>
          <a:p>
            <a:r>
              <a:rPr lang="en-IN" sz="1600" dirty="0">
                <a:latin typeface="Times New Roman" panose="02020603050405020304" pitchFamily="18" charset="0"/>
                <a:cs typeface="Times New Roman" panose="02020603050405020304" pitchFamily="18" charset="0"/>
              </a:rPr>
              <a:t>With the help of strings and function this project is made.</a:t>
            </a:r>
          </a:p>
          <a:p>
            <a:r>
              <a:rPr lang="en-US" sz="1600" b="0" dirty="0">
                <a:solidFill>
                  <a:schemeClr val="tx1"/>
                </a:solidFill>
                <a:effectLst/>
                <a:latin typeface="Times New Roman" panose="02020603050405020304" pitchFamily="18" charset="0"/>
                <a:cs typeface="Times New Roman" panose="02020603050405020304" pitchFamily="18" charset="0"/>
              </a:rPr>
              <a:t>In the real game of </a:t>
            </a:r>
            <a:r>
              <a:rPr lang="en-US" sz="1600" b="0"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Rock-Paper-Scisso</a:t>
            </a:r>
            <a:r>
              <a:rPr lang="en-US" sz="1600" b="0" u="sng"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a:t>
            </a:r>
            <a:r>
              <a:rPr lang="en-US" sz="1600" b="0" dirty="0">
                <a:solidFill>
                  <a:schemeClr val="tx1"/>
                </a:solidFill>
                <a:effectLst/>
                <a:latin typeface="Times New Roman" panose="02020603050405020304" pitchFamily="18" charset="0"/>
                <a:cs typeface="Times New Roman" panose="02020603050405020304" pitchFamily="18" charset="0"/>
              </a:rPr>
              <a:t>, the </a:t>
            </a:r>
            <a:r>
              <a:rPr lang="en-US" sz="1600" dirty="0">
                <a:solidFill>
                  <a:schemeClr val="tx1"/>
                </a:solidFill>
                <a:effectLst/>
                <a:latin typeface="Times New Roman" panose="02020603050405020304" pitchFamily="18" charset="0"/>
                <a:cs typeface="Times New Roman" panose="02020603050405020304" pitchFamily="18" charset="0"/>
              </a:rPr>
              <a:t>rock</a:t>
            </a:r>
            <a:r>
              <a:rPr lang="en-US" sz="1600" b="0" dirty="0">
                <a:solidFill>
                  <a:schemeClr val="tx1"/>
                </a:solidFill>
                <a:effectLst/>
                <a:latin typeface="Times New Roman" panose="02020603050405020304" pitchFamily="18" charset="0"/>
                <a:cs typeface="Times New Roman" panose="02020603050405020304" pitchFamily="18" charset="0"/>
              </a:rPr>
              <a:t> dominates over the </a:t>
            </a:r>
            <a:r>
              <a:rPr lang="en-US" sz="1600" dirty="0">
                <a:solidFill>
                  <a:schemeClr val="tx1"/>
                </a:solidFill>
                <a:effectLst/>
                <a:latin typeface="Times New Roman" panose="02020603050405020304" pitchFamily="18" charset="0"/>
                <a:cs typeface="Times New Roman" panose="02020603050405020304" pitchFamily="18" charset="0"/>
              </a:rPr>
              <a:t>scissor</a:t>
            </a:r>
            <a:r>
              <a:rPr lang="en-US" sz="1600" b="0" dirty="0">
                <a:solidFill>
                  <a:schemeClr val="tx1"/>
                </a:solidFill>
                <a:effectLst/>
                <a:latin typeface="Times New Roman" panose="02020603050405020304" pitchFamily="18" charset="0"/>
                <a:cs typeface="Times New Roman" panose="02020603050405020304" pitchFamily="18" charset="0"/>
              </a:rPr>
              <a:t>, </a:t>
            </a:r>
            <a:r>
              <a:rPr lang="en-US" sz="1600" dirty="0">
                <a:solidFill>
                  <a:schemeClr val="tx1"/>
                </a:solidFill>
                <a:effectLst/>
                <a:latin typeface="Times New Roman" panose="02020603050405020304" pitchFamily="18" charset="0"/>
                <a:cs typeface="Times New Roman" panose="02020603050405020304" pitchFamily="18" charset="0"/>
              </a:rPr>
              <a:t>scissor</a:t>
            </a:r>
            <a:r>
              <a:rPr lang="en-US" sz="1600" b="0" dirty="0">
                <a:solidFill>
                  <a:schemeClr val="tx1"/>
                </a:solidFill>
                <a:effectLst/>
                <a:latin typeface="Times New Roman" panose="02020603050405020304" pitchFamily="18" charset="0"/>
                <a:cs typeface="Times New Roman" panose="02020603050405020304" pitchFamily="18" charset="0"/>
              </a:rPr>
              <a:t> dominates over the </a:t>
            </a:r>
            <a:r>
              <a:rPr lang="en-US" sz="1600" dirty="0">
                <a:solidFill>
                  <a:schemeClr val="tx1"/>
                </a:solidFill>
                <a:effectLst/>
                <a:latin typeface="Times New Roman" panose="02020603050405020304" pitchFamily="18" charset="0"/>
                <a:cs typeface="Times New Roman" panose="02020603050405020304" pitchFamily="18" charset="0"/>
              </a:rPr>
              <a:t>paper</a:t>
            </a:r>
            <a:r>
              <a:rPr lang="en-US" sz="1600" b="0" dirty="0">
                <a:solidFill>
                  <a:schemeClr val="tx1"/>
                </a:solidFill>
                <a:effectLst/>
                <a:latin typeface="Times New Roman" panose="02020603050405020304" pitchFamily="18" charset="0"/>
                <a:cs typeface="Times New Roman" panose="02020603050405020304" pitchFamily="18" charset="0"/>
              </a:rPr>
              <a:t> and </a:t>
            </a:r>
            <a:r>
              <a:rPr lang="en-US" sz="1600" dirty="0">
                <a:solidFill>
                  <a:schemeClr val="tx1"/>
                </a:solidFill>
                <a:effectLst/>
                <a:latin typeface="Times New Roman" panose="02020603050405020304" pitchFamily="18" charset="0"/>
                <a:cs typeface="Times New Roman" panose="02020603050405020304" pitchFamily="18" charset="0"/>
              </a:rPr>
              <a:t>paper</a:t>
            </a:r>
            <a:r>
              <a:rPr lang="en-US" sz="1600" b="0" dirty="0">
                <a:solidFill>
                  <a:schemeClr val="tx1"/>
                </a:solidFill>
                <a:effectLst/>
                <a:latin typeface="Times New Roman" panose="02020603050405020304" pitchFamily="18" charset="0"/>
                <a:cs typeface="Times New Roman" panose="02020603050405020304" pitchFamily="18" charset="0"/>
              </a:rPr>
              <a:t> dominates over the </a:t>
            </a:r>
            <a:r>
              <a:rPr lang="en-US" sz="1600" dirty="0" err="1">
                <a:solidFill>
                  <a:schemeClr val="tx1"/>
                </a:solidFill>
                <a:effectLst/>
                <a:latin typeface="Times New Roman" panose="02020603050405020304" pitchFamily="18" charset="0"/>
                <a:cs typeface="Times New Roman" panose="02020603050405020304" pitchFamily="18" charset="0"/>
              </a:rPr>
              <a:t>rock</a:t>
            </a:r>
            <a:r>
              <a:rPr lang="en-US" sz="1600" b="0" dirty="0" err="1">
                <a:solidFill>
                  <a:schemeClr val="tx1"/>
                </a:solidFill>
                <a:effectLst/>
                <a:latin typeface="Times New Roman" panose="02020603050405020304" pitchFamily="18" charset="0"/>
                <a:cs typeface="Times New Roman" panose="02020603050405020304" pitchFamily="18" charset="0"/>
              </a:rPr>
              <a:t>.The</a:t>
            </a:r>
            <a:r>
              <a:rPr lang="en-US" sz="1600" b="0" dirty="0">
                <a:solidFill>
                  <a:schemeClr val="tx1"/>
                </a:solidFill>
                <a:effectLst/>
                <a:latin typeface="Times New Roman" panose="02020603050405020304" pitchFamily="18" charset="0"/>
                <a:cs typeface="Times New Roman" panose="02020603050405020304" pitchFamily="18" charset="0"/>
              </a:rPr>
              <a:t> game can be modelled using a </a:t>
            </a:r>
            <a:r>
              <a:rPr lang="en-US" sz="1600" b="0" u="sng"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directed graph</a:t>
            </a:r>
            <a:r>
              <a:rPr lang="en-US" sz="1600" b="0" dirty="0">
                <a:solidFill>
                  <a:schemeClr val="tx1"/>
                </a:solidFill>
                <a:effectLst/>
                <a:latin typeface="Times New Roman" panose="02020603050405020304" pitchFamily="18" charset="0"/>
                <a:cs typeface="Times New Roman" panose="02020603050405020304" pitchFamily="18" charset="0"/>
              </a:rPr>
              <a:t> as below, in which the directed </a:t>
            </a:r>
            <a:r>
              <a:rPr lang="en-US" sz="1600" b="1" dirty="0">
                <a:solidFill>
                  <a:schemeClr val="tx1"/>
                </a:solidFill>
                <a:effectLst/>
                <a:latin typeface="Times New Roman" panose="02020603050405020304" pitchFamily="18" charset="0"/>
                <a:cs typeface="Times New Roman" panose="02020603050405020304" pitchFamily="18" charset="0"/>
              </a:rPr>
              <a:t>edge (a, b)</a:t>
            </a:r>
            <a:r>
              <a:rPr lang="en-US" sz="1600" b="0" dirty="0">
                <a:solidFill>
                  <a:schemeClr val="tx1"/>
                </a:solidFill>
                <a:effectLst/>
                <a:latin typeface="Times New Roman" panose="02020603050405020304" pitchFamily="18" charset="0"/>
                <a:cs typeface="Times New Roman" panose="02020603050405020304" pitchFamily="18" charset="0"/>
              </a:rPr>
              <a:t> shows that </a:t>
            </a:r>
            <a:r>
              <a:rPr lang="en-US" sz="1600" b="1" dirty="0">
                <a:solidFill>
                  <a:schemeClr val="tx1"/>
                </a:solidFill>
                <a:effectLst/>
                <a:latin typeface="Times New Roman" panose="02020603050405020304" pitchFamily="18" charset="0"/>
                <a:cs typeface="Times New Roman" panose="02020603050405020304" pitchFamily="18" charset="0"/>
              </a:rPr>
              <a:t>a</a:t>
            </a:r>
            <a:r>
              <a:rPr lang="en-US" sz="1600" b="0" dirty="0">
                <a:solidFill>
                  <a:schemeClr val="tx1"/>
                </a:solidFill>
                <a:effectLst/>
                <a:latin typeface="Times New Roman" panose="02020603050405020304" pitchFamily="18" charset="0"/>
                <a:cs typeface="Times New Roman" panose="02020603050405020304" pitchFamily="18" charset="0"/>
              </a:rPr>
              <a:t> dominates over </a:t>
            </a:r>
            <a:r>
              <a:rPr lang="en-US" sz="1600" b="1" dirty="0">
                <a:solidFill>
                  <a:schemeClr val="tx1"/>
                </a:solidFill>
                <a:effectLst/>
                <a:latin typeface="Times New Roman" panose="02020603050405020304" pitchFamily="18" charset="0"/>
                <a:cs typeface="Times New Roman" panose="02020603050405020304" pitchFamily="18" charset="0"/>
              </a:rPr>
              <a:t>b</a:t>
            </a:r>
            <a:r>
              <a:rPr lang="en-US" sz="1600" b="0" dirty="0">
                <a:solidFill>
                  <a:schemeClr val="tx1"/>
                </a:solidFill>
                <a:effectLst/>
                <a:latin typeface="Times New Roman" panose="02020603050405020304" pitchFamily="18" charset="0"/>
                <a:cs typeface="Times New Roman" panose="02020603050405020304" pitchFamily="18" charset="0"/>
              </a:rPr>
              <a:t>.</a:t>
            </a:r>
          </a:p>
          <a:p>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4A2D884-ACF3-1846-766D-DEEFE215027B}"/>
              </a:ext>
            </a:extLst>
          </p:cNvPr>
          <p:cNvPicPr>
            <a:picLocks noChangeAspect="1"/>
          </p:cNvPicPr>
          <p:nvPr/>
        </p:nvPicPr>
        <p:blipFill>
          <a:blip r:embed="rId4"/>
          <a:stretch>
            <a:fillRect/>
          </a:stretch>
        </p:blipFill>
        <p:spPr>
          <a:xfrm>
            <a:off x="4438835" y="3737498"/>
            <a:ext cx="3471078" cy="2138369"/>
          </a:xfrm>
          <a:prstGeom prst="rect">
            <a:avLst/>
          </a:prstGeom>
        </p:spPr>
      </p:pic>
    </p:spTree>
    <p:extLst>
      <p:ext uri="{BB962C8B-B14F-4D97-AF65-F5344CB8AC3E}">
        <p14:creationId xmlns:p14="http://schemas.microsoft.com/office/powerpoint/2010/main" val="380972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FFF35-F268-4DD3-7A08-538AC0F2B259}"/>
              </a:ext>
            </a:extLst>
          </p:cNvPr>
          <p:cNvSpPr>
            <a:spLocks noGrp="1"/>
          </p:cNvSpPr>
          <p:nvPr>
            <p:ph type="title"/>
          </p:nvPr>
        </p:nvSpPr>
        <p:spPr/>
        <p:txBody>
          <a:bodyPr/>
          <a:lstStyle/>
          <a:p>
            <a:r>
              <a:rPr lang="en-IN" dirty="0"/>
              <a:t>DIRECTED GRAPH</a:t>
            </a:r>
          </a:p>
        </p:txBody>
      </p:sp>
      <p:pic>
        <p:nvPicPr>
          <p:cNvPr id="4" name="Content Placeholder 3">
            <a:extLst>
              <a:ext uri="{FF2B5EF4-FFF2-40B4-BE49-F238E27FC236}">
                <a16:creationId xmlns:a16="http://schemas.microsoft.com/office/drawing/2014/main" id="{7C11B189-8DA2-DD7E-A584-365947AC7352}"/>
              </a:ext>
            </a:extLst>
          </p:cNvPr>
          <p:cNvPicPr>
            <a:picLocks noGrp="1" noChangeAspect="1"/>
          </p:cNvPicPr>
          <p:nvPr>
            <p:ph idx="1"/>
          </p:nvPr>
        </p:nvPicPr>
        <p:blipFill>
          <a:blip r:embed="rId2"/>
          <a:stretch>
            <a:fillRect/>
          </a:stretch>
        </p:blipFill>
        <p:spPr>
          <a:xfrm>
            <a:off x="4148921" y="2833250"/>
            <a:ext cx="3894157" cy="2766300"/>
          </a:xfrm>
          <a:prstGeom prst="rect">
            <a:avLst/>
          </a:prstGeom>
        </p:spPr>
      </p:pic>
    </p:spTree>
    <p:extLst>
      <p:ext uri="{BB962C8B-B14F-4D97-AF65-F5344CB8AC3E}">
        <p14:creationId xmlns:p14="http://schemas.microsoft.com/office/powerpoint/2010/main" val="1591751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7973AD-E2B0-8230-1EB4-5516C078BF0B}"/>
              </a:ext>
            </a:extLst>
          </p:cNvPr>
          <p:cNvSpPr txBox="1"/>
          <p:nvPr/>
        </p:nvSpPr>
        <p:spPr>
          <a:xfrm>
            <a:off x="1809750" y="2171700"/>
            <a:ext cx="8686800" cy="1569660"/>
          </a:xfrm>
          <a:prstGeom prst="rect">
            <a:avLst/>
          </a:prstGeom>
          <a:noFill/>
        </p:spPr>
        <p:txBody>
          <a:bodyPr wrap="square" rtlCol="0">
            <a:spAutoFit/>
          </a:bodyPr>
          <a:lstStyle/>
          <a:p>
            <a:pPr algn="ctr"/>
            <a:r>
              <a:rPr lang="en-US" sz="4800" b="1" dirty="0"/>
              <a:t>SAMPLE CODE OF THE PROJECT</a:t>
            </a:r>
            <a:endParaRPr lang="en-IN" sz="4800" b="1" dirty="0"/>
          </a:p>
        </p:txBody>
      </p:sp>
    </p:spTree>
    <p:extLst>
      <p:ext uri="{BB962C8B-B14F-4D97-AF65-F5344CB8AC3E}">
        <p14:creationId xmlns:p14="http://schemas.microsoft.com/office/powerpoint/2010/main" val="276395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7A1303-E045-BB15-5110-B67F474A7DD2}"/>
              </a:ext>
            </a:extLst>
          </p:cNvPr>
          <p:cNvPicPr>
            <a:picLocks noChangeAspect="1"/>
          </p:cNvPicPr>
          <p:nvPr/>
        </p:nvPicPr>
        <p:blipFill>
          <a:blip r:embed="rId2"/>
          <a:stretch>
            <a:fillRect/>
          </a:stretch>
        </p:blipFill>
        <p:spPr>
          <a:xfrm>
            <a:off x="0" y="639192"/>
            <a:ext cx="4771421" cy="5390965"/>
          </a:xfrm>
          <a:prstGeom prst="rect">
            <a:avLst/>
          </a:prstGeom>
        </p:spPr>
      </p:pic>
      <p:pic>
        <p:nvPicPr>
          <p:cNvPr id="5" name="Picture 4">
            <a:extLst>
              <a:ext uri="{FF2B5EF4-FFF2-40B4-BE49-F238E27FC236}">
                <a16:creationId xmlns:a16="http://schemas.microsoft.com/office/drawing/2014/main" id="{140AB553-6AF8-1383-482E-C08EC03B0660}"/>
              </a:ext>
            </a:extLst>
          </p:cNvPr>
          <p:cNvPicPr>
            <a:picLocks noChangeAspect="1"/>
          </p:cNvPicPr>
          <p:nvPr/>
        </p:nvPicPr>
        <p:blipFill>
          <a:blip r:embed="rId3"/>
          <a:stretch>
            <a:fillRect/>
          </a:stretch>
        </p:blipFill>
        <p:spPr>
          <a:xfrm>
            <a:off x="4142058" y="639191"/>
            <a:ext cx="4399120" cy="5390965"/>
          </a:xfrm>
          <a:prstGeom prst="rect">
            <a:avLst/>
          </a:prstGeom>
        </p:spPr>
      </p:pic>
      <p:pic>
        <p:nvPicPr>
          <p:cNvPr id="7" name="Picture 6">
            <a:extLst>
              <a:ext uri="{FF2B5EF4-FFF2-40B4-BE49-F238E27FC236}">
                <a16:creationId xmlns:a16="http://schemas.microsoft.com/office/drawing/2014/main" id="{5DDDA680-6485-E669-1F6E-BB6BC7CA35D4}"/>
              </a:ext>
            </a:extLst>
          </p:cNvPr>
          <p:cNvPicPr>
            <a:picLocks noChangeAspect="1"/>
          </p:cNvPicPr>
          <p:nvPr/>
        </p:nvPicPr>
        <p:blipFill>
          <a:blip r:embed="rId4"/>
          <a:stretch>
            <a:fillRect/>
          </a:stretch>
        </p:blipFill>
        <p:spPr>
          <a:xfrm>
            <a:off x="8416891" y="639190"/>
            <a:ext cx="3775109" cy="5390966"/>
          </a:xfrm>
          <a:prstGeom prst="rect">
            <a:avLst/>
          </a:prstGeom>
        </p:spPr>
      </p:pic>
    </p:spTree>
    <p:extLst>
      <p:ext uri="{BB962C8B-B14F-4D97-AF65-F5344CB8AC3E}">
        <p14:creationId xmlns:p14="http://schemas.microsoft.com/office/powerpoint/2010/main" val="41537034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575</TotalTime>
  <Words>428</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Garamond</vt:lpstr>
      <vt:lpstr>Times New Roman</vt:lpstr>
      <vt:lpstr>Organic</vt:lpstr>
      <vt:lpstr>Rock Paper Scissor</vt:lpstr>
      <vt:lpstr>CONTENTS</vt:lpstr>
      <vt:lpstr>OVERVIEW OF PROJECT</vt:lpstr>
      <vt:lpstr>FEATURES OF THE PROJECT</vt:lpstr>
      <vt:lpstr>ADVANTAGES</vt:lpstr>
      <vt:lpstr>TECHNICAL LEARNING</vt:lpstr>
      <vt:lpstr>DIRECTED GRAPH</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 Paper Scissor</dc:title>
  <dc:creator>Aanya Goel</dc:creator>
  <cp:lastModifiedBy>Aanya Goel</cp:lastModifiedBy>
  <cp:revision>4</cp:revision>
  <dcterms:created xsi:type="dcterms:W3CDTF">2023-01-11T20:31:04Z</dcterms:created>
  <dcterms:modified xsi:type="dcterms:W3CDTF">2023-01-12T09:13:04Z</dcterms:modified>
</cp:coreProperties>
</file>