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3ECC-C3BB-4D79-A2D4-9E84C103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B765B-0FE9-4CCD-A455-1D18E048F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8D633-CAE4-4529-988E-509E72E7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3780B-FDC1-434F-B491-92A8F949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7519B-B6CA-45AA-85B5-2FF9251B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38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ADF5-F996-4F88-BE63-E8484E6B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33EF3B-477B-487C-9965-AB4688B0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FC92-455E-4D09-9CF1-D76AAFC1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D2EF2-1475-4260-AB9D-A3595CE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228C3-28D8-48F0-A765-DCEA0D24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1B4D5B-745E-4DC6-9EEE-1EF2B0421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41C8B3-9BA3-4182-8334-F2D627496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37045-379F-41F7-B66D-E8633019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8D863-AA4D-406C-A657-94FE3EA3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9D5BC-69BD-4967-B931-54735AE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2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77AE7-4537-4537-BBC0-BB9D41AF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523E1-14CB-422D-AEA2-15A77582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9B5CD-ACDD-415A-A759-4D493EE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0C6346-1398-4137-BB77-8F118EA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97F17-1D42-4BD6-92A4-0A1B8CB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5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1726-0B8D-4305-B884-2E5A3740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5CD88-2ACA-4622-B935-73A35901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733A1-1149-4AAD-9292-967904CF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65B22-0591-44F5-83BB-C4DEC33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43987-CF70-41CA-BCED-58CD9B8D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02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B16E9-C9E7-43B0-858E-A8A014F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70C47-5C64-4455-87E4-8C3CE2D9C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5602D-520C-4B22-886C-33B726637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85D68-27D0-4510-9644-B7A805F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968DD-DA11-4921-9FC2-D644288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79FAF-AD24-4D58-9644-235E3DCB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18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FB82C-C3DE-4B8B-AC4E-EBAC62D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07517-24DD-4DD2-84F4-64BECF08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8E5A59-757B-41C1-9167-992D434A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FF2C9-33B6-465E-8B48-773CA9C5B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C3570C-F9E1-4060-893F-B46C3636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DA822C-24FE-4452-A29A-4C1C198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69B74E-FF7D-467F-A605-19811D8A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2F3E07-1B4D-4067-813E-2AE78296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2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57704-6B6F-4205-8503-5D168A2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DB9F1D-5ABB-4DFD-A8C4-2594A3F6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29518C-0F70-4591-A3C1-15595304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1A72DA-5F2B-4B55-8054-EAEFF11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5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75735C-E7F1-45A2-B69C-7FFF25F3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D98C94-DD15-4BB7-9BE5-E13C937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FA5454-BBE5-48B8-985D-94BE68EE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1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4D7D-E4ED-4C41-8FA6-EA9B8D15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5B38B9-B07E-46EB-84D9-8E2BA115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356757-3DFF-414B-990F-4F7A049B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3EE687-D094-4BD8-98E6-28B408C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C9ED3-5D59-4084-84ED-35C666F5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60CCA-C589-412D-AA1A-688E68F4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0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7F13D-DB20-434C-B7F6-3E1CF027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48FF57-9D49-482A-A569-4A9E4F20B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775B39-6490-4C1D-8F35-D47559BF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F5604-5F7D-459F-A03E-734ADBA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CF746-F49D-4D20-B91D-EF185A0D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189AE-20A6-43A3-90CA-ECA289E8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5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80A79B-6150-4793-984E-FDAF9671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0FB4D-9E1F-49B8-844C-ADD60619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EB348-7A15-4067-BBC9-BF289BC9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E595-8718-4B1D-A4EF-DFD010D1AE96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31356-5834-4DB8-8896-5333A450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5849D-0B7F-46F0-8B16-509AE635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4165-1B68-47E2-8986-D1D4204CF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5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5AAA386-4339-40EC-9CC5-428082B0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362" l="3495" r="98118">
                        <a14:foregroundMark x1="9677" y1="39362" x2="10484" y2="71277"/>
                        <a14:foregroundMark x1="4032" y1="43617" x2="5376" y2="74468"/>
                        <a14:foregroundMark x1="90591" y1="42553" x2="94355" y2="76596"/>
                        <a14:foregroundMark x1="94624" y1="39362" x2="94624" y2="39362"/>
                        <a14:foregroundMark x1="98387" y1="52128" x2="98387" y2="52128"/>
                        <a14:foregroundMark x1="98387" y1="22340" x2="98387" y2="22340"/>
                        <a14:foregroundMark x1="70161" y1="7447" x2="70161" y2="7447"/>
                        <a14:foregroundMark x1="42204" y1="7447" x2="42204" y2="7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44" y="2229584"/>
            <a:ext cx="2267712" cy="573024"/>
          </a:xfrm>
          <a:prstGeom prst="rect">
            <a:avLst/>
          </a:prstGeom>
          <a:ln>
            <a:noFill/>
          </a:ln>
        </p:spPr>
      </p:pic>
      <p:pic>
        <p:nvPicPr>
          <p:cNvPr id="7" name="Imagen 6" descr="Imagen que contiene micrófono, peine, computadora, cepillo&#10;&#10;Descripción generada automáticamente">
            <a:extLst>
              <a:ext uri="{FF2B5EF4-FFF2-40B4-BE49-F238E27FC236}">
                <a16:creationId xmlns:a16="http://schemas.microsoft.com/office/drawing/2014/main" id="{24844D58-C634-4B54-BA03-74D08507B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05" b="94595" l="2073" r="99482">
                        <a14:foregroundMark x1="11399" y1="29730" x2="12435" y2="95495"/>
                        <a14:foregroundMark x1="90155" y1="38739" x2="99482" y2="76577"/>
                        <a14:foregroundMark x1="90674" y1="51351" x2="90155" y2="66667"/>
                        <a14:foregroundMark x1="84456" y1="41441" x2="86528" y2="72973"/>
                        <a14:foregroundMark x1="86528" y1="30631" x2="95337" y2="85586"/>
                        <a14:foregroundMark x1="88601" y1="21622" x2="96891" y2="39640"/>
                        <a14:foregroundMark x1="97409" y1="27928" x2="97409" y2="27928"/>
                        <a14:foregroundMark x1="93782" y1="18018" x2="93782" y2="18018"/>
                        <a14:foregroundMark x1="97409" y1="22523" x2="97409" y2="22523"/>
                        <a14:foregroundMark x1="8808" y1="44144" x2="8808" y2="44144"/>
                        <a14:foregroundMark x1="6736" y1="66667" x2="6736" y2="66667"/>
                        <a14:foregroundMark x1="5181" y1="47748" x2="5181" y2="47748"/>
                        <a14:foregroundMark x1="10363" y1="66667" x2="7254" y2="47748"/>
                        <a14:foregroundMark x1="7772" y1="77477" x2="7254" y2="78378"/>
                        <a14:foregroundMark x1="4663" y1="95495" x2="6218" y2="37838"/>
                        <a14:foregroundMark x1="2073" y1="29730" x2="3627" y2="44144"/>
                        <a14:foregroundMark x1="5699" y1="18018" x2="8808" y2="38739"/>
                        <a14:foregroundMark x1="9326" y1="27928" x2="9326" y2="27928"/>
                        <a14:foregroundMark x1="11917" y1="20721" x2="11917" y2="20721"/>
                        <a14:foregroundMark x1="13990" y1="26126" x2="15544" y2="58559"/>
                        <a14:foregroundMark x1="12953" y1="64865" x2="15544" y2="90090"/>
                        <a14:foregroundMark x1="45078" y1="5405" x2="46632" y2="6306"/>
                        <a14:foregroundMark x1="87565" y1="80180" x2="90155" y2="89189"/>
                        <a14:foregroundMark x1="87047" y1="79279" x2="85492" y2="909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10" y="869986"/>
            <a:ext cx="1176528" cy="676656"/>
          </a:xfrm>
          <a:prstGeom prst="rect">
            <a:avLst/>
          </a:prstGeom>
        </p:spPr>
      </p:pic>
      <p:pic>
        <p:nvPicPr>
          <p:cNvPr id="9" name="Imagen 8" descr="Imagen que contiene peine, objeto, aire condicionado, micrófono&#10;&#10;Descripción generada automáticamente">
            <a:extLst>
              <a:ext uri="{FF2B5EF4-FFF2-40B4-BE49-F238E27FC236}">
                <a16:creationId xmlns:a16="http://schemas.microsoft.com/office/drawing/2014/main" id="{248141DF-1485-4BC6-9854-431D237B6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512" l="0" r="98454">
                        <a14:foregroundMark x1="11340" y1="6845" x2="9278" y2="27679"/>
                        <a14:foregroundMark x1="96818" y1="30952" x2="96907" y2="31250"/>
                        <a14:foregroundMark x1="96550" y1="30060" x2="96818" y2="30952"/>
                        <a14:foregroundMark x1="96461" y1="29762" x2="96550" y2="30060"/>
                        <a14:foregroundMark x1="96372" y1="29464" x2="96461" y2="29762"/>
                        <a14:foregroundMark x1="90206" y1="8929" x2="96372" y2="29464"/>
                        <a14:foregroundMark x1="96392" y1="73214" x2="93299" y2="86310"/>
                        <a14:foregroundMark x1="6701" y1="76786" x2="8763" y2="91071"/>
                        <a14:foregroundMark x1="11340" y1="4464" x2="8247" y2="9524"/>
                        <a14:foregroundMark x1="2577" y1="4167" x2="2577" y2="4167"/>
                        <a14:foregroundMark x1="88660" y1="3274" x2="88660" y2="3274"/>
                        <a14:foregroundMark x1="91753" y1="6250" x2="91753" y2="6250"/>
                        <a14:foregroundMark x1="92784" y1="5060" x2="87629" y2="25595"/>
                        <a14:foregroundMark x1="7216" y1="4762" x2="7216" y2="21726"/>
                        <a14:foregroundMark x1="8763" y1="76488" x2="12887" y2="98512"/>
                        <a14:foregroundMark x1="89691" y1="77976" x2="90722" y2="93750"/>
                        <a14:foregroundMark x1="86598" y1="77679" x2="89691" y2="90476"/>
                        <a14:foregroundMark x1="98969" y1="93452" x2="98969" y2="93452"/>
                        <a14:foregroundMark x1="96392" y1="95536" x2="96392" y2="82143"/>
                        <a14:foregroundMark x1="90206" y1="72619" x2="90722" y2="76190"/>
                        <a14:foregroundMark x1="95876" y1="14286" x2="96392" y2="1190"/>
                        <a14:foregroundMark x1="515" y1="3571" x2="3093" y2="17560"/>
                        <a14:foregroundMark x1="5670" y1="19940" x2="4639" y2="28571"/>
                        <a14:foregroundMark x1="14948" y1="22619" x2="14948" y2="25893"/>
                        <a14:foregroundMark x1="14948" y1="21429" x2="15979" y2="2381"/>
                        <a14:foregroundMark x1="86082" y1="24702" x2="89175" y2="5060"/>
                        <a14:foregroundMark x1="85052" y1="595" x2="85052" y2="0"/>
                        <a14:foregroundMark x1="85052" y1="893" x2="85052" y2="595"/>
                        <a14:foregroundMark x1="85052" y1="11310" x2="85052" y2="893"/>
                        <a14:backgroundMark x1="4124" y1="28869" x2="4124" y2="28869"/>
                        <a14:backgroundMark x1="96907" y1="30952" x2="96907" y2="30952"/>
                        <a14:backgroundMark x1="96392" y1="32143" x2="96392" y2="32143"/>
                        <a14:backgroundMark x1="96392" y1="31845" x2="96392" y2="31845"/>
                        <a14:backgroundMark x1="96392" y1="30060" x2="96392" y2="30060"/>
                        <a14:backgroundMark x1="96392" y1="29762" x2="96392" y2="29762"/>
                        <a14:backgroundMark x1="85567" y1="893" x2="85567" y2="893"/>
                        <a14:backgroundMark x1="96392" y1="893" x2="96392" y2="893"/>
                        <a14:backgroundMark x1="85052" y1="595" x2="85052" y2="595"/>
                        <a14:backgroundMark x1="96907" y1="29464" x2="96907" y2="29464"/>
                        <a14:backgroundMark x1="95876" y1="29464" x2="95876" y2="29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30" y="2118360"/>
            <a:ext cx="1182624" cy="2048256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7F7996FC-674C-48C7-AF35-683A2D3A7204}"/>
              </a:ext>
            </a:extLst>
          </p:cNvPr>
          <p:cNvGrpSpPr/>
          <p:nvPr/>
        </p:nvGrpSpPr>
        <p:grpSpPr>
          <a:xfrm>
            <a:off x="1611630" y="1263558"/>
            <a:ext cx="2526984" cy="2505075"/>
            <a:chOff x="1962150" y="571500"/>
            <a:chExt cx="2526984" cy="250507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FE12BE7-81D7-48EC-9477-0A2B5BB3E8EF}"/>
                </a:ext>
              </a:extLst>
            </p:cNvPr>
            <p:cNvSpPr/>
            <p:nvPr/>
          </p:nvSpPr>
          <p:spPr>
            <a:xfrm>
              <a:off x="2024063" y="627098"/>
              <a:ext cx="2371725" cy="2368296"/>
            </a:xfrm>
            <a:prstGeom prst="ellipse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3D94503-BBA5-451E-AE6E-9DEF09947480}"/>
                </a:ext>
              </a:extLst>
            </p:cNvPr>
            <p:cNvCxnSpPr>
              <a:cxnSpLocks/>
            </p:cNvCxnSpPr>
            <p:nvPr/>
          </p:nvCxnSpPr>
          <p:spPr>
            <a:xfrm>
              <a:off x="1962150" y="1811246"/>
              <a:ext cx="25269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EC9DCB6A-7173-49B9-A043-94CD6A84020E}"/>
                </a:ext>
              </a:extLst>
            </p:cNvPr>
            <p:cNvCxnSpPr>
              <a:cxnSpLocks/>
            </p:cNvCxnSpPr>
            <p:nvPr/>
          </p:nvCxnSpPr>
          <p:spPr>
            <a:xfrm>
              <a:off x="3209925" y="571500"/>
              <a:ext cx="0" cy="2505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403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Aarón Pérez Ontiveros</dc:creator>
  <cp:lastModifiedBy>Aarón Pérez Ontiveros</cp:lastModifiedBy>
  <cp:revision>4</cp:revision>
  <dcterms:created xsi:type="dcterms:W3CDTF">2019-12-18T21:29:15Z</dcterms:created>
  <dcterms:modified xsi:type="dcterms:W3CDTF">2019-12-18T21:58:29Z</dcterms:modified>
</cp:coreProperties>
</file>