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antek6022be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890" y="4812030"/>
            <a:ext cx="1196340" cy="1196340"/>
          </a:xfrm>
          <a:prstGeom prst="rect">
            <a:avLst/>
          </a:prstGeom>
        </p:spPr>
      </p:pic>
      <p:pic>
        <p:nvPicPr>
          <p:cNvPr id="4" name="Picture 3" descr="ARDUINO.Mega_.Pinout.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580"/>
            <a:ext cx="5537835" cy="3942080"/>
          </a:xfrm>
          <a:prstGeom prst="rect">
            <a:avLst/>
          </a:prstGeom>
        </p:spPr>
      </p:pic>
      <p:pic>
        <p:nvPicPr>
          <p:cNvPr id="5" name="Picture 4" descr="ARDUINO.Mega_.Pinout.Diagram"/>
          <p:cNvPicPr>
            <a:picLocks noChangeAspect="1"/>
          </p:cNvPicPr>
          <p:nvPr/>
        </p:nvPicPr>
        <p:blipFill>
          <a:blip r:embed="rId2"/>
          <a:srcRect l="52107" t="10339" r="8083" b="58798"/>
          <a:stretch>
            <a:fillRect/>
          </a:stretch>
        </p:blipFill>
        <p:spPr>
          <a:xfrm>
            <a:off x="4192905" y="248285"/>
            <a:ext cx="7580630" cy="418338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3051810" y="1663700"/>
            <a:ext cx="674370" cy="1786255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3"/>
            <a:endCxn id="5" idx="1"/>
          </p:cNvCxnSpPr>
          <p:nvPr/>
        </p:nvCxnSpPr>
        <p:spPr>
          <a:xfrm flipV="1">
            <a:off x="3726180" y="2339975"/>
            <a:ext cx="466725" cy="21717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6" idx="6"/>
            <a:endCxn id="17" idx="2"/>
          </p:cNvCxnSpPr>
          <p:nvPr/>
        </p:nvCxnSpPr>
        <p:spPr>
          <a:xfrm>
            <a:off x="5537835" y="3634740"/>
            <a:ext cx="1087120" cy="1873250"/>
          </a:xfrm>
          <a:prstGeom prst="bentConnector3">
            <a:avLst>
              <a:gd name="adj1" fmla="val 1454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6"/>
            <a:endCxn id="14" idx="2"/>
          </p:cNvCxnSpPr>
          <p:nvPr/>
        </p:nvCxnSpPr>
        <p:spPr>
          <a:xfrm>
            <a:off x="5537835" y="2990850"/>
            <a:ext cx="1087120" cy="2281555"/>
          </a:xfrm>
          <a:prstGeom prst="bentConnector3">
            <a:avLst>
              <a:gd name="adj1" fmla="val 25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6624955" y="4812030"/>
            <a:ext cx="2442845" cy="139065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Hantek Osilloscope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24955" y="5219700"/>
            <a:ext cx="104775" cy="1047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33060" y="293814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33060" y="358203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24955" y="5455285"/>
            <a:ext cx="104775" cy="1047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678805" y="5560060"/>
            <a:ext cx="946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probe CH2</a:t>
            </a:r>
            <a:endParaRPr 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6105525" y="4965700"/>
            <a:ext cx="519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GND</a:t>
            </a:r>
            <a:endParaRPr lang="en-US" sz="1400"/>
          </a:p>
        </p:txBody>
      </p:sp>
      <p:sp>
        <p:nvSpPr>
          <p:cNvPr id="22" name="Rectangles 21"/>
          <p:cNvSpPr/>
          <p:nvPr/>
        </p:nvSpPr>
        <p:spPr>
          <a:xfrm>
            <a:off x="9580880" y="4812665"/>
            <a:ext cx="2192655" cy="139065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1" idx="3"/>
            <a:endCxn id="22" idx="1"/>
          </p:cNvCxnSpPr>
          <p:nvPr/>
        </p:nvCxnSpPr>
        <p:spPr>
          <a:xfrm>
            <a:off x="9067800" y="5507355"/>
            <a:ext cx="513080" cy="63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067800" y="5200650"/>
            <a:ext cx="475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USB</a:t>
            </a:r>
            <a:endParaRPr lang="en-US" sz="1400"/>
          </a:p>
        </p:txBody>
      </p:sp>
      <p:pic>
        <p:nvPicPr>
          <p:cNvPr id="25" name="Picture 24" descr="EGParZAbJAg8IBVIwKPqAKcuIUER_VAmwBiY8coQ5WtXQMFdSSH_KLMQfLUT-YOys0wrWiLvw2iyMMJYK-of0Fj89MEwh0kVjrm7EYrXt7CpyG_yY0g5EZ_2_ol8f_UPZ88pX3wfKZfkeiGWT9R5r9UObaK6Y71dFwBhj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195" y="4869815"/>
            <a:ext cx="1470025" cy="1080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digiace</cp:lastModifiedBy>
  <cp:revision>3</cp:revision>
  <dcterms:created xsi:type="dcterms:W3CDTF">2021-07-19T17:15:35Z</dcterms:created>
  <dcterms:modified xsi:type="dcterms:W3CDTF">2021-07-19T17:17:04Z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