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90A8-4AE1-4497-914C-5EBD1234C54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E132-51D0-43FB-ADF9-B34E481DC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0" t="5297" r="1781" b="2465"/>
          <a:stretch/>
        </p:blipFill>
        <p:spPr>
          <a:xfrm>
            <a:off x="5527946" y="137786"/>
            <a:ext cx="6471987" cy="6225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8166" y="0"/>
            <a:ext cx="1004168" cy="626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74674" y="290186"/>
            <a:ext cx="277660" cy="70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26954" y="1710000"/>
            <a:ext cx="6651324" cy="3231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75541" y="1614860"/>
            <a:ext cx="420434" cy="805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7894" y="4592918"/>
            <a:ext cx="327034" cy="687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4" idx="1"/>
            <a:endCxn id="9" idx="1"/>
          </p:cNvCxnSpPr>
          <p:nvPr/>
        </p:nvCxnSpPr>
        <p:spPr>
          <a:xfrm rot="10800000" flipH="1">
            <a:off x="393325" y="1655156"/>
            <a:ext cx="5082215" cy="1116435"/>
          </a:xfrm>
          <a:prstGeom prst="bentConnector3">
            <a:avLst>
              <a:gd name="adj1" fmla="val -449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3326" y="2737225"/>
            <a:ext cx="327034" cy="687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75541" y="1868163"/>
            <a:ext cx="420434" cy="805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75541" y="2031001"/>
            <a:ext cx="420434" cy="8058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75541" y="2776353"/>
            <a:ext cx="420434" cy="80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3326" y="2908676"/>
            <a:ext cx="327034" cy="687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07894" y="4745318"/>
            <a:ext cx="327034" cy="687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0" idx="3"/>
            <a:endCxn id="19" idx="1"/>
          </p:cNvCxnSpPr>
          <p:nvPr/>
        </p:nvCxnSpPr>
        <p:spPr>
          <a:xfrm flipV="1">
            <a:off x="3934928" y="1908458"/>
            <a:ext cx="1540613" cy="271882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934927" y="2071296"/>
            <a:ext cx="1540613" cy="2708387"/>
          </a:xfrm>
          <a:prstGeom prst="bentConnector3">
            <a:avLst>
              <a:gd name="adj1" fmla="val 5741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73041" y="5200401"/>
            <a:ext cx="327034" cy="687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>
            <a:stCxn id="54" idx="3"/>
            <a:endCxn id="21" idx="1"/>
          </p:cNvCxnSpPr>
          <p:nvPr/>
        </p:nvCxnSpPr>
        <p:spPr>
          <a:xfrm flipV="1">
            <a:off x="4400075" y="2816648"/>
            <a:ext cx="1075466" cy="24181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1"/>
            <a:endCxn id="22" idx="1"/>
          </p:cNvCxnSpPr>
          <p:nvPr/>
        </p:nvCxnSpPr>
        <p:spPr>
          <a:xfrm rot="10800000">
            <a:off x="393327" y="2943042"/>
            <a:ext cx="3679715" cy="2291725"/>
          </a:xfrm>
          <a:prstGeom prst="bentConnector3">
            <a:avLst>
              <a:gd name="adj1" fmla="val 1062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46485" y="4479515"/>
            <a:ext cx="4269567" cy="193899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UBX Protocol</a:t>
            </a:r>
          </a:p>
          <a:p>
            <a:pPr algn="ctr"/>
            <a:r>
              <a:rPr lang="en-US" sz="6000" dirty="0" smtClean="0"/>
              <a:t>10 Hz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530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toro</dc:creator>
  <cp:lastModifiedBy>toro</cp:lastModifiedBy>
  <cp:revision>4</cp:revision>
  <dcterms:created xsi:type="dcterms:W3CDTF">2022-05-05T01:16:24Z</dcterms:created>
  <dcterms:modified xsi:type="dcterms:W3CDTF">2022-05-06T00:27:25Z</dcterms:modified>
</cp:coreProperties>
</file>