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4" autoAdjust="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33D63-7627-4ABB-851A-6A3BA8E2D37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7E3D9-E030-4FC2-9182-5D56C40AF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7E3D9-E030-4FC2-9182-5D56C40AF2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3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7E3D9-E030-4FC2-9182-5D56C40AF27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7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1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6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0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84E1-F541-43C4-A9A9-C2D93466B33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27F5-35FA-43CC-B6B5-AF776A511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																										</a:t>
            </a:r>
            <a:br>
              <a:rPr lang="en-IN" dirty="0" smtClean="0"/>
            </a:br>
            <a:r>
              <a:rPr lang="en-IN" dirty="0" smtClean="0"/>
              <a:t>	      ALL IN ONE TUITION 																										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GUIDED by:- DR. PREMAL SHAH</a:t>
            </a:r>
          </a:p>
          <a:p>
            <a:r>
              <a:rPr lang="en-IN" dirty="0" smtClean="0"/>
              <a:t>DESIGNED by:- AAQUIB KHAN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61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2-Level DFD For 3.0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00" b="16759"/>
          <a:stretch/>
        </p:blipFill>
        <p:spPr bwMode="auto">
          <a:xfrm>
            <a:off x="1043609" y="1484784"/>
            <a:ext cx="705678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28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2-Level DFD For 4.0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4684"/>
            <a:ext cx="8229600" cy="41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5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3-Level DFD For 3.1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1958" b="18334"/>
          <a:stretch/>
        </p:blipFill>
        <p:spPr bwMode="auto">
          <a:xfrm>
            <a:off x="1259632" y="1772816"/>
            <a:ext cx="705678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6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3-Level DFD For 3.3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r="2352" b="16497"/>
          <a:stretch/>
        </p:blipFill>
        <p:spPr bwMode="auto">
          <a:xfrm>
            <a:off x="899592" y="1268760"/>
            <a:ext cx="7128792" cy="48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1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3-Level DFD For 3.5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b="17546"/>
          <a:stretch/>
        </p:blipFill>
        <p:spPr bwMode="auto">
          <a:xfrm>
            <a:off x="971600" y="1600200"/>
            <a:ext cx="7056784" cy="47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77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3-Level DFD For 4.3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r="2942" b="18071"/>
          <a:stretch/>
        </p:blipFill>
        <p:spPr bwMode="auto">
          <a:xfrm>
            <a:off x="971600" y="1628800"/>
            <a:ext cx="712879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76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5" t="13447" r="7725"/>
          <a:stretch/>
        </p:blipFill>
        <p:spPr bwMode="auto">
          <a:xfrm>
            <a:off x="539552" y="1484784"/>
            <a:ext cx="835292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24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Registration :-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10714"/>
              </p:ext>
            </p:extLst>
          </p:nvPr>
        </p:nvGraphicFramePr>
        <p:xfrm>
          <a:off x="1637665" y="2706465"/>
          <a:ext cx="5868670" cy="2313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4115"/>
                <a:gridCol w="11741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Stud_id For Student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Stud_name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Stud_name for Student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Student’s Address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City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Student’s City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Mob_no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Student’s Mobile No.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Email 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Student’s Email 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Student’s Password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7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Classes </a:t>
            </a:r>
            <a:r>
              <a:rPr lang="en-IN" dirty="0"/>
              <a:t>Details :-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208002"/>
              </p:ext>
            </p:extLst>
          </p:nvPr>
        </p:nvGraphicFramePr>
        <p:xfrm>
          <a:off x="1187624" y="2564904"/>
          <a:ext cx="6696745" cy="1656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059"/>
                <a:gridCol w="1339059"/>
                <a:gridCol w="1339059"/>
                <a:gridCol w="1339784"/>
                <a:gridCol w="1339784"/>
              </a:tblGrid>
              <a:tr h="327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Classes_name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For Classes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For Classes 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7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For Classes Fees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1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Details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135895"/>
              </p:ext>
            </p:extLst>
          </p:nvPr>
        </p:nvGraphicFramePr>
        <p:xfrm>
          <a:off x="1331640" y="2132856"/>
          <a:ext cx="6678751" cy="2689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461"/>
                <a:gridCol w="1335461"/>
                <a:gridCol w="1335461"/>
                <a:gridCol w="1336184"/>
                <a:gridCol w="1336184"/>
              </a:tblGrid>
              <a:tr h="262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2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1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Course_ID For Classes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1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Course_date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Course_date For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Classes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1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Total_fees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Total_fees For Classes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1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Stud_id</a:t>
                      </a:r>
                      <a:r>
                        <a:rPr lang="en-IN" sz="1100" dirty="0">
                          <a:effectLst/>
                        </a:rPr>
                        <a:t> For Student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0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Defination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Website on Online Tuition Classes</a:t>
            </a:r>
          </a:p>
          <a:p>
            <a:r>
              <a:rPr lang="en-IN" dirty="0" smtClean="0"/>
              <a:t>Introduction :-</a:t>
            </a:r>
            <a:r>
              <a:rPr lang="en-US" dirty="0"/>
              <a:t>Online tuition is a kind </a:t>
            </a:r>
            <a:r>
              <a:rPr lang="en-US" dirty="0" smtClean="0"/>
              <a:t>of </a:t>
            </a:r>
            <a:r>
              <a:rPr lang="en-US" dirty="0"/>
              <a:t>e-learning that takes place over the internet with live interaction between tutors and one or more students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2819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Receipt Details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088863"/>
              </p:ext>
            </p:extLst>
          </p:nvPr>
        </p:nvGraphicFramePr>
        <p:xfrm>
          <a:off x="1187624" y="1844824"/>
          <a:ext cx="6678751" cy="2954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461"/>
                <a:gridCol w="1335461"/>
                <a:gridCol w="1335461"/>
                <a:gridCol w="1336184"/>
                <a:gridCol w="1336184"/>
              </a:tblGrid>
              <a:tr h="240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0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4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Receipt_ID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Receipt_id For Classes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4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Course_ID For Classes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4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Receipt_date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Receipt_date For Classes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4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Stud_fees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Stud_id For Student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4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Fees_receipt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Fees_receipt</a:t>
                      </a:r>
                      <a:r>
                        <a:rPr lang="en-IN" sz="1100" dirty="0">
                          <a:effectLst/>
                        </a:rPr>
                        <a:t> For Classes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1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8029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8538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26887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6874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Courses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8214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Scope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online Tuition classes will consist a web based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3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smtClean="0"/>
              <a:t>Admin:-</a:t>
            </a:r>
          </a:p>
          <a:p>
            <a:pPr lvl="1"/>
            <a:r>
              <a:rPr lang="en-IN" dirty="0" smtClean="0"/>
              <a:t>Admin can manage classes [</a:t>
            </a:r>
            <a:r>
              <a:rPr lang="en-IN" dirty="0" err="1" smtClean="0"/>
              <a:t>insert,update,delete</a:t>
            </a:r>
            <a:r>
              <a:rPr lang="en-IN" dirty="0" smtClean="0"/>
              <a:t>]</a:t>
            </a:r>
          </a:p>
          <a:p>
            <a:pPr lvl="1"/>
            <a:r>
              <a:rPr lang="en-IN" dirty="0" smtClean="0"/>
              <a:t>Admin can manage Students[</a:t>
            </a:r>
            <a:r>
              <a:rPr lang="en-IN" dirty="0" err="1" smtClean="0"/>
              <a:t>insert,update,delete</a:t>
            </a:r>
            <a:r>
              <a:rPr lang="en-IN" dirty="0" smtClean="0"/>
              <a:t>]</a:t>
            </a:r>
          </a:p>
          <a:p>
            <a:pPr lvl="1"/>
            <a:r>
              <a:rPr lang="en-IN" dirty="0" smtClean="0"/>
              <a:t>Admin can generate Fees Receipt</a:t>
            </a:r>
          </a:p>
          <a:p>
            <a:pPr lvl="1"/>
            <a:r>
              <a:rPr lang="en-IN" dirty="0" smtClean="0"/>
              <a:t>Admin can check how many Students have been Enrolled</a:t>
            </a:r>
          </a:p>
          <a:p>
            <a:pPr lvl="1"/>
            <a:r>
              <a:rPr lang="en-IN" dirty="0" smtClean="0"/>
              <a:t>Admin can view reports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3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 details</a:t>
            </a:r>
          </a:p>
          <a:p>
            <a:r>
              <a:rPr lang="en-IN" dirty="0" smtClean="0"/>
              <a:t>Student </a:t>
            </a:r>
            <a:r>
              <a:rPr lang="en-IN" dirty="0" err="1" smtClean="0"/>
              <a:t>enrollment</a:t>
            </a:r>
            <a:r>
              <a:rPr lang="en-IN" dirty="0" smtClean="0"/>
              <a:t> reports month-wise</a:t>
            </a:r>
          </a:p>
          <a:p>
            <a:r>
              <a:rPr lang="en-IN" dirty="0" smtClean="0"/>
              <a:t>Classes record</a:t>
            </a:r>
          </a:p>
          <a:p>
            <a:r>
              <a:rPr lang="en-IN" dirty="0" smtClean="0"/>
              <a:t>Student record Classes -wise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5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do registration</a:t>
            </a:r>
          </a:p>
          <a:p>
            <a:r>
              <a:rPr lang="en-IN" dirty="0" smtClean="0"/>
              <a:t>Can login</a:t>
            </a:r>
          </a:p>
          <a:p>
            <a:r>
              <a:rPr lang="en-IN" dirty="0" smtClean="0"/>
              <a:t>Can view Courses</a:t>
            </a:r>
          </a:p>
          <a:p>
            <a:r>
              <a:rPr lang="en-IN" dirty="0" smtClean="0"/>
              <a:t>Can select </a:t>
            </a:r>
            <a:r>
              <a:rPr lang="en-IN" dirty="0" err="1" smtClean="0"/>
              <a:t>couses</a:t>
            </a:r>
            <a:endParaRPr lang="en-IN" dirty="0" smtClean="0"/>
          </a:p>
          <a:p>
            <a:r>
              <a:rPr lang="en-IN" dirty="0" smtClean="0"/>
              <a:t>Can manage Courses</a:t>
            </a:r>
          </a:p>
          <a:p>
            <a:r>
              <a:rPr lang="en-IN" dirty="0" smtClean="0"/>
              <a:t>Can 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4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Flow Diagram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8883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31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0-Level DFD</a:t>
            </a:r>
            <a:endParaRPr lang="en-IN" dirty="0"/>
          </a:p>
        </p:txBody>
      </p:sp>
      <p:pic>
        <p:nvPicPr>
          <p:cNvPr id="2050" name="Picture 2" descr="C:\Users\HP\Downloads\0 level_page-000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r="8161"/>
          <a:stretch/>
        </p:blipFill>
        <p:spPr bwMode="auto">
          <a:xfrm>
            <a:off x="827584" y="1844825"/>
            <a:ext cx="7560840" cy="30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4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1-Level DFD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3" t="3739" r="4912" b="6788"/>
          <a:stretch/>
        </p:blipFill>
        <p:spPr bwMode="auto">
          <a:xfrm>
            <a:off x="1259632" y="1268760"/>
            <a:ext cx="640871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25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338</Words>
  <Application>Microsoft Office PowerPoint</Application>
  <PresentationFormat>On-screen Show (4:3)</PresentationFormat>
  <Paragraphs>175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                                ALL IN ONE TUITION                             </vt:lpstr>
      <vt:lpstr>Defination</vt:lpstr>
      <vt:lpstr>Scope </vt:lpstr>
      <vt:lpstr>Requirement Analysis</vt:lpstr>
      <vt:lpstr>Reports</vt:lpstr>
      <vt:lpstr>Students</vt:lpstr>
      <vt:lpstr>System Flow Diagram</vt:lpstr>
      <vt:lpstr>0-Level DFD</vt:lpstr>
      <vt:lpstr>1-Level DFD</vt:lpstr>
      <vt:lpstr>2-Level DFD For 3.0</vt:lpstr>
      <vt:lpstr>2-Level DFD For 4.0</vt:lpstr>
      <vt:lpstr>3-Level DFD For 3.1</vt:lpstr>
      <vt:lpstr>3-Level DFD For 3.3</vt:lpstr>
      <vt:lpstr>3-Level DFD For 3.5</vt:lpstr>
      <vt:lpstr>3-Level DFD For 4.3</vt:lpstr>
      <vt:lpstr>ER Diagram</vt:lpstr>
      <vt:lpstr>Data Dictionary</vt:lpstr>
      <vt:lpstr>Classes Details :- </vt:lpstr>
      <vt:lpstr>Course Details</vt:lpstr>
      <vt:lpstr>Receipt Details</vt:lpstr>
      <vt:lpstr>Registration Page</vt:lpstr>
      <vt:lpstr>Home Page</vt:lpstr>
      <vt:lpstr>About Page</vt:lpstr>
      <vt:lpstr>Tutor Page</vt:lpstr>
      <vt:lpstr>Courses Page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ONLINE TUITION CLASSES                            </dc:title>
  <dc:creator>HP</dc:creator>
  <cp:lastModifiedBy>HP</cp:lastModifiedBy>
  <cp:revision>12</cp:revision>
  <dcterms:created xsi:type="dcterms:W3CDTF">2023-09-18T08:15:41Z</dcterms:created>
  <dcterms:modified xsi:type="dcterms:W3CDTF">2023-10-03T08:10:01Z</dcterms:modified>
</cp:coreProperties>
</file>