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6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MWYdBoxdpvUR1K0xFe5yuGwo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186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5161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835696" y="1556792"/>
            <a:ext cx="72008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  <a:defRPr sz="3200" b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00000" y="1"/>
            <a:ext cx="719633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>
  <p:cSld name="1_구역 머리글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89028"/>
          <a:stretch/>
        </p:blipFill>
        <p:spPr>
          <a:xfrm>
            <a:off x="-11447" y="1"/>
            <a:ext cx="9155448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79512" y="107254"/>
            <a:ext cx="7704856" cy="52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188218" y="861095"/>
            <a:ext cx="879532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036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algun Gothic"/>
              <a:buChar char="-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6389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47652" y="6590813"/>
            <a:ext cx="38814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045301" y="6579409"/>
            <a:ext cx="1066800" cy="23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2583100" y="6433511"/>
            <a:ext cx="38814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>
              <a:solidFill>
                <a:srgbClr val="AC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956" y="6165307"/>
            <a:ext cx="934109" cy="15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-2778" y="208311"/>
            <a:ext cx="9180512" cy="10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32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15ECSW302         </a:t>
            </a:r>
            <a:r>
              <a:rPr lang="en-US" sz="2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             Year: 2020-21</a:t>
            </a:r>
            <a:endParaRPr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39697" y="2883667"/>
            <a:ext cx="8531441" cy="376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Team Number: S3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Team Members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Mr. KMM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Rajashekaraiah</a:t>
            </a:r>
            <a:endParaRPr sz="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697" y="1775534"/>
            <a:ext cx="83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Integer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Shor’s Algorithm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0EF2E90-085B-4193-95E7-2F32AA82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35493"/>
              </p:ext>
            </p:extLst>
          </p:nvPr>
        </p:nvGraphicFramePr>
        <p:xfrm>
          <a:off x="1202127" y="3846853"/>
          <a:ext cx="6096000" cy="183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5779035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914514660"/>
                    </a:ext>
                  </a:extLst>
                </a:gridCol>
              </a:tblGrid>
              <a:tr h="36793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922375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Raj 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282587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Aayush </a:t>
                      </a:r>
                      <a:r>
                        <a:rPr lang="en-US" dirty="0" err="1"/>
                        <a:t>Rajwade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407584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Aman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38861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Ayush Utsav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89322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-36512" y="-24696"/>
            <a:ext cx="9180512" cy="71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/ Summary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flipH="1">
            <a:off x="4508500" y="769938"/>
            <a:ext cx="1645" cy="5762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2"/>
          <p:cNvSpPr txBox="1"/>
          <p:nvPr/>
        </p:nvSpPr>
        <p:spPr>
          <a:xfrm>
            <a:off x="0" y="769938"/>
            <a:ext cx="4508500" cy="14772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Domain/Problem Space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0" y="3429000"/>
            <a:ext cx="4508500" cy="1200288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Definition </a:t>
            </a:r>
            <a:r>
              <a:rPr lang="en-US" sz="1800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Integer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Shor’s Quantum Algorithm.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130302" y="6508234"/>
            <a:ext cx="897820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4619403" y="769938"/>
            <a:ext cx="415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public key RSA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Quantum Cryptography.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62144" y="188368"/>
            <a:ext cx="9180512" cy="71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285750" lvl="0" indent="-285750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2F4819EA-74A5-49EA-A240-3ADA8855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9646"/>
              </p:ext>
            </p:extLst>
          </p:nvPr>
        </p:nvGraphicFramePr>
        <p:xfrm>
          <a:off x="1844096" y="997504"/>
          <a:ext cx="6092542" cy="3878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271">
                  <a:extLst>
                    <a:ext uri="{9D8B030D-6E8A-4147-A177-3AD203B41FA5}">
                      <a16:colId xmlns:a16="http://schemas.microsoft.com/office/drawing/2014/main" xmlns="" val="2500550443"/>
                    </a:ext>
                  </a:extLst>
                </a:gridCol>
                <a:gridCol w="3046271">
                  <a:extLst>
                    <a:ext uri="{9D8B030D-6E8A-4147-A177-3AD203B41FA5}">
                      <a16:colId xmlns:a16="http://schemas.microsoft.com/office/drawing/2014/main" xmlns="" val="1199376351"/>
                    </a:ext>
                  </a:extLst>
                </a:gridCol>
              </a:tblGrid>
              <a:tr h="52605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9142329"/>
                  </a:ext>
                </a:extLst>
              </a:tr>
              <a:tr h="730027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QFT, Period Finding &amp;</a:t>
                      </a:r>
                      <a:b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Shor’s Algorithm.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William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casper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258652"/>
                  </a:ext>
                </a:extLst>
              </a:tr>
              <a:tr h="115587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Polynomial-time algorithms for prime factorization</a:t>
                      </a:r>
                      <a:b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and discrete logarithms on a quantum computer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 W Shor.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9632758"/>
                  </a:ext>
                </a:extLst>
              </a:tr>
              <a:tr h="73002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 Note on Shor’s Quantum</a:t>
                      </a:r>
                      <a:b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</a:b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Algorithm for Prime Factorization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Zhengjun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Cao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53347"/>
                  </a:ext>
                </a:extLst>
              </a:tr>
              <a:tr h="73002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Quantum Algorithm Implementations for Beginners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Adetokunbo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adedoyin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and john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ambrosiano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70956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14292"/>
          </a:xfrm>
        </p:spPr>
        <p:txBody>
          <a:bodyPr>
            <a:noAutofit/>
          </a:bodyPr>
          <a:lstStyle/>
          <a:p>
            <a:pPr lvl="0"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Goals/Objectives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333E572-A5C6-46FD-810E-829D6926209A}"/>
              </a:ext>
            </a:extLst>
          </p:cNvPr>
          <p:cNvSpPr/>
          <p:nvPr/>
        </p:nvSpPr>
        <p:spPr>
          <a:xfrm>
            <a:off x="628650" y="1188673"/>
            <a:ext cx="68307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Integer </a:t>
            </a:r>
            <a:r>
              <a:rPr lang="en-US" sz="20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Shor’s Quantum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factoring of large Integers in polynomial time.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6AF6B944-B7D5-4CCA-8A55-2ADDDEE871D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5" y="2319137"/>
            <a:ext cx="6543797" cy="36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152235" y="271442"/>
            <a:ext cx="8839529" cy="7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3200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Solution</a:t>
            </a:r>
            <a:b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A1C539E-F641-400F-A550-29E9CC041F4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160748"/>
            <a:ext cx="7965715" cy="44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6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C5363C-0D1B-4BD1-8C77-07FE6EA72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78972C-6A05-44BC-80F9-C799FEF9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8" y="833425"/>
            <a:ext cx="8476783" cy="2735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AB02D7-6E58-45EE-968E-828888558767}"/>
              </a:ext>
            </a:extLst>
          </p:cNvPr>
          <p:cNvSpPr/>
          <p:nvPr/>
        </p:nvSpPr>
        <p:spPr>
          <a:xfrm>
            <a:off x="1909201" y="3908368"/>
            <a:ext cx="4721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two major steps:-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Period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Quantum Fourier Transform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1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ctrTitle"/>
          </p:nvPr>
        </p:nvSpPr>
        <p:spPr>
          <a:xfrm>
            <a:off x="-36512" y="-24696"/>
            <a:ext cx="9180512" cy="71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/>
              <a:t> Expected Results  </a:t>
            </a:r>
            <a:endParaRPr sz="3200" b="1" dirty="0"/>
          </a:p>
        </p:txBody>
      </p:sp>
      <p:sp>
        <p:nvSpPr>
          <p:cNvPr id="136" name="Google Shape;136;p5"/>
          <p:cNvSpPr txBox="1"/>
          <p:nvPr/>
        </p:nvSpPr>
        <p:spPr>
          <a:xfrm>
            <a:off x="159798" y="834501"/>
            <a:ext cx="8855475" cy="4278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Key performance indicators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 increase the probability of prediction of factors.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 achieve factoring in polynomial time.    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Major novelty / Observations / Conclusions 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78E83EC-D28A-4414-A5F4-8BFF2CFAE01C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5" y="2749232"/>
            <a:ext cx="5513076" cy="3102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ctrTitle"/>
          </p:nvPr>
        </p:nvSpPr>
        <p:spPr>
          <a:xfrm>
            <a:off x="-36512" y="-24696"/>
            <a:ext cx="9180512" cy="71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Complete Project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0" y="824636"/>
            <a:ext cx="9144000" cy="594004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Final Probable Deliverables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Next steps to be implemented in the order:-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Step1: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Order Finding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Step2: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Period Finding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Step3: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QFT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Step4: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Factoring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Roadblock: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 modify the Shor’s Algorithm circuit to increase the efficiency of prediction.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91449"/>
            <a:ext cx="7886700" cy="4685514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Abhijith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et al. "Quantum algorithm implementations for beginners." </a:t>
            </a:r>
            <a:r>
              <a:rPr lang="en-IN" sz="18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e-prints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(2018): arXiv-1804.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Speiser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Jacqueline. "Implementing and Comparing Integer Factorization Algorithms.“</a:t>
            </a:r>
          </a:p>
          <a:p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Steiger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Damian S., Thomas 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Häner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Matthias Troyer. "</a:t>
            </a: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ProjectQ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open source software framework for quantum computing." </a:t>
            </a:r>
            <a:r>
              <a:rPr lang="en-IN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 (2018): 49.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259</Words>
  <Application>Microsoft Office PowerPoint</Application>
  <PresentationFormat>On-screen Show (4:3)</PresentationFormat>
  <Paragraphs>106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Minor Project  Code: 15ECSW302         Sem: VI             Year: 2020-21</vt:lpstr>
      <vt:lpstr>Project Overview / Summary</vt:lpstr>
      <vt:lpstr>       Literature survey:  </vt:lpstr>
      <vt:lpstr>Goals/Objectives:   </vt:lpstr>
      <vt:lpstr>   Proposed system / Solution </vt:lpstr>
      <vt:lpstr>PowerPoint Presentation</vt:lpstr>
      <vt:lpstr> Expected Results  </vt:lpstr>
      <vt:lpstr>Plan to Complete Project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Code: 15ECSW302         Sem: VI             Year: 2020-21</dc:title>
  <dc:creator>서주영/연수생(DMC연)/에이전트/삼성전자</dc:creator>
  <cp:lastModifiedBy>Aayush Rajwade</cp:lastModifiedBy>
  <cp:revision>69</cp:revision>
  <dcterms:created xsi:type="dcterms:W3CDTF">2014-11-11T07:34:02Z</dcterms:created>
  <dcterms:modified xsi:type="dcterms:W3CDTF">2021-07-21T06:31:04Z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C:\Users\rishab.18\Desktop\Interns_2017_ProblemSnapshot_TemplateForReview.pptx</vt:lpwstr>
  </property>
</Properties>
</file>