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3" r:id="rId6"/>
    <p:sldId id="266" r:id="rId7"/>
    <p:sldId id="262" r:id="rId8"/>
    <p:sldId id="269" r:id="rId9"/>
    <p:sldId id="270" r:id="rId10"/>
    <p:sldId id="271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MWYdBoxdpvUR1K0xFe5yuGwoH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118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5161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835696" y="1556792"/>
            <a:ext cx="72008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Arial"/>
              <a:buNone/>
              <a:defRPr sz="3200" b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00000" y="1"/>
            <a:ext cx="719633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>
  <p:cSld name="1_구역 머리글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89028"/>
          <a:stretch/>
        </p:blipFill>
        <p:spPr>
          <a:xfrm>
            <a:off x="-11447" y="1"/>
            <a:ext cx="9155448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79512" y="107254"/>
            <a:ext cx="7704856" cy="52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188218" y="861095"/>
            <a:ext cx="879532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036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algun Gothic"/>
              <a:buChar char="-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6389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47652" y="6590813"/>
            <a:ext cx="3881438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045301" y="6579409"/>
            <a:ext cx="1066800" cy="23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2583100" y="6433511"/>
            <a:ext cx="3881438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>
              <a:solidFill>
                <a:srgbClr val="ACB8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956" y="6165307"/>
            <a:ext cx="934109" cy="15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-2778" y="208311"/>
            <a:ext cx="9180512" cy="10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32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15ECSW302         </a:t>
            </a:r>
            <a:r>
              <a:rPr lang="en-US" sz="2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             Year: 2020-21</a:t>
            </a:r>
            <a:endParaRPr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39697" y="2883667"/>
            <a:ext cx="8531441" cy="376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Team Number: S3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Team Members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Mr. KMM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Rajashekaraiah</a:t>
            </a:r>
            <a:endParaRPr sz="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697" y="1775534"/>
            <a:ext cx="83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Shor’s Algorithm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50EF2E90-085B-4193-95E7-2F32AA82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35493"/>
              </p:ext>
            </p:extLst>
          </p:nvPr>
        </p:nvGraphicFramePr>
        <p:xfrm>
          <a:off x="1202127" y="3846853"/>
          <a:ext cx="6096000" cy="183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57790356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1914514660"/>
                    </a:ext>
                  </a:extLst>
                </a:gridCol>
              </a:tblGrid>
              <a:tr h="36793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922375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Raj 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0282587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Aayush </a:t>
                      </a:r>
                      <a:r>
                        <a:rPr lang="en-US" dirty="0" err="1"/>
                        <a:t>Rajwade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4075841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Aman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4388611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Ayush Utsav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89322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 to be Completed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573" y="1953492"/>
            <a:ext cx="8395855" cy="330907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Using normal QFT we achieved the probability success rate of 30% 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increase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probabilty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success rate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60% using Sequential Quantum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Tranform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(to be completed ).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91449"/>
            <a:ext cx="7886700" cy="4685514"/>
          </a:xfrm>
        </p:spPr>
        <p:txBody>
          <a:bodyPr>
            <a:normAutofit/>
          </a:bodyPr>
          <a:lstStyle/>
          <a:p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Abhijith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et al. "Quantum algorithm implementations for beginners." </a:t>
            </a:r>
            <a:r>
              <a:rPr lang="en-IN" sz="18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e-prints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(2018): arXiv-1804.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Speiser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Jacqueline. "Implementing and Comparing Integer Factorization Algorithms.“</a:t>
            </a:r>
          </a:p>
          <a:p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Steiger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Damian S., Thomas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Häner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Matthias Troyer. "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ProjectQ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open source software framework for quantum computing." </a:t>
            </a:r>
            <a:r>
              <a:rPr lang="en-IN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 (2018): 49.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-36512" y="-24696"/>
            <a:ext cx="9180512" cy="71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/ Summary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 flipH="1">
            <a:off x="4508500" y="769938"/>
            <a:ext cx="1645" cy="576271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1" name="Google Shape;111;p2"/>
          <p:cNvSpPr txBox="1"/>
          <p:nvPr/>
        </p:nvSpPr>
        <p:spPr>
          <a:xfrm>
            <a:off x="0" y="769938"/>
            <a:ext cx="4508500" cy="14772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Domain/Problem Space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0" y="3429000"/>
            <a:ext cx="4508500" cy="1200288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Definition </a:t>
            </a:r>
            <a:r>
              <a:rPr lang="en-US" sz="1800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Integer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Shor’s Quantum Algorithm.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130302" y="6508234"/>
            <a:ext cx="897820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4619403" y="769938"/>
            <a:ext cx="4150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public key RSA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Quantum Cryptography.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Comments from Review 1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Define your contribution  precisely and increase novelty 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Check with bench algorithms 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Quantify the improvements :Reduce iterations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Quote complexity from literature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Responses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of sequential quantum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tranformation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rather than normal quantum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tranformation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 Quantum Information Project Course at TU Delft  achieved 60% probability success for  correct factor prediction .</a:t>
            </a:r>
          </a:p>
          <a:p>
            <a:pPr marL="11430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By using SQFT we aim to reduce the number  of iterations while maintaining the probability success rate 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Shors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Quantum Algorithm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uns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 time and uses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log log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 gates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dirty="0"/>
              <a:t/>
            </a:r>
            <a:br>
              <a:rPr lang="pt-BR" dirty="0"/>
            </a:b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14292"/>
          </a:xfrm>
        </p:spPr>
        <p:txBody>
          <a:bodyPr>
            <a:noAutofit/>
          </a:bodyPr>
          <a:lstStyle/>
          <a:p>
            <a:pPr lvl="0"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Goals/Objectives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333E572-A5C6-46FD-810E-829D6926209A}"/>
              </a:ext>
            </a:extLst>
          </p:cNvPr>
          <p:cNvSpPr/>
          <p:nvPr/>
        </p:nvSpPr>
        <p:spPr>
          <a:xfrm>
            <a:off x="628650" y="1188673"/>
            <a:ext cx="71192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0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actorisation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Shor’s Quantum 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.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factoring of 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ntegers with maximum possible probability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number of iterations .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6AF6B944-B7D5-4CCA-8A55-2ADDDEE871D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5" y="2319137"/>
            <a:ext cx="6543797" cy="36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EC5363C-0D1B-4BD1-8C77-07FE6EA72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378972C-6A05-44BC-80F9-C799FEF9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8" y="1922392"/>
            <a:ext cx="8476783" cy="2735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AB02D7-6E58-45EE-968E-828888558767}"/>
              </a:ext>
            </a:extLst>
          </p:cNvPr>
          <p:cNvSpPr/>
          <p:nvPr/>
        </p:nvSpPr>
        <p:spPr>
          <a:xfrm>
            <a:off x="1984016" y="5313219"/>
            <a:ext cx="4721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two major steps:-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Period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Sequential  Quantum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418" y="702528"/>
            <a:ext cx="722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869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152235" y="271442"/>
            <a:ext cx="8839529" cy="7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3200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level design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A1C539E-F641-400F-A550-29E9CC041F4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160748"/>
            <a:ext cx="7965715" cy="44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 Completed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513" y="1825625"/>
            <a:ext cx="8049837" cy="435133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Implementation of normal QFT with 30 % probability success rate 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82" y="3243590"/>
            <a:ext cx="7071973" cy="2415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6282" y="2711003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Screenshots of output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831" y="420773"/>
            <a:ext cx="8374033" cy="5672455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7" y="1313411"/>
            <a:ext cx="7557545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310</Words>
  <Application>Microsoft Office PowerPoint</Application>
  <PresentationFormat>On-screen Show (4:3)</PresentationFormat>
  <Paragraphs>92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Minor Project  Code: 15ECSW302         Sem: VI             Year: 2020-21</vt:lpstr>
      <vt:lpstr>Project Overview / Summary</vt:lpstr>
      <vt:lpstr>Comments from Review 1 </vt:lpstr>
      <vt:lpstr>Responses</vt:lpstr>
      <vt:lpstr>Goals/Objectives:   </vt:lpstr>
      <vt:lpstr>PowerPoint Presentation</vt:lpstr>
      <vt:lpstr>   Component level design  </vt:lpstr>
      <vt:lpstr>Modules Completed </vt:lpstr>
      <vt:lpstr>PowerPoint Presentation</vt:lpstr>
      <vt:lpstr>Modules to be Completed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Code: 15ECSW302         Sem: VI             Year: 2020-21</dc:title>
  <dc:creator>서주영/연수생(DMC연)/에이전트/삼성전자</dc:creator>
  <cp:lastModifiedBy>Aayush Rajwade</cp:lastModifiedBy>
  <cp:revision>89</cp:revision>
  <dcterms:created xsi:type="dcterms:W3CDTF">2014-11-11T07:34:02Z</dcterms:created>
  <dcterms:modified xsi:type="dcterms:W3CDTF">2021-05-30T12:07:12Z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C:\Users\rishab.18\Desktop\Interns_2017_ProblemSnapshot_TemplateForReview.pptx</vt:lpwstr>
  </property>
</Properties>
</file>