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57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-101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FBF9D-5DE6-4A65-8208-45444A56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DF4616-E44D-4D00-9F41-64F9251B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6D2D5-F28E-48C7-898A-5242D73D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614FF6-0558-42B1-890F-075B9F37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92A7E0-12A1-4504-B300-5110769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1851C-9DC5-49FF-86C0-0D840B23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9E8D46-2661-42CF-B614-D9A41B657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3DD298-9190-4782-ADFC-DC217CD1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471207-4F82-4B14-96CE-858667C9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864FA4-E1F7-4D4C-93C9-99607184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A3192AB-F661-4AC7-B4BE-2EE0578FC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C52296-DB32-497F-B68E-B9FA22C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F03D74-2209-4848-9AAB-76F2FA7C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ECE3F4-73D2-4655-8706-D2007346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93CCA5-A88E-474C-AB99-7A1CEAFC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E40EF-8B15-45C9-9C29-7E6AE883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3CB92-ABDC-4F10-B939-6A43B0C3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E91F-CE2D-47E5-A91F-C1CB40B4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3C3655-09A4-434F-BB49-B913746C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A45B3A-C0AC-42E2-918B-A1477846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FB2B4-BB9B-4507-AA5E-46B11DEC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AADCD5-4A65-4622-A05D-F9910F78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765151-7E58-49E3-B509-91381FE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F5B995-AE7B-46DD-9A43-64B9E939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15F52B-1942-4E40-8666-7B118A28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8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BD6D7-DB38-4844-852E-1D76E387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02B3F-6BD7-41AB-B112-2C37464F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0E1265-C0B0-436F-80B1-F682B471B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8EE097-C6E5-4703-8CD8-F7D0C80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4C9A3C-0140-4FE0-8254-FE31FB2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DBC4E7-E98E-41DA-A447-EB4B7F3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B97AA-1081-4A39-A09B-0BBF94FA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FE652F-0C7C-407E-AF20-7DC915D15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4E7CA7-0E63-4088-88B6-A71691FC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55261E-A2DA-4412-B27D-B2728D3F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734EED-4EC8-4B13-92A7-6D14AFE03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A187D5-0695-4256-BB95-1B0AB84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ECFAF0-4F68-428F-8AF0-4F143DE6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4C9776-E19C-4370-813B-65C81E00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347EC-D2A3-4677-9401-EB9655B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324997-84E2-43E7-9BF4-8D4DD2FA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D7C8F8-5E47-44B5-BF94-713651F3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6EA192-11B3-414B-80A2-4E8526D1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AF3AA0-531C-4C0F-8008-0AF0AF7C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1CFC25-14A6-4694-AEEA-C16DB135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EFC67E-58F7-4BA2-8ACF-57A449A6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D7D0B-6B6A-41CE-9B05-ECD9271D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1ED92-FEBD-4720-8AF2-5DBAC425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592ECB-6B23-46DA-B9FF-668B176D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576500-347D-4E51-B293-F2CAF724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8AAD9D-2D60-4519-B0B8-95F59DC4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F26173-99BC-48C9-A193-A456184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0A446-49BA-42DB-A874-8E0CA8B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3B6428-6B26-450A-B899-0641FF387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4BC7D0-32F3-4D1F-8F20-48D5BAE6C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C72C97-3685-4A19-BB6F-4ED69B20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FDB88-331C-44BF-8B04-EAB0E67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F95604-4258-4E0D-8314-9DC22B3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DB2F883-8D0C-49B5-9015-4A35D4C4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20F971-4E89-4F25-AE4C-80DCAED3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8D5674-F5EA-4CB5-809C-D500338E5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9166-DBB8-45BB-8E69-AAC9D64DD626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DB1BE-9E8B-4498-831E-4E45DCDA9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19BDC1-B0B7-43CE-A0A4-2EC13243C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A43C-1F42-4381-B78A-B423E2A9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-computing.ibm.com/lab/files/mark50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1">
            <a:extLst>
              <a:ext uri="{FF2B5EF4-FFF2-40B4-BE49-F238E27FC236}">
                <a16:creationId xmlns:a16="http://schemas.microsoft.com/office/drawing/2014/main" xmlns="" id="{3AFF4DDF-42F8-4D93-99A6-1D22179611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9794" y="238732"/>
            <a:ext cx="9180512" cy="10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32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15ECSW302         </a:t>
            </a:r>
            <a:r>
              <a:rPr lang="en-US" sz="27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             Year: 2020-21</a:t>
            </a:r>
            <a:endParaRPr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03;p1">
            <a:extLst>
              <a:ext uri="{FF2B5EF4-FFF2-40B4-BE49-F238E27FC236}">
                <a16:creationId xmlns:a16="http://schemas.microsoft.com/office/drawing/2014/main" xmlns="" id="{90FC3E74-412C-48FE-839E-C71EE82F551C}"/>
              </a:ext>
            </a:extLst>
          </p:cNvPr>
          <p:cNvSpPr/>
          <p:nvPr/>
        </p:nvSpPr>
        <p:spPr>
          <a:xfrm>
            <a:off x="239697" y="2883667"/>
            <a:ext cx="10624046" cy="376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Team Number: S3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Team Members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Mr. KMM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Rajashekaraiah</a:t>
            </a:r>
            <a:endParaRPr sz="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CAB27F-161C-4BEF-985A-01A5F8E0F1DB}"/>
              </a:ext>
            </a:extLst>
          </p:cNvPr>
          <p:cNvSpPr txBox="1"/>
          <p:nvPr/>
        </p:nvSpPr>
        <p:spPr>
          <a:xfrm>
            <a:off x="2076886" y="1920481"/>
            <a:ext cx="83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Integer Factorization using Shor’s Algorithm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806DC09D-3090-4029-8498-DC17D37E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69732"/>
              </p:ext>
            </p:extLst>
          </p:nvPr>
        </p:nvGraphicFramePr>
        <p:xfrm>
          <a:off x="3576211" y="3846853"/>
          <a:ext cx="6096000" cy="18396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5779035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914514660"/>
                    </a:ext>
                  </a:extLst>
                </a:gridCol>
              </a:tblGrid>
              <a:tr h="36793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922375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Raj 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0282587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Aayush </a:t>
                      </a:r>
                      <a:r>
                        <a:rPr lang="en-US" dirty="0" err="1"/>
                        <a:t>Rajwade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4075841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Aman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4388611"/>
                  </a:ext>
                </a:extLst>
              </a:tr>
              <a:tr h="367930">
                <a:tc>
                  <a:txBody>
                    <a:bodyPr/>
                    <a:lstStyle/>
                    <a:p>
                      <a:r>
                        <a:rPr lang="en-US" dirty="0"/>
                        <a:t>Ayush Utsav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01FE18BCS059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893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5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83654-08DD-4FD0-8A06-12E853E6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294" y="2269425"/>
            <a:ext cx="3725411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0A8CB-BF03-4176-9732-DEFD5DD2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5A2B5-2D3A-4EDD-819B-55741B7A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985" y="2491530"/>
            <a:ext cx="9513815" cy="4110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Integer Factorisation by using Shor’s Quantum Algorithm.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0DECC-FF0D-490E-BE11-649F095B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8215" cy="69188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C1478-E60A-41A2-B672-2E67B8E1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integer factorization using Shor’s Quantum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factoring of  integers with maximum possible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number of iterations.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46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88DAC-F44A-4EF0-AD25-4FDAC90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1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C7FC2-1545-4A9E-A3AD-5BF9C819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3382" cy="86805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Level Design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3C64720-C92E-4875-906F-CD050BFFEE6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49" y="1672477"/>
            <a:ext cx="7965715" cy="44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60012-EC13-4E09-A46B-D3BC066E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QFT and SQFT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EB5F41-7781-4FC0-9D40-77D4D010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3" y="2147734"/>
            <a:ext cx="4912322" cy="256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C4F161-B8C4-4411-99B0-0641B4E61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8" y="2188789"/>
            <a:ext cx="5653349" cy="24804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3D9B7EF-C43D-44E8-B8F6-712E278D632E}"/>
              </a:ext>
            </a:extLst>
          </p:cNvPr>
          <p:cNvSpPr/>
          <p:nvPr/>
        </p:nvSpPr>
        <p:spPr>
          <a:xfrm>
            <a:off x="755009" y="4787746"/>
            <a:ext cx="39260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smtClean="0">
                <a:ln w="0"/>
              </a:rPr>
              <a:t>QFT(Previous </a:t>
            </a:r>
            <a:r>
              <a:rPr lang="en-US" sz="2000" dirty="0" smtClean="0">
                <a:ln w="0"/>
              </a:rPr>
              <a:t>Approach)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4553ED-70D9-41C4-A5EF-3FAC757886D3}"/>
              </a:ext>
            </a:extLst>
          </p:cNvPr>
          <p:cNvSpPr txBox="1"/>
          <p:nvPr/>
        </p:nvSpPr>
        <p:spPr>
          <a:xfrm>
            <a:off x="6593747" y="4710265"/>
            <a:ext cx="530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n w="0"/>
              </a:rPr>
              <a:t>SQFT(New Approach)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1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18677-4D46-4E7C-87B6-9D24BACC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432"/>
            <a:ext cx="10515600" cy="81772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FB1EAC-795A-459C-974A-AF71038FA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5" y="1518408"/>
            <a:ext cx="5754847" cy="4366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DD465C-9802-4EDC-9DE0-2F666261077B}"/>
              </a:ext>
            </a:extLst>
          </p:cNvPr>
          <p:cNvSpPr/>
          <p:nvPr/>
        </p:nvSpPr>
        <p:spPr>
          <a:xfrm>
            <a:off x="6384022" y="2027768"/>
            <a:ext cx="5424879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</a:rPr>
              <a:t>This graph represents Accuracy (Probability success rate) VS </a:t>
            </a:r>
            <a:r>
              <a:rPr lang="en-US" sz="2400" dirty="0">
                <a:ln w="0"/>
              </a:rPr>
              <a:t> no of iterations the algorithm ran.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</a:rPr>
              <a:t>The maximum accuracy achieved using SQFT is 59.0909% with iteration count of 22.</a:t>
            </a:r>
          </a:p>
        </p:txBody>
      </p:sp>
    </p:spTree>
    <p:extLst>
      <p:ext uri="{BB962C8B-B14F-4D97-AF65-F5344CB8AC3E}">
        <p14:creationId xmlns:p14="http://schemas.microsoft.com/office/powerpoint/2010/main" val="388277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07327-8AB7-45A8-8C2A-26FF2280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9217" cy="66672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of the Project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730D00-4806-4EBE-B74E-696C4DF7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11" y="2667699"/>
            <a:ext cx="6700008" cy="47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hlinkClick r:id="rId2"/>
              </a:rPr>
              <a:t>mark50.ipynb - Quantum Lab - IBM Quantum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8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D1568-7CFC-49AC-8010-CED3F407B7F4}"/>
              </a:ext>
            </a:extLst>
          </p:cNvPr>
          <p:cNvSpPr txBox="1">
            <a:spLocks/>
          </p:cNvSpPr>
          <p:nvPr/>
        </p:nvSpPr>
        <p:spPr>
          <a:xfrm>
            <a:off x="1962500" y="415460"/>
            <a:ext cx="7886700" cy="715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FA8A78-6A0C-425D-A066-403F4F7825D4}"/>
              </a:ext>
            </a:extLst>
          </p:cNvPr>
          <p:cNvSpPr txBox="1">
            <a:spLocks/>
          </p:cNvSpPr>
          <p:nvPr/>
        </p:nvSpPr>
        <p:spPr>
          <a:xfrm>
            <a:off x="1081656" y="1608895"/>
            <a:ext cx="10436428" cy="4685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Abhijith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et al. "Quantum algorithm implementations for beginners." </a:t>
            </a:r>
            <a:r>
              <a:rPr lang="en-IN" sz="1800" i="1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8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e-prints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(2018): arXiv-1804.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Speiser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Jacqueline. "Implementing and Comparing Integer Factorization Algorithms.“</a:t>
            </a:r>
          </a:p>
          <a:p>
            <a:endParaRPr lang="en-IN" sz="1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Steiger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Damian S., Thomas </a:t>
            </a:r>
            <a:r>
              <a:rPr lang="en-IN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Häner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Matthias Troyer. "</a:t>
            </a:r>
            <a:r>
              <a:rPr lang="en-IN" sz="18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ProjectQ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open source software framework for quantum computing." </a:t>
            </a:r>
            <a:r>
              <a:rPr lang="en-IN" sz="18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 (2018): 49.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C568B-6855-4227-A592-125C12479B0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91800" y="6406685"/>
            <a:ext cx="20574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158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Minor Project  Code: 15ECSW302         Sem: VI             Year: 2020-21</vt:lpstr>
      <vt:lpstr>Problem Statement</vt:lpstr>
      <vt:lpstr>Objectives</vt:lpstr>
      <vt:lpstr>Methodology</vt:lpstr>
      <vt:lpstr>Component Level Design</vt:lpstr>
      <vt:lpstr>Difference b/w QFT and SQFT</vt:lpstr>
      <vt:lpstr>Result Analysis</vt:lpstr>
      <vt:lpstr>Demo of the Project</vt:lpstr>
      <vt:lpstr>PowerPoint Presentation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Utsav</dc:creator>
  <cp:lastModifiedBy>Aayush Rajwade</cp:lastModifiedBy>
  <cp:revision>40</cp:revision>
  <dcterms:created xsi:type="dcterms:W3CDTF">2021-06-25T14:30:24Z</dcterms:created>
  <dcterms:modified xsi:type="dcterms:W3CDTF">2021-06-26T16:27:43Z</dcterms:modified>
</cp:coreProperties>
</file>