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 id="2147483673" r:id="rId2"/>
  </p:sldMasterIdLst>
  <p:notesMasterIdLst>
    <p:notesMasterId r:id="rId16"/>
  </p:notesMasterIdLst>
  <p:sldIdLst>
    <p:sldId id="307" r:id="rId3"/>
    <p:sldId id="282" r:id="rId4"/>
    <p:sldId id="257" r:id="rId5"/>
    <p:sldId id="301" r:id="rId6"/>
    <p:sldId id="299" r:id="rId7"/>
    <p:sldId id="298" r:id="rId8"/>
    <p:sldId id="262" r:id="rId9"/>
    <p:sldId id="302" r:id="rId10"/>
    <p:sldId id="303" r:id="rId11"/>
    <p:sldId id="305" r:id="rId12"/>
    <p:sldId id="304" r:id="rId13"/>
    <p:sldId id="300" r:id="rId14"/>
    <p:sldId id="306" r:id="rId15"/>
  </p:sldIdLst>
  <p:sldSz cx="9144000" cy="5143500" type="screen16x9"/>
  <p:notesSz cx="6858000" cy="9144000"/>
  <p:embeddedFontLst>
    <p:embeddedFont>
      <p:font typeface="Comfortaa" panose="020B0604020202020204" charset="0"/>
      <p:regular r:id="rId17"/>
      <p:bold r:id="rId18"/>
    </p:embeddedFont>
    <p:embeddedFont>
      <p:font typeface="Lexend" panose="020B0604020202020204" charset="0"/>
      <p:regular r:id="rId19"/>
      <p:bold r:id="rId20"/>
    </p:embeddedFont>
    <p:embeddedFont>
      <p:font typeface="Nunito" pitchFamily="2" charset="0"/>
      <p:regular r:id="rId21"/>
      <p:bold r:id="rId22"/>
      <p:italic r:id="rId23"/>
      <p:boldItalic r:id="rId24"/>
    </p:embeddedFont>
    <p:embeddedFont>
      <p:font typeface="Nunito Light" pitchFamily="2" charset="0"/>
      <p:regular r:id="rId25"/>
      <p: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E1C11A-CEFD-4F1B-9960-18ECA87FA767}" v="2" dt="2023-10-18T12:24:45.067"/>
    <p1510:client id="{2FFD56F5-DABF-FE9D-8A08-6CD2637FD045}" v="24" dt="2023-10-18T16:05:05.165"/>
    <p1510:client id="{6D372927-50EC-432F-9B02-8B32B48FCE1E}" v="39" dt="2023-10-18T05:26:57.504"/>
    <p1510:client id="{8A9BBD96-B02E-FF87-435F-9884FBC92512}" v="14" dt="2023-10-18T21:40:15.018"/>
    <p1510:client id="{D14E03CA-D078-1CBB-C20A-CAE4B7D19360}" v="10" dt="2023-10-18T21:12:46.652"/>
    <p1510:client id="{D3E5607B-96A6-DCDE-7B4B-D490D93CEC64}" v="532" dt="2023-10-18T22:17:35.201"/>
    <p1510:client id="{E600B253-93D4-4886-812D-5BCB7FF85042}" v="18" dt="2023-10-17T18:36:28.591"/>
    <p1510:client id="{FEED4320-63EB-AF20-6A21-DA6E0BEE34C7}" v="2" dt="2023-10-18T20:56:38.327"/>
  </p1510:revLst>
</p1510:revInfo>
</file>

<file path=ppt/tableStyles.xml><?xml version="1.0" encoding="utf-8"?>
<a:tblStyleLst xmlns:a="http://schemas.openxmlformats.org/drawingml/2006/main" def="{8CBFE462-7BAC-4BD5-B5E3-772E064D2333}">
  <a:tblStyle styleId="{8CBFE462-7BAC-4BD5-B5E3-772E064D233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B54EFA9-8D7D-47B8-A1E8-4D36ECE6258F}"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8" d="100"/>
          <a:sy n="78"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1.xml"/><Relationship Id="rId21" Type="http://schemas.openxmlformats.org/officeDocument/2006/relationships/font" Target="fonts/font5.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8.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7.fntdata"/><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3.fntdata"/><Relationship Id="rId31"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g25fff2e0f68_1_138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6" name="Google Shape;866;g25fff2e0f68_1_138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12232f01766_1_178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12232f01766_1_178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452538"/>
            <a:ext cx="3858900" cy="14925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2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053756"/>
            <a:ext cx="2275800" cy="637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a:spLocks noGrp="1"/>
          </p:cNvSpPr>
          <p:nvPr>
            <p:ph type="pic" idx="2"/>
          </p:nvPr>
        </p:nvSpPr>
        <p:spPr>
          <a:xfrm>
            <a:off x="4866724" y="789750"/>
            <a:ext cx="3564000" cy="3564000"/>
          </a:xfrm>
          <a:prstGeom prst="ellipse">
            <a:avLst/>
          </a:prstGeom>
          <a:noFill/>
          <a:ln>
            <a:noFill/>
          </a:ln>
        </p:spPr>
      </p:sp>
      <p:cxnSp>
        <p:nvCxnSpPr>
          <p:cNvPr id="12" name="Google Shape;12;p2"/>
          <p:cNvCxnSpPr/>
          <p:nvPr/>
        </p:nvCxnSpPr>
        <p:spPr>
          <a:xfrm>
            <a:off x="716625" y="574625"/>
            <a:ext cx="77208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20" name="Google Shape;20;p4"/>
          <p:cNvSpPr txBox="1">
            <a:spLocks noGrp="1"/>
          </p:cNvSpPr>
          <p:nvPr>
            <p:ph type="body" idx="1"/>
          </p:nvPr>
        </p:nvSpPr>
        <p:spPr>
          <a:xfrm>
            <a:off x="720000" y="1156631"/>
            <a:ext cx="7704000" cy="3576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grpSp>
        <p:nvGrpSpPr>
          <p:cNvPr id="21" name="Google Shape;21;p4"/>
          <p:cNvGrpSpPr/>
          <p:nvPr/>
        </p:nvGrpSpPr>
        <p:grpSpPr>
          <a:xfrm>
            <a:off x="-8" y="4413550"/>
            <a:ext cx="9143908" cy="729981"/>
            <a:chOff x="-8" y="4413550"/>
            <a:chExt cx="9143908" cy="729981"/>
          </a:xfrm>
        </p:grpSpPr>
        <p:sp>
          <p:nvSpPr>
            <p:cNvPr id="22" name="Google Shape;22;p4"/>
            <p:cNvSpPr/>
            <p:nvPr/>
          </p:nvSpPr>
          <p:spPr>
            <a:xfrm flipH="1">
              <a:off x="1892" y="4413550"/>
              <a:ext cx="9140183" cy="723974"/>
            </a:xfrm>
            <a:custGeom>
              <a:avLst/>
              <a:gdLst/>
              <a:ahLst/>
              <a:cxnLst/>
              <a:rect l="l" t="t" r="r" b="b"/>
              <a:pathLst>
                <a:path w="223258" h="31307" extrusionOk="0">
                  <a:moveTo>
                    <a:pt x="1" y="0"/>
                  </a:moveTo>
                  <a:lnTo>
                    <a:pt x="1" y="19302"/>
                  </a:lnTo>
                  <a:cubicBezTo>
                    <a:pt x="2071" y="19039"/>
                    <a:pt x="4134" y="18908"/>
                    <a:pt x="6193" y="18908"/>
                  </a:cubicBezTo>
                  <a:cubicBezTo>
                    <a:pt x="11993" y="18908"/>
                    <a:pt x="17753" y="19951"/>
                    <a:pt x="23497" y="22037"/>
                  </a:cubicBezTo>
                  <a:cubicBezTo>
                    <a:pt x="26857" y="23005"/>
                    <a:pt x="30218" y="23489"/>
                    <a:pt x="33580" y="23489"/>
                  </a:cubicBezTo>
                  <a:cubicBezTo>
                    <a:pt x="39402" y="23489"/>
                    <a:pt x="45228" y="22040"/>
                    <a:pt x="51066" y="19150"/>
                  </a:cubicBezTo>
                  <a:cubicBezTo>
                    <a:pt x="56310" y="17437"/>
                    <a:pt x="61280" y="16580"/>
                    <a:pt x="65980" y="16580"/>
                  </a:cubicBezTo>
                  <a:cubicBezTo>
                    <a:pt x="74626" y="16580"/>
                    <a:pt x="82359" y="19480"/>
                    <a:pt x="89212" y="25290"/>
                  </a:cubicBezTo>
                  <a:cubicBezTo>
                    <a:pt x="92197" y="27798"/>
                    <a:pt x="96003" y="29060"/>
                    <a:pt x="100643" y="29060"/>
                  </a:cubicBezTo>
                  <a:cubicBezTo>
                    <a:pt x="104603" y="29060"/>
                    <a:pt x="109170" y="28140"/>
                    <a:pt x="114349" y="26293"/>
                  </a:cubicBezTo>
                  <a:cubicBezTo>
                    <a:pt x="117466" y="25503"/>
                    <a:pt x="120820" y="25105"/>
                    <a:pt x="124413" y="25105"/>
                  </a:cubicBezTo>
                  <a:cubicBezTo>
                    <a:pt x="130773" y="25105"/>
                    <a:pt x="137882" y="26351"/>
                    <a:pt x="145748" y="28876"/>
                  </a:cubicBezTo>
                  <a:cubicBezTo>
                    <a:pt x="152699" y="30492"/>
                    <a:pt x="158847" y="31306"/>
                    <a:pt x="164207" y="31306"/>
                  </a:cubicBezTo>
                  <a:cubicBezTo>
                    <a:pt x="169230" y="31306"/>
                    <a:pt x="173561" y="30591"/>
                    <a:pt x="177208" y="29150"/>
                  </a:cubicBezTo>
                  <a:cubicBezTo>
                    <a:pt x="184685" y="26201"/>
                    <a:pt x="193044" y="24621"/>
                    <a:pt x="202223" y="24469"/>
                  </a:cubicBezTo>
                  <a:cubicBezTo>
                    <a:pt x="207148" y="24408"/>
                    <a:pt x="211251" y="22463"/>
                    <a:pt x="214503" y="18633"/>
                  </a:cubicBezTo>
                  <a:cubicBezTo>
                    <a:pt x="217695" y="14864"/>
                    <a:pt x="220674" y="12827"/>
                    <a:pt x="223257" y="12523"/>
                  </a:cubicBezTo>
                  <a:lnTo>
                    <a:pt x="223257" y="5320"/>
                  </a:lnTo>
                  <a:cubicBezTo>
                    <a:pt x="222394" y="5003"/>
                    <a:pt x="221493" y="4844"/>
                    <a:pt x="220553" y="4844"/>
                  </a:cubicBezTo>
                  <a:cubicBezTo>
                    <a:pt x="216262" y="4844"/>
                    <a:pt x="211167" y="8151"/>
                    <a:pt x="205233" y="14833"/>
                  </a:cubicBezTo>
                  <a:cubicBezTo>
                    <a:pt x="202016" y="19315"/>
                    <a:pt x="197131" y="21556"/>
                    <a:pt x="190556" y="21556"/>
                  </a:cubicBezTo>
                  <a:cubicBezTo>
                    <a:pt x="189550" y="21556"/>
                    <a:pt x="188505" y="21504"/>
                    <a:pt x="187421" y="21399"/>
                  </a:cubicBezTo>
                  <a:cubicBezTo>
                    <a:pt x="186995" y="21376"/>
                    <a:pt x="186568" y="21365"/>
                    <a:pt x="186141" y="21365"/>
                  </a:cubicBezTo>
                  <a:cubicBezTo>
                    <a:pt x="181441" y="21365"/>
                    <a:pt x="176630" y="22742"/>
                    <a:pt x="171615" y="25472"/>
                  </a:cubicBezTo>
                  <a:cubicBezTo>
                    <a:pt x="167593" y="27181"/>
                    <a:pt x="163251" y="28036"/>
                    <a:pt x="158590" y="28036"/>
                  </a:cubicBezTo>
                  <a:cubicBezTo>
                    <a:pt x="151065" y="28036"/>
                    <a:pt x="142708" y="25806"/>
                    <a:pt x="133529" y="21338"/>
                  </a:cubicBezTo>
                  <a:cubicBezTo>
                    <a:pt x="129974" y="19978"/>
                    <a:pt x="126301" y="19300"/>
                    <a:pt x="122506" y="19300"/>
                  </a:cubicBezTo>
                  <a:cubicBezTo>
                    <a:pt x="117054" y="19300"/>
                    <a:pt x="111350" y="20701"/>
                    <a:pt x="105383" y="23496"/>
                  </a:cubicBezTo>
                  <a:cubicBezTo>
                    <a:pt x="103566" y="24352"/>
                    <a:pt x="101831" y="24779"/>
                    <a:pt x="100178" y="24779"/>
                  </a:cubicBezTo>
                  <a:cubicBezTo>
                    <a:pt x="96605" y="24779"/>
                    <a:pt x="93416" y="22784"/>
                    <a:pt x="90610" y="18815"/>
                  </a:cubicBezTo>
                  <a:cubicBezTo>
                    <a:pt x="88756" y="15624"/>
                    <a:pt x="85778" y="12402"/>
                    <a:pt x="81704" y="9180"/>
                  </a:cubicBezTo>
                  <a:cubicBezTo>
                    <a:pt x="78490" y="6749"/>
                    <a:pt x="74729" y="5533"/>
                    <a:pt x="70422" y="5533"/>
                  </a:cubicBezTo>
                  <a:cubicBezTo>
                    <a:pt x="63201" y="5533"/>
                    <a:pt x="54447" y="8952"/>
                    <a:pt x="44166" y="15806"/>
                  </a:cubicBezTo>
                  <a:cubicBezTo>
                    <a:pt x="40599" y="17277"/>
                    <a:pt x="37297" y="18015"/>
                    <a:pt x="34257" y="18015"/>
                  </a:cubicBezTo>
                  <a:cubicBezTo>
                    <a:pt x="29448" y="18015"/>
                    <a:pt x="25296" y="16169"/>
                    <a:pt x="21795" y="12463"/>
                  </a:cubicBezTo>
                  <a:cubicBezTo>
                    <a:pt x="15290" y="4195"/>
                    <a:pt x="8056" y="61"/>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p:nvPr/>
          </p:nvSpPr>
          <p:spPr>
            <a:xfrm flipH="1">
              <a:off x="-8" y="4595374"/>
              <a:ext cx="9143908" cy="548157"/>
            </a:xfrm>
            <a:custGeom>
              <a:avLst/>
              <a:gdLst/>
              <a:ahLst/>
              <a:cxnLst/>
              <a:rect l="l" t="t" r="r" b="b"/>
              <a:pathLst>
                <a:path w="223349" h="20336" extrusionOk="0">
                  <a:moveTo>
                    <a:pt x="223348" y="1"/>
                  </a:moveTo>
                  <a:cubicBezTo>
                    <a:pt x="220765" y="274"/>
                    <a:pt x="217786" y="2311"/>
                    <a:pt x="214503" y="6141"/>
                  </a:cubicBezTo>
                  <a:cubicBezTo>
                    <a:pt x="211220" y="10001"/>
                    <a:pt x="207117" y="11916"/>
                    <a:pt x="202254" y="12007"/>
                  </a:cubicBezTo>
                  <a:cubicBezTo>
                    <a:pt x="193044" y="12159"/>
                    <a:pt x="184685" y="13709"/>
                    <a:pt x="177208" y="16688"/>
                  </a:cubicBezTo>
                  <a:cubicBezTo>
                    <a:pt x="173591" y="18114"/>
                    <a:pt x="169270" y="18822"/>
                    <a:pt x="164246" y="18822"/>
                  </a:cubicBezTo>
                  <a:cubicBezTo>
                    <a:pt x="158882" y="18822"/>
                    <a:pt x="152716" y="18015"/>
                    <a:pt x="145748" y="16414"/>
                  </a:cubicBezTo>
                  <a:cubicBezTo>
                    <a:pt x="137879" y="13888"/>
                    <a:pt x="130767" y="12629"/>
                    <a:pt x="124413" y="12629"/>
                  </a:cubicBezTo>
                  <a:cubicBezTo>
                    <a:pt x="120827" y="12629"/>
                    <a:pt x="117483" y="13030"/>
                    <a:pt x="114380" y="13831"/>
                  </a:cubicBezTo>
                  <a:cubicBezTo>
                    <a:pt x="109200" y="15664"/>
                    <a:pt x="104634" y="16583"/>
                    <a:pt x="100670" y="16583"/>
                  </a:cubicBezTo>
                  <a:cubicBezTo>
                    <a:pt x="96028" y="16583"/>
                    <a:pt x="92213" y="15323"/>
                    <a:pt x="89212" y="12797"/>
                  </a:cubicBezTo>
                  <a:cubicBezTo>
                    <a:pt x="82409" y="6997"/>
                    <a:pt x="74678" y="4110"/>
                    <a:pt x="66035" y="4110"/>
                  </a:cubicBezTo>
                  <a:cubicBezTo>
                    <a:pt x="61316" y="4110"/>
                    <a:pt x="56325" y="4970"/>
                    <a:pt x="51065" y="6688"/>
                  </a:cubicBezTo>
                  <a:cubicBezTo>
                    <a:pt x="45249" y="9577"/>
                    <a:pt x="39433" y="11013"/>
                    <a:pt x="33616" y="11013"/>
                  </a:cubicBezTo>
                  <a:cubicBezTo>
                    <a:pt x="30253" y="11013"/>
                    <a:pt x="26890" y="10533"/>
                    <a:pt x="23527" y="9575"/>
                  </a:cubicBezTo>
                  <a:cubicBezTo>
                    <a:pt x="17813" y="7477"/>
                    <a:pt x="12065" y="6428"/>
                    <a:pt x="6285" y="6428"/>
                  </a:cubicBezTo>
                  <a:cubicBezTo>
                    <a:pt x="4195" y="6428"/>
                    <a:pt x="2100" y="6565"/>
                    <a:pt x="1" y="6840"/>
                  </a:cubicBezTo>
                  <a:lnTo>
                    <a:pt x="1" y="20335"/>
                  </a:lnTo>
                  <a:lnTo>
                    <a:pt x="223348" y="20244"/>
                  </a:lnTo>
                  <a:lnTo>
                    <a:pt x="2233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4" name="Google Shape;24;p4"/>
          <p:cNvCxnSpPr/>
          <p:nvPr/>
        </p:nvCxnSpPr>
        <p:spPr>
          <a:xfrm>
            <a:off x="716625" y="312788"/>
            <a:ext cx="77208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2"/>
        <p:cNvGrpSpPr/>
        <p:nvPr/>
      </p:nvGrpSpPr>
      <p:grpSpPr>
        <a:xfrm>
          <a:off x="0" y="0"/>
          <a:ext cx="0" cy="0"/>
          <a:chOff x="0" y="0"/>
          <a:chExt cx="0" cy="0"/>
        </a:xfrm>
      </p:grpSpPr>
      <p:sp>
        <p:nvSpPr>
          <p:cNvPr id="53" name="Google Shape;53;p9"/>
          <p:cNvSpPr txBox="1">
            <a:spLocks noGrp="1"/>
          </p:cNvSpPr>
          <p:nvPr>
            <p:ph type="title"/>
          </p:nvPr>
        </p:nvSpPr>
        <p:spPr>
          <a:xfrm>
            <a:off x="713225" y="1203650"/>
            <a:ext cx="4872900" cy="19644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54" name="Google Shape;54;p9"/>
          <p:cNvSpPr txBox="1">
            <a:spLocks noGrp="1"/>
          </p:cNvSpPr>
          <p:nvPr>
            <p:ph type="subTitle" idx="1"/>
          </p:nvPr>
        </p:nvSpPr>
        <p:spPr>
          <a:xfrm>
            <a:off x="713225" y="3168050"/>
            <a:ext cx="4872900" cy="67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6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grpSp>
        <p:nvGrpSpPr>
          <p:cNvPr id="55" name="Google Shape;55;p9"/>
          <p:cNvGrpSpPr/>
          <p:nvPr/>
        </p:nvGrpSpPr>
        <p:grpSpPr>
          <a:xfrm flipH="1">
            <a:off x="0" y="4004553"/>
            <a:ext cx="9144090" cy="1148819"/>
            <a:chOff x="0" y="3994700"/>
            <a:chExt cx="9144090" cy="1148819"/>
          </a:xfrm>
        </p:grpSpPr>
        <p:sp>
          <p:nvSpPr>
            <p:cNvPr id="56" name="Google Shape;56;p9"/>
            <p:cNvSpPr/>
            <p:nvPr/>
          </p:nvSpPr>
          <p:spPr>
            <a:xfrm>
              <a:off x="0" y="4427082"/>
              <a:ext cx="9143908" cy="716437"/>
            </a:xfrm>
            <a:custGeom>
              <a:avLst/>
              <a:gdLst/>
              <a:ahLst/>
              <a:cxnLst/>
              <a:rect l="l" t="t" r="r" b="b"/>
              <a:pathLst>
                <a:path w="223349" h="20336" extrusionOk="0">
                  <a:moveTo>
                    <a:pt x="223348" y="1"/>
                  </a:moveTo>
                  <a:cubicBezTo>
                    <a:pt x="220765" y="274"/>
                    <a:pt x="217786" y="2311"/>
                    <a:pt x="214503" y="6141"/>
                  </a:cubicBezTo>
                  <a:cubicBezTo>
                    <a:pt x="211220" y="10001"/>
                    <a:pt x="207117" y="11916"/>
                    <a:pt x="202254" y="12007"/>
                  </a:cubicBezTo>
                  <a:cubicBezTo>
                    <a:pt x="193044" y="12159"/>
                    <a:pt x="184685" y="13709"/>
                    <a:pt x="177208" y="16688"/>
                  </a:cubicBezTo>
                  <a:cubicBezTo>
                    <a:pt x="173591" y="18114"/>
                    <a:pt x="169270" y="18822"/>
                    <a:pt x="164246" y="18822"/>
                  </a:cubicBezTo>
                  <a:cubicBezTo>
                    <a:pt x="158882" y="18822"/>
                    <a:pt x="152716" y="18015"/>
                    <a:pt x="145748" y="16414"/>
                  </a:cubicBezTo>
                  <a:cubicBezTo>
                    <a:pt x="137879" y="13888"/>
                    <a:pt x="130767" y="12629"/>
                    <a:pt x="124413" y="12629"/>
                  </a:cubicBezTo>
                  <a:cubicBezTo>
                    <a:pt x="120827" y="12629"/>
                    <a:pt x="117483" y="13030"/>
                    <a:pt x="114380" y="13831"/>
                  </a:cubicBezTo>
                  <a:cubicBezTo>
                    <a:pt x="109200" y="15664"/>
                    <a:pt x="104634" y="16583"/>
                    <a:pt x="100670" y="16583"/>
                  </a:cubicBezTo>
                  <a:cubicBezTo>
                    <a:pt x="96028" y="16583"/>
                    <a:pt x="92213" y="15323"/>
                    <a:pt x="89212" y="12797"/>
                  </a:cubicBezTo>
                  <a:cubicBezTo>
                    <a:pt x="82409" y="6997"/>
                    <a:pt x="74678" y="4110"/>
                    <a:pt x="66035" y="4110"/>
                  </a:cubicBezTo>
                  <a:cubicBezTo>
                    <a:pt x="61316" y="4110"/>
                    <a:pt x="56325" y="4970"/>
                    <a:pt x="51065" y="6688"/>
                  </a:cubicBezTo>
                  <a:cubicBezTo>
                    <a:pt x="45249" y="9577"/>
                    <a:pt x="39433" y="11013"/>
                    <a:pt x="33616" y="11013"/>
                  </a:cubicBezTo>
                  <a:cubicBezTo>
                    <a:pt x="30253" y="11013"/>
                    <a:pt x="26890" y="10533"/>
                    <a:pt x="23527" y="9575"/>
                  </a:cubicBezTo>
                  <a:cubicBezTo>
                    <a:pt x="17813" y="7477"/>
                    <a:pt x="12065" y="6428"/>
                    <a:pt x="6285" y="6428"/>
                  </a:cubicBezTo>
                  <a:cubicBezTo>
                    <a:pt x="4195" y="6428"/>
                    <a:pt x="2100" y="6565"/>
                    <a:pt x="1" y="6840"/>
                  </a:cubicBezTo>
                  <a:lnTo>
                    <a:pt x="1" y="20335"/>
                  </a:lnTo>
                  <a:lnTo>
                    <a:pt x="223348" y="20244"/>
                  </a:lnTo>
                  <a:lnTo>
                    <a:pt x="2233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9"/>
            <p:cNvSpPr/>
            <p:nvPr/>
          </p:nvSpPr>
          <p:spPr>
            <a:xfrm>
              <a:off x="0" y="3994700"/>
              <a:ext cx="9144090" cy="1102946"/>
            </a:xfrm>
            <a:custGeom>
              <a:avLst/>
              <a:gdLst/>
              <a:ahLst/>
              <a:cxnLst/>
              <a:rect l="l" t="t" r="r" b="b"/>
              <a:pathLst>
                <a:path w="223258" h="31307" extrusionOk="0">
                  <a:moveTo>
                    <a:pt x="1" y="0"/>
                  </a:moveTo>
                  <a:lnTo>
                    <a:pt x="1" y="19302"/>
                  </a:lnTo>
                  <a:cubicBezTo>
                    <a:pt x="2071" y="19039"/>
                    <a:pt x="4134" y="18908"/>
                    <a:pt x="6193" y="18908"/>
                  </a:cubicBezTo>
                  <a:cubicBezTo>
                    <a:pt x="11993" y="18908"/>
                    <a:pt x="17753" y="19951"/>
                    <a:pt x="23497" y="22037"/>
                  </a:cubicBezTo>
                  <a:cubicBezTo>
                    <a:pt x="26857" y="23005"/>
                    <a:pt x="30218" y="23489"/>
                    <a:pt x="33580" y="23489"/>
                  </a:cubicBezTo>
                  <a:cubicBezTo>
                    <a:pt x="39402" y="23489"/>
                    <a:pt x="45228" y="22040"/>
                    <a:pt x="51066" y="19150"/>
                  </a:cubicBezTo>
                  <a:cubicBezTo>
                    <a:pt x="56310" y="17437"/>
                    <a:pt x="61280" y="16580"/>
                    <a:pt x="65980" y="16580"/>
                  </a:cubicBezTo>
                  <a:cubicBezTo>
                    <a:pt x="74626" y="16580"/>
                    <a:pt x="82359" y="19480"/>
                    <a:pt x="89212" y="25290"/>
                  </a:cubicBezTo>
                  <a:cubicBezTo>
                    <a:pt x="92197" y="27798"/>
                    <a:pt x="96003" y="29060"/>
                    <a:pt x="100643" y="29060"/>
                  </a:cubicBezTo>
                  <a:cubicBezTo>
                    <a:pt x="104603" y="29060"/>
                    <a:pt x="109170" y="28140"/>
                    <a:pt x="114349" y="26293"/>
                  </a:cubicBezTo>
                  <a:cubicBezTo>
                    <a:pt x="117466" y="25503"/>
                    <a:pt x="120820" y="25105"/>
                    <a:pt x="124413" y="25105"/>
                  </a:cubicBezTo>
                  <a:cubicBezTo>
                    <a:pt x="130773" y="25105"/>
                    <a:pt x="137882" y="26351"/>
                    <a:pt x="145748" y="28876"/>
                  </a:cubicBezTo>
                  <a:cubicBezTo>
                    <a:pt x="152699" y="30492"/>
                    <a:pt x="158847" y="31306"/>
                    <a:pt x="164207" y="31306"/>
                  </a:cubicBezTo>
                  <a:cubicBezTo>
                    <a:pt x="169230" y="31306"/>
                    <a:pt x="173561" y="30591"/>
                    <a:pt x="177208" y="29150"/>
                  </a:cubicBezTo>
                  <a:cubicBezTo>
                    <a:pt x="184685" y="26201"/>
                    <a:pt x="193044" y="24621"/>
                    <a:pt x="202223" y="24469"/>
                  </a:cubicBezTo>
                  <a:cubicBezTo>
                    <a:pt x="207148" y="24408"/>
                    <a:pt x="211251" y="22463"/>
                    <a:pt x="214503" y="18633"/>
                  </a:cubicBezTo>
                  <a:cubicBezTo>
                    <a:pt x="217695" y="14864"/>
                    <a:pt x="220674" y="12827"/>
                    <a:pt x="223257" y="12523"/>
                  </a:cubicBezTo>
                  <a:lnTo>
                    <a:pt x="223257" y="5320"/>
                  </a:lnTo>
                  <a:cubicBezTo>
                    <a:pt x="222394" y="5003"/>
                    <a:pt x="221493" y="4844"/>
                    <a:pt x="220553" y="4844"/>
                  </a:cubicBezTo>
                  <a:cubicBezTo>
                    <a:pt x="216262" y="4844"/>
                    <a:pt x="211167" y="8151"/>
                    <a:pt x="205233" y="14833"/>
                  </a:cubicBezTo>
                  <a:cubicBezTo>
                    <a:pt x="202016" y="19315"/>
                    <a:pt x="197131" y="21556"/>
                    <a:pt x="190556" y="21556"/>
                  </a:cubicBezTo>
                  <a:cubicBezTo>
                    <a:pt x="189550" y="21556"/>
                    <a:pt x="188505" y="21504"/>
                    <a:pt x="187421" y="21399"/>
                  </a:cubicBezTo>
                  <a:cubicBezTo>
                    <a:pt x="186995" y="21376"/>
                    <a:pt x="186568" y="21365"/>
                    <a:pt x="186141" y="21365"/>
                  </a:cubicBezTo>
                  <a:cubicBezTo>
                    <a:pt x="181441" y="21365"/>
                    <a:pt x="176630" y="22742"/>
                    <a:pt x="171615" y="25472"/>
                  </a:cubicBezTo>
                  <a:cubicBezTo>
                    <a:pt x="167593" y="27181"/>
                    <a:pt x="163251" y="28036"/>
                    <a:pt x="158590" y="28036"/>
                  </a:cubicBezTo>
                  <a:cubicBezTo>
                    <a:pt x="151065" y="28036"/>
                    <a:pt x="142708" y="25806"/>
                    <a:pt x="133529" y="21338"/>
                  </a:cubicBezTo>
                  <a:cubicBezTo>
                    <a:pt x="129974" y="19978"/>
                    <a:pt x="126301" y="19300"/>
                    <a:pt x="122506" y="19300"/>
                  </a:cubicBezTo>
                  <a:cubicBezTo>
                    <a:pt x="117054" y="19300"/>
                    <a:pt x="111350" y="20701"/>
                    <a:pt x="105383" y="23496"/>
                  </a:cubicBezTo>
                  <a:cubicBezTo>
                    <a:pt x="103566" y="24352"/>
                    <a:pt x="101831" y="24779"/>
                    <a:pt x="100178" y="24779"/>
                  </a:cubicBezTo>
                  <a:cubicBezTo>
                    <a:pt x="96605" y="24779"/>
                    <a:pt x="93416" y="22784"/>
                    <a:pt x="90610" y="18815"/>
                  </a:cubicBezTo>
                  <a:cubicBezTo>
                    <a:pt x="88756" y="15624"/>
                    <a:pt x="85778" y="12402"/>
                    <a:pt x="81704" y="9180"/>
                  </a:cubicBezTo>
                  <a:cubicBezTo>
                    <a:pt x="78490" y="6749"/>
                    <a:pt x="74729" y="5533"/>
                    <a:pt x="70422" y="5533"/>
                  </a:cubicBezTo>
                  <a:cubicBezTo>
                    <a:pt x="63201" y="5533"/>
                    <a:pt x="54447" y="8952"/>
                    <a:pt x="44166" y="15806"/>
                  </a:cubicBezTo>
                  <a:cubicBezTo>
                    <a:pt x="40599" y="17277"/>
                    <a:pt x="37297" y="18015"/>
                    <a:pt x="34257" y="18015"/>
                  </a:cubicBezTo>
                  <a:cubicBezTo>
                    <a:pt x="29448" y="18015"/>
                    <a:pt x="25296" y="16169"/>
                    <a:pt x="21795" y="12463"/>
                  </a:cubicBezTo>
                  <a:cubicBezTo>
                    <a:pt x="15290" y="4195"/>
                    <a:pt x="8056" y="61"/>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8" name="Google Shape;58;p9"/>
          <p:cNvCxnSpPr/>
          <p:nvPr/>
        </p:nvCxnSpPr>
        <p:spPr>
          <a:xfrm>
            <a:off x="716625" y="574625"/>
            <a:ext cx="77208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6"/>
        <p:cNvGrpSpPr/>
        <p:nvPr/>
      </p:nvGrpSpPr>
      <p:grpSpPr>
        <a:xfrm>
          <a:off x="0" y="0"/>
          <a:ext cx="0" cy="0"/>
          <a:chOff x="0" y="0"/>
          <a:chExt cx="0" cy="0"/>
        </a:xfrm>
      </p:grpSpPr>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04"/>
        <p:cNvGrpSpPr/>
        <p:nvPr/>
      </p:nvGrpSpPr>
      <p:grpSpPr>
        <a:xfrm>
          <a:off x="0" y="0"/>
          <a:ext cx="0" cy="0"/>
          <a:chOff x="0" y="0"/>
          <a:chExt cx="0" cy="0"/>
        </a:xfrm>
      </p:grpSpPr>
      <p:sp>
        <p:nvSpPr>
          <p:cNvPr id="105" name="Google Shape;105;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a:endParaRPr/>
          </a:p>
        </p:txBody>
      </p:sp>
      <p:sp>
        <p:nvSpPr>
          <p:cNvPr id="106" name="Google Shape;106;p17"/>
          <p:cNvSpPr txBox="1">
            <a:spLocks noGrp="1"/>
          </p:cNvSpPr>
          <p:nvPr>
            <p:ph type="subTitle" idx="1"/>
          </p:nvPr>
        </p:nvSpPr>
        <p:spPr>
          <a:xfrm>
            <a:off x="722475" y="2821715"/>
            <a:ext cx="2418600" cy="123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7" name="Google Shape;107;p17"/>
          <p:cNvSpPr txBox="1">
            <a:spLocks noGrp="1"/>
          </p:cNvSpPr>
          <p:nvPr>
            <p:ph type="subTitle" idx="2"/>
          </p:nvPr>
        </p:nvSpPr>
        <p:spPr>
          <a:xfrm>
            <a:off x="3269200" y="2821715"/>
            <a:ext cx="2418600" cy="123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8" name="Google Shape;108;p17"/>
          <p:cNvSpPr txBox="1">
            <a:spLocks noGrp="1"/>
          </p:cNvSpPr>
          <p:nvPr>
            <p:ph type="subTitle" idx="3"/>
          </p:nvPr>
        </p:nvSpPr>
        <p:spPr>
          <a:xfrm>
            <a:off x="5815925" y="2821715"/>
            <a:ext cx="2418600" cy="123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9" name="Google Shape;109;p17"/>
          <p:cNvSpPr txBox="1">
            <a:spLocks noGrp="1"/>
          </p:cNvSpPr>
          <p:nvPr>
            <p:ph type="subTitle" idx="4"/>
          </p:nvPr>
        </p:nvSpPr>
        <p:spPr>
          <a:xfrm>
            <a:off x="722475" y="2382817"/>
            <a:ext cx="2418600" cy="43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Lexend"/>
                <a:ea typeface="Lexend"/>
                <a:cs typeface="Lexend"/>
                <a:sym typeface="Lexen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10" name="Google Shape;110;p17"/>
          <p:cNvSpPr txBox="1">
            <a:spLocks noGrp="1"/>
          </p:cNvSpPr>
          <p:nvPr>
            <p:ph type="subTitle" idx="5"/>
          </p:nvPr>
        </p:nvSpPr>
        <p:spPr>
          <a:xfrm>
            <a:off x="3269204" y="2382817"/>
            <a:ext cx="2418600" cy="43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Lexend"/>
                <a:ea typeface="Lexend"/>
                <a:cs typeface="Lexend"/>
                <a:sym typeface="Lexen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11" name="Google Shape;111;p17"/>
          <p:cNvSpPr txBox="1">
            <a:spLocks noGrp="1"/>
          </p:cNvSpPr>
          <p:nvPr>
            <p:ph type="subTitle" idx="6"/>
          </p:nvPr>
        </p:nvSpPr>
        <p:spPr>
          <a:xfrm>
            <a:off x="5815926" y="2382817"/>
            <a:ext cx="2418600" cy="43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Lexend"/>
                <a:ea typeface="Lexend"/>
                <a:cs typeface="Lexend"/>
                <a:sym typeface="Lexen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112" name="Google Shape;112;p17"/>
          <p:cNvGrpSpPr/>
          <p:nvPr/>
        </p:nvGrpSpPr>
        <p:grpSpPr>
          <a:xfrm>
            <a:off x="-8" y="4379259"/>
            <a:ext cx="9143908" cy="764272"/>
            <a:chOff x="-8" y="4379259"/>
            <a:chExt cx="9143908" cy="764272"/>
          </a:xfrm>
        </p:grpSpPr>
        <p:sp>
          <p:nvSpPr>
            <p:cNvPr id="113" name="Google Shape;113;p17"/>
            <p:cNvSpPr/>
            <p:nvPr/>
          </p:nvSpPr>
          <p:spPr>
            <a:xfrm>
              <a:off x="1816" y="4379259"/>
              <a:ext cx="9140183" cy="758256"/>
            </a:xfrm>
            <a:custGeom>
              <a:avLst/>
              <a:gdLst/>
              <a:ahLst/>
              <a:cxnLst/>
              <a:rect l="l" t="t" r="r" b="b"/>
              <a:pathLst>
                <a:path w="223258" h="31307" extrusionOk="0">
                  <a:moveTo>
                    <a:pt x="1" y="0"/>
                  </a:moveTo>
                  <a:lnTo>
                    <a:pt x="1" y="19302"/>
                  </a:lnTo>
                  <a:cubicBezTo>
                    <a:pt x="2071" y="19039"/>
                    <a:pt x="4134" y="18908"/>
                    <a:pt x="6193" y="18908"/>
                  </a:cubicBezTo>
                  <a:cubicBezTo>
                    <a:pt x="11993" y="18908"/>
                    <a:pt x="17753" y="19951"/>
                    <a:pt x="23497" y="22037"/>
                  </a:cubicBezTo>
                  <a:cubicBezTo>
                    <a:pt x="26857" y="23005"/>
                    <a:pt x="30218" y="23489"/>
                    <a:pt x="33580" y="23489"/>
                  </a:cubicBezTo>
                  <a:cubicBezTo>
                    <a:pt x="39402" y="23489"/>
                    <a:pt x="45228" y="22040"/>
                    <a:pt x="51066" y="19150"/>
                  </a:cubicBezTo>
                  <a:cubicBezTo>
                    <a:pt x="56310" y="17437"/>
                    <a:pt x="61280" y="16580"/>
                    <a:pt x="65980" y="16580"/>
                  </a:cubicBezTo>
                  <a:cubicBezTo>
                    <a:pt x="74626" y="16580"/>
                    <a:pt x="82359" y="19480"/>
                    <a:pt x="89212" y="25290"/>
                  </a:cubicBezTo>
                  <a:cubicBezTo>
                    <a:pt x="92197" y="27798"/>
                    <a:pt x="96003" y="29060"/>
                    <a:pt x="100643" y="29060"/>
                  </a:cubicBezTo>
                  <a:cubicBezTo>
                    <a:pt x="104603" y="29060"/>
                    <a:pt x="109170" y="28140"/>
                    <a:pt x="114349" y="26293"/>
                  </a:cubicBezTo>
                  <a:cubicBezTo>
                    <a:pt x="117466" y="25503"/>
                    <a:pt x="120820" y="25105"/>
                    <a:pt x="124413" y="25105"/>
                  </a:cubicBezTo>
                  <a:cubicBezTo>
                    <a:pt x="130773" y="25105"/>
                    <a:pt x="137882" y="26351"/>
                    <a:pt x="145748" y="28876"/>
                  </a:cubicBezTo>
                  <a:cubicBezTo>
                    <a:pt x="152699" y="30492"/>
                    <a:pt x="158847" y="31306"/>
                    <a:pt x="164207" y="31306"/>
                  </a:cubicBezTo>
                  <a:cubicBezTo>
                    <a:pt x="169230" y="31306"/>
                    <a:pt x="173561" y="30591"/>
                    <a:pt x="177208" y="29150"/>
                  </a:cubicBezTo>
                  <a:cubicBezTo>
                    <a:pt x="184685" y="26201"/>
                    <a:pt x="193044" y="24621"/>
                    <a:pt x="202223" y="24469"/>
                  </a:cubicBezTo>
                  <a:cubicBezTo>
                    <a:pt x="207148" y="24408"/>
                    <a:pt x="211251" y="22463"/>
                    <a:pt x="214503" y="18633"/>
                  </a:cubicBezTo>
                  <a:cubicBezTo>
                    <a:pt x="217695" y="14864"/>
                    <a:pt x="220674" y="12827"/>
                    <a:pt x="223257" y="12523"/>
                  </a:cubicBezTo>
                  <a:lnTo>
                    <a:pt x="223257" y="5320"/>
                  </a:lnTo>
                  <a:cubicBezTo>
                    <a:pt x="222394" y="5003"/>
                    <a:pt x="221493" y="4844"/>
                    <a:pt x="220553" y="4844"/>
                  </a:cubicBezTo>
                  <a:cubicBezTo>
                    <a:pt x="216262" y="4844"/>
                    <a:pt x="211167" y="8151"/>
                    <a:pt x="205233" y="14833"/>
                  </a:cubicBezTo>
                  <a:cubicBezTo>
                    <a:pt x="202016" y="19315"/>
                    <a:pt x="197131" y="21556"/>
                    <a:pt x="190556" y="21556"/>
                  </a:cubicBezTo>
                  <a:cubicBezTo>
                    <a:pt x="189550" y="21556"/>
                    <a:pt x="188505" y="21504"/>
                    <a:pt x="187421" y="21399"/>
                  </a:cubicBezTo>
                  <a:cubicBezTo>
                    <a:pt x="186995" y="21376"/>
                    <a:pt x="186568" y="21365"/>
                    <a:pt x="186141" y="21365"/>
                  </a:cubicBezTo>
                  <a:cubicBezTo>
                    <a:pt x="181441" y="21365"/>
                    <a:pt x="176630" y="22742"/>
                    <a:pt x="171615" y="25472"/>
                  </a:cubicBezTo>
                  <a:cubicBezTo>
                    <a:pt x="167593" y="27181"/>
                    <a:pt x="163251" y="28036"/>
                    <a:pt x="158590" y="28036"/>
                  </a:cubicBezTo>
                  <a:cubicBezTo>
                    <a:pt x="151065" y="28036"/>
                    <a:pt x="142708" y="25806"/>
                    <a:pt x="133529" y="21338"/>
                  </a:cubicBezTo>
                  <a:cubicBezTo>
                    <a:pt x="129974" y="19978"/>
                    <a:pt x="126301" y="19300"/>
                    <a:pt x="122506" y="19300"/>
                  </a:cubicBezTo>
                  <a:cubicBezTo>
                    <a:pt x="117054" y="19300"/>
                    <a:pt x="111350" y="20701"/>
                    <a:pt x="105383" y="23496"/>
                  </a:cubicBezTo>
                  <a:cubicBezTo>
                    <a:pt x="103566" y="24352"/>
                    <a:pt x="101831" y="24779"/>
                    <a:pt x="100178" y="24779"/>
                  </a:cubicBezTo>
                  <a:cubicBezTo>
                    <a:pt x="96605" y="24779"/>
                    <a:pt x="93416" y="22784"/>
                    <a:pt x="90610" y="18815"/>
                  </a:cubicBezTo>
                  <a:cubicBezTo>
                    <a:pt x="88756" y="15624"/>
                    <a:pt x="85778" y="12402"/>
                    <a:pt x="81704" y="9180"/>
                  </a:cubicBezTo>
                  <a:cubicBezTo>
                    <a:pt x="78490" y="6749"/>
                    <a:pt x="74729" y="5533"/>
                    <a:pt x="70422" y="5533"/>
                  </a:cubicBezTo>
                  <a:cubicBezTo>
                    <a:pt x="63201" y="5533"/>
                    <a:pt x="54447" y="8952"/>
                    <a:pt x="44166" y="15806"/>
                  </a:cubicBezTo>
                  <a:cubicBezTo>
                    <a:pt x="40599" y="17277"/>
                    <a:pt x="37297" y="18015"/>
                    <a:pt x="34257" y="18015"/>
                  </a:cubicBezTo>
                  <a:cubicBezTo>
                    <a:pt x="29448" y="18015"/>
                    <a:pt x="25296" y="16169"/>
                    <a:pt x="21795" y="12463"/>
                  </a:cubicBezTo>
                  <a:cubicBezTo>
                    <a:pt x="15290" y="4195"/>
                    <a:pt x="8056" y="61"/>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7"/>
            <p:cNvSpPr/>
            <p:nvPr/>
          </p:nvSpPr>
          <p:spPr>
            <a:xfrm>
              <a:off x="-8" y="4595374"/>
              <a:ext cx="9143908" cy="548157"/>
            </a:xfrm>
            <a:custGeom>
              <a:avLst/>
              <a:gdLst/>
              <a:ahLst/>
              <a:cxnLst/>
              <a:rect l="l" t="t" r="r" b="b"/>
              <a:pathLst>
                <a:path w="223349" h="20336" extrusionOk="0">
                  <a:moveTo>
                    <a:pt x="223348" y="1"/>
                  </a:moveTo>
                  <a:cubicBezTo>
                    <a:pt x="220765" y="274"/>
                    <a:pt x="217786" y="2311"/>
                    <a:pt x="214503" y="6141"/>
                  </a:cubicBezTo>
                  <a:cubicBezTo>
                    <a:pt x="211220" y="10001"/>
                    <a:pt x="207117" y="11916"/>
                    <a:pt x="202254" y="12007"/>
                  </a:cubicBezTo>
                  <a:cubicBezTo>
                    <a:pt x="193044" y="12159"/>
                    <a:pt x="184685" y="13709"/>
                    <a:pt x="177208" y="16688"/>
                  </a:cubicBezTo>
                  <a:cubicBezTo>
                    <a:pt x="173591" y="18114"/>
                    <a:pt x="169270" y="18822"/>
                    <a:pt x="164246" y="18822"/>
                  </a:cubicBezTo>
                  <a:cubicBezTo>
                    <a:pt x="158882" y="18822"/>
                    <a:pt x="152716" y="18015"/>
                    <a:pt x="145748" y="16414"/>
                  </a:cubicBezTo>
                  <a:cubicBezTo>
                    <a:pt x="137879" y="13888"/>
                    <a:pt x="130767" y="12629"/>
                    <a:pt x="124413" y="12629"/>
                  </a:cubicBezTo>
                  <a:cubicBezTo>
                    <a:pt x="120827" y="12629"/>
                    <a:pt x="117483" y="13030"/>
                    <a:pt x="114380" y="13831"/>
                  </a:cubicBezTo>
                  <a:cubicBezTo>
                    <a:pt x="109200" y="15664"/>
                    <a:pt x="104634" y="16583"/>
                    <a:pt x="100670" y="16583"/>
                  </a:cubicBezTo>
                  <a:cubicBezTo>
                    <a:pt x="96028" y="16583"/>
                    <a:pt x="92213" y="15323"/>
                    <a:pt x="89212" y="12797"/>
                  </a:cubicBezTo>
                  <a:cubicBezTo>
                    <a:pt x="82409" y="6997"/>
                    <a:pt x="74678" y="4110"/>
                    <a:pt x="66035" y="4110"/>
                  </a:cubicBezTo>
                  <a:cubicBezTo>
                    <a:pt x="61316" y="4110"/>
                    <a:pt x="56325" y="4970"/>
                    <a:pt x="51065" y="6688"/>
                  </a:cubicBezTo>
                  <a:cubicBezTo>
                    <a:pt x="45249" y="9577"/>
                    <a:pt x="39433" y="11013"/>
                    <a:pt x="33616" y="11013"/>
                  </a:cubicBezTo>
                  <a:cubicBezTo>
                    <a:pt x="30253" y="11013"/>
                    <a:pt x="26890" y="10533"/>
                    <a:pt x="23527" y="9575"/>
                  </a:cubicBezTo>
                  <a:cubicBezTo>
                    <a:pt x="17813" y="7477"/>
                    <a:pt x="12065" y="6428"/>
                    <a:pt x="6285" y="6428"/>
                  </a:cubicBezTo>
                  <a:cubicBezTo>
                    <a:pt x="4195" y="6428"/>
                    <a:pt x="2100" y="6565"/>
                    <a:pt x="1" y="6840"/>
                  </a:cubicBezTo>
                  <a:lnTo>
                    <a:pt x="1" y="20335"/>
                  </a:lnTo>
                  <a:lnTo>
                    <a:pt x="223348" y="20244"/>
                  </a:lnTo>
                  <a:lnTo>
                    <a:pt x="2233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5" name="Google Shape;115;p17"/>
          <p:cNvCxnSpPr/>
          <p:nvPr/>
        </p:nvCxnSpPr>
        <p:spPr>
          <a:xfrm>
            <a:off x="716625" y="312788"/>
            <a:ext cx="77208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60"/>
        <p:cNvGrpSpPr/>
        <p:nvPr/>
      </p:nvGrpSpPr>
      <p:grpSpPr>
        <a:xfrm>
          <a:off x="0" y="0"/>
          <a:ext cx="0" cy="0"/>
          <a:chOff x="0" y="0"/>
          <a:chExt cx="0" cy="0"/>
        </a:xfrm>
      </p:grpSpPr>
      <p:grpSp>
        <p:nvGrpSpPr>
          <p:cNvPr id="161" name="Google Shape;161;p22"/>
          <p:cNvGrpSpPr/>
          <p:nvPr/>
        </p:nvGrpSpPr>
        <p:grpSpPr>
          <a:xfrm>
            <a:off x="0" y="4004553"/>
            <a:ext cx="9144090" cy="1148819"/>
            <a:chOff x="0" y="3994700"/>
            <a:chExt cx="9144090" cy="1148819"/>
          </a:xfrm>
        </p:grpSpPr>
        <p:sp>
          <p:nvSpPr>
            <p:cNvPr id="162" name="Google Shape;162;p22"/>
            <p:cNvSpPr/>
            <p:nvPr/>
          </p:nvSpPr>
          <p:spPr>
            <a:xfrm>
              <a:off x="0" y="4427082"/>
              <a:ext cx="9143908" cy="716437"/>
            </a:xfrm>
            <a:custGeom>
              <a:avLst/>
              <a:gdLst/>
              <a:ahLst/>
              <a:cxnLst/>
              <a:rect l="l" t="t" r="r" b="b"/>
              <a:pathLst>
                <a:path w="223349" h="20336" extrusionOk="0">
                  <a:moveTo>
                    <a:pt x="223348" y="1"/>
                  </a:moveTo>
                  <a:cubicBezTo>
                    <a:pt x="220765" y="274"/>
                    <a:pt x="217786" y="2311"/>
                    <a:pt x="214503" y="6141"/>
                  </a:cubicBezTo>
                  <a:cubicBezTo>
                    <a:pt x="211220" y="10001"/>
                    <a:pt x="207117" y="11916"/>
                    <a:pt x="202254" y="12007"/>
                  </a:cubicBezTo>
                  <a:cubicBezTo>
                    <a:pt x="193044" y="12159"/>
                    <a:pt x="184685" y="13709"/>
                    <a:pt x="177208" y="16688"/>
                  </a:cubicBezTo>
                  <a:cubicBezTo>
                    <a:pt x="173591" y="18114"/>
                    <a:pt x="169270" y="18822"/>
                    <a:pt x="164246" y="18822"/>
                  </a:cubicBezTo>
                  <a:cubicBezTo>
                    <a:pt x="158882" y="18822"/>
                    <a:pt x="152716" y="18015"/>
                    <a:pt x="145748" y="16414"/>
                  </a:cubicBezTo>
                  <a:cubicBezTo>
                    <a:pt x="137879" y="13888"/>
                    <a:pt x="130767" y="12629"/>
                    <a:pt x="124413" y="12629"/>
                  </a:cubicBezTo>
                  <a:cubicBezTo>
                    <a:pt x="120827" y="12629"/>
                    <a:pt x="117483" y="13030"/>
                    <a:pt x="114380" y="13831"/>
                  </a:cubicBezTo>
                  <a:cubicBezTo>
                    <a:pt x="109200" y="15664"/>
                    <a:pt x="104634" y="16583"/>
                    <a:pt x="100670" y="16583"/>
                  </a:cubicBezTo>
                  <a:cubicBezTo>
                    <a:pt x="96028" y="16583"/>
                    <a:pt x="92213" y="15323"/>
                    <a:pt x="89212" y="12797"/>
                  </a:cubicBezTo>
                  <a:cubicBezTo>
                    <a:pt x="82409" y="6997"/>
                    <a:pt x="74678" y="4110"/>
                    <a:pt x="66035" y="4110"/>
                  </a:cubicBezTo>
                  <a:cubicBezTo>
                    <a:pt x="61316" y="4110"/>
                    <a:pt x="56325" y="4970"/>
                    <a:pt x="51065" y="6688"/>
                  </a:cubicBezTo>
                  <a:cubicBezTo>
                    <a:pt x="45249" y="9577"/>
                    <a:pt x="39433" y="11013"/>
                    <a:pt x="33616" y="11013"/>
                  </a:cubicBezTo>
                  <a:cubicBezTo>
                    <a:pt x="30253" y="11013"/>
                    <a:pt x="26890" y="10533"/>
                    <a:pt x="23527" y="9575"/>
                  </a:cubicBezTo>
                  <a:cubicBezTo>
                    <a:pt x="17813" y="7477"/>
                    <a:pt x="12065" y="6428"/>
                    <a:pt x="6285" y="6428"/>
                  </a:cubicBezTo>
                  <a:cubicBezTo>
                    <a:pt x="4195" y="6428"/>
                    <a:pt x="2100" y="6565"/>
                    <a:pt x="1" y="6840"/>
                  </a:cubicBezTo>
                  <a:lnTo>
                    <a:pt x="1" y="20335"/>
                  </a:lnTo>
                  <a:lnTo>
                    <a:pt x="223348" y="20244"/>
                  </a:lnTo>
                  <a:lnTo>
                    <a:pt x="2233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2"/>
            <p:cNvSpPr/>
            <p:nvPr/>
          </p:nvSpPr>
          <p:spPr>
            <a:xfrm>
              <a:off x="0" y="3994700"/>
              <a:ext cx="9144090" cy="1102946"/>
            </a:xfrm>
            <a:custGeom>
              <a:avLst/>
              <a:gdLst/>
              <a:ahLst/>
              <a:cxnLst/>
              <a:rect l="l" t="t" r="r" b="b"/>
              <a:pathLst>
                <a:path w="223258" h="31307" extrusionOk="0">
                  <a:moveTo>
                    <a:pt x="1" y="0"/>
                  </a:moveTo>
                  <a:lnTo>
                    <a:pt x="1" y="19302"/>
                  </a:lnTo>
                  <a:cubicBezTo>
                    <a:pt x="2071" y="19039"/>
                    <a:pt x="4134" y="18908"/>
                    <a:pt x="6193" y="18908"/>
                  </a:cubicBezTo>
                  <a:cubicBezTo>
                    <a:pt x="11993" y="18908"/>
                    <a:pt x="17753" y="19951"/>
                    <a:pt x="23497" y="22037"/>
                  </a:cubicBezTo>
                  <a:cubicBezTo>
                    <a:pt x="26857" y="23005"/>
                    <a:pt x="30218" y="23489"/>
                    <a:pt x="33580" y="23489"/>
                  </a:cubicBezTo>
                  <a:cubicBezTo>
                    <a:pt x="39402" y="23489"/>
                    <a:pt x="45228" y="22040"/>
                    <a:pt x="51066" y="19150"/>
                  </a:cubicBezTo>
                  <a:cubicBezTo>
                    <a:pt x="56310" y="17437"/>
                    <a:pt x="61280" y="16580"/>
                    <a:pt x="65980" y="16580"/>
                  </a:cubicBezTo>
                  <a:cubicBezTo>
                    <a:pt x="74626" y="16580"/>
                    <a:pt x="82359" y="19480"/>
                    <a:pt x="89212" y="25290"/>
                  </a:cubicBezTo>
                  <a:cubicBezTo>
                    <a:pt x="92197" y="27798"/>
                    <a:pt x="96003" y="29060"/>
                    <a:pt x="100643" y="29060"/>
                  </a:cubicBezTo>
                  <a:cubicBezTo>
                    <a:pt x="104603" y="29060"/>
                    <a:pt x="109170" y="28140"/>
                    <a:pt x="114349" y="26293"/>
                  </a:cubicBezTo>
                  <a:cubicBezTo>
                    <a:pt x="117466" y="25503"/>
                    <a:pt x="120820" y="25105"/>
                    <a:pt x="124413" y="25105"/>
                  </a:cubicBezTo>
                  <a:cubicBezTo>
                    <a:pt x="130773" y="25105"/>
                    <a:pt x="137882" y="26351"/>
                    <a:pt x="145748" y="28876"/>
                  </a:cubicBezTo>
                  <a:cubicBezTo>
                    <a:pt x="152699" y="30492"/>
                    <a:pt x="158847" y="31306"/>
                    <a:pt x="164207" y="31306"/>
                  </a:cubicBezTo>
                  <a:cubicBezTo>
                    <a:pt x="169230" y="31306"/>
                    <a:pt x="173561" y="30591"/>
                    <a:pt x="177208" y="29150"/>
                  </a:cubicBezTo>
                  <a:cubicBezTo>
                    <a:pt x="184685" y="26201"/>
                    <a:pt x="193044" y="24621"/>
                    <a:pt x="202223" y="24469"/>
                  </a:cubicBezTo>
                  <a:cubicBezTo>
                    <a:pt x="207148" y="24408"/>
                    <a:pt x="211251" y="22463"/>
                    <a:pt x="214503" y="18633"/>
                  </a:cubicBezTo>
                  <a:cubicBezTo>
                    <a:pt x="217695" y="14864"/>
                    <a:pt x="220674" y="12827"/>
                    <a:pt x="223257" y="12523"/>
                  </a:cubicBezTo>
                  <a:lnTo>
                    <a:pt x="223257" y="5320"/>
                  </a:lnTo>
                  <a:cubicBezTo>
                    <a:pt x="222394" y="5003"/>
                    <a:pt x="221493" y="4844"/>
                    <a:pt x="220553" y="4844"/>
                  </a:cubicBezTo>
                  <a:cubicBezTo>
                    <a:pt x="216262" y="4844"/>
                    <a:pt x="211167" y="8151"/>
                    <a:pt x="205233" y="14833"/>
                  </a:cubicBezTo>
                  <a:cubicBezTo>
                    <a:pt x="202016" y="19315"/>
                    <a:pt x="197131" y="21556"/>
                    <a:pt x="190556" y="21556"/>
                  </a:cubicBezTo>
                  <a:cubicBezTo>
                    <a:pt x="189550" y="21556"/>
                    <a:pt x="188505" y="21504"/>
                    <a:pt x="187421" y="21399"/>
                  </a:cubicBezTo>
                  <a:cubicBezTo>
                    <a:pt x="186995" y="21376"/>
                    <a:pt x="186568" y="21365"/>
                    <a:pt x="186141" y="21365"/>
                  </a:cubicBezTo>
                  <a:cubicBezTo>
                    <a:pt x="181441" y="21365"/>
                    <a:pt x="176630" y="22742"/>
                    <a:pt x="171615" y="25472"/>
                  </a:cubicBezTo>
                  <a:cubicBezTo>
                    <a:pt x="167593" y="27181"/>
                    <a:pt x="163251" y="28036"/>
                    <a:pt x="158590" y="28036"/>
                  </a:cubicBezTo>
                  <a:cubicBezTo>
                    <a:pt x="151065" y="28036"/>
                    <a:pt x="142708" y="25806"/>
                    <a:pt x="133529" y="21338"/>
                  </a:cubicBezTo>
                  <a:cubicBezTo>
                    <a:pt x="129974" y="19978"/>
                    <a:pt x="126301" y="19300"/>
                    <a:pt x="122506" y="19300"/>
                  </a:cubicBezTo>
                  <a:cubicBezTo>
                    <a:pt x="117054" y="19300"/>
                    <a:pt x="111350" y="20701"/>
                    <a:pt x="105383" y="23496"/>
                  </a:cubicBezTo>
                  <a:cubicBezTo>
                    <a:pt x="103566" y="24352"/>
                    <a:pt x="101831" y="24779"/>
                    <a:pt x="100178" y="24779"/>
                  </a:cubicBezTo>
                  <a:cubicBezTo>
                    <a:pt x="96605" y="24779"/>
                    <a:pt x="93416" y="22784"/>
                    <a:pt x="90610" y="18815"/>
                  </a:cubicBezTo>
                  <a:cubicBezTo>
                    <a:pt x="88756" y="15624"/>
                    <a:pt x="85778" y="12402"/>
                    <a:pt x="81704" y="9180"/>
                  </a:cubicBezTo>
                  <a:cubicBezTo>
                    <a:pt x="78490" y="6749"/>
                    <a:pt x="74729" y="5533"/>
                    <a:pt x="70422" y="5533"/>
                  </a:cubicBezTo>
                  <a:cubicBezTo>
                    <a:pt x="63201" y="5533"/>
                    <a:pt x="54447" y="8952"/>
                    <a:pt x="44166" y="15806"/>
                  </a:cubicBezTo>
                  <a:cubicBezTo>
                    <a:pt x="40599" y="17277"/>
                    <a:pt x="37297" y="18015"/>
                    <a:pt x="34257" y="18015"/>
                  </a:cubicBezTo>
                  <a:cubicBezTo>
                    <a:pt x="29448" y="18015"/>
                    <a:pt x="25296" y="16169"/>
                    <a:pt x="21795" y="12463"/>
                  </a:cubicBezTo>
                  <a:cubicBezTo>
                    <a:pt x="15290" y="4195"/>
                    <a:pt x="8056" y="61"/>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4" name="Google Shape;164;p22"/>
          <p:cNvCxnSpPr/>
          <p:nvPr/>
        </p:nvCxnSpPr>
        <p:spPr>
          <a:xfrm>
            <a:off x="716625" y="574625"/>
            <a:ext cx="77208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65"/>
        <p:cNvGrpSpPr/>
        <p:nvPr/>
      </p:nvGrpSpPr>
      <p:grpSpPr>
        <a:xfrm>
          <a:off x="0" y="0"/>
          <a:ext cx="0" cy="0"/>
          <a:chOff x="0" y="0"/>
          <a:chExt cx="0" cy="0"/>
        </a:xfrm>
      </p:grpSpPr>
      <p:grpSp>
        <p:nvGrpSpPr>
          <p:cNvPr id="166" name="Google Shape;166;p23"/>
          <p:cNvGrpSpPr/>
          <p:nvPr/>
        </p:nvGrpSpPr>
        <p:grpSpPr>
          <a:xfrm flipH="1">
            <a:off x="-8" y="4387805"/>
            <a:ext cx="9143908" cy="764272"/>
            <a:chOff x="-8" y="4379259"/>
            <a:chExt cx="9143908" cy="764272"/>
          </a:xfrm>
        </p:grpSpPr>
        <p:sp>
          <p:nvSpPr>
            <p:cNvPr id="167" name="Google Shape;167;p23"/>
            <p:cNvSpPr/>
            <p:nvPr/>
          </p:nvSpPr>
          <p:spPr>
            <a:xfrm>
              <a:off x="1816" y="4379259"/>
              <a:ext cx="9140183" cy="758256"/>
            </a:xfrm>
            <a:custGeom>
              <a:avLst/>
              <a:gdLst/>
              <a:ahLst/>
              <a:cxnLst/>
              <a:rect l="l" t="t" r="r" b="b"/>
              <a:pathLst>
                <a:path w="223258" h="31307" extrusionOk="0">
                  <a:moveTo>
                    <a:pt x="1" y="0"/>
                  </a:moveTo>
                  <a:lnTo>
                    <a:pt x="1" y="19302"/>
                  </a:lnTo>
                  <a:cubicBezTo>
                    <a:pt x="2071" y="19039"/>
                    <a:pt x="4134" y="18908"/>
                    <a:pt x="6193" y="18908"/>
                  </a:cubicBezTo>
                  <a:cubicBezTo>
                    <a:pt x="11993" y="18908"/>
                    <a:pt x="17753" y="19951"/>
                    <a:pt x="23497" y="22037"/>
                  </a:cubicBezTo>
                  <a:cubicBezTo>
                    <a:pt x="26857" y="23005"/>
                    <a:pt x="30218" y="23489"/>
                    <a:pt x="33580" y="23489"/>
                  </a:cubicBezTo>
                  <a:cubicBezTo>
                    <a:pt x="39402" y="23489"/>
                    <a:pt x="45228" y="22040"/>
                    <a:pt x="51066" y="19150"/>
                  </a:cubicBezTo>
                  <a:cubicBezTo>
                    <a:pt x="56310" y="17437"/>
                    <a:pt x="61280" y="16580"/>
                    <a:pt x="65980" y="16580"/>
                  </a:cubicBezTo>
                  <a:cubicBezTo>
                    <a:pt x="74626" y="16580"/>
                    <a:pt x="82359" y="19480"/>
                    <a:pt x="89212" y="25290"/>
                  </a:cubicBezTo>
                  <a:cubicBezTo>
                    <a:pt x="92197" y="27798"/>
                    <a:pt x="96003" y="29060"/>
                    <a:pt x="100643" y="29060"/>
                  </a:cubicBezTo>
                  <a:cubicBezTo>
                    <a:pt x="104603" y="29060"/>
                    <a:pt x="109170" y="28140"/>
                    <a:pt x="114349" y="26293"/>
                  </a:cubicBezTo>
                  <a:cubicBezTo>
                    <a:pt x="117466" y="25503"/>
                    <a:pt x="120820" y="25105"/>
                    <a:pt x="124413" y="25105"/>
                  </a:cubicBezTo>
                  <a:cubicBezTo>
                    <a:pt x="130773" y="25105"/>
                    <a:pt x="137882" y="26351"/>
                    <a:pt x="145748" y="28876"/>
                  </a:cubicBezTo>
                  <a:cubicBezTo>
                    <a:pt x="152699" y="30492"/>
                    <a:pt x="158847" y="31306"/>
                    <a:pt x="164207" y="31306"/>
                  </a:cubicBezTo>
                  <a:cubicBezTo>
                    <a:pt x="169230" y="31306"/>
                    <a:pt x="173561" y="30591"/>
                    <a:pt x="177208" y="29150"/>
                  </a:cubicBezTo>
                  <a:cubicBezTo>
                    <a:pt x="184685" y="26201"/>
                    <a:pt x="193044" y="24621"/>
                    <a:pt x="202223" y="24469"/>
                  </a:cubicBezTo>
                  <a:cubicBezTo>
                    <a:pt x="207148" y="24408"/>
                    <a:pt x="211251" y="22463"/>
                    <a:pt x="214503" y="18633"/>
                  </a:cubicBezTo>
                  <a:cubicBezTo>
                    <a:pt x="217695" y="14864"/>
                    <a:pt x="220674" y="12827"/>
                    <a:pt x="223257" y="12523"/>
                  </a:cubicBezTo>
                  <a:lnTo>
                    <a:pt x="223257" y="5320"/>
                  </a:lnTo>
                  <a:cubicBezTo>
                    <a:pt x="222394" y="5003"/>
                    <a:pt x="221493" y="4844"/>
                    <a:pt x="220553" y="4844"/>
                  </a:cubicBezTo>
                  <a:cubicBezTo>
                    <a:pt x="216262" y="4844"/>
                    <a:pt x="211167" y="8151"/>
                    <a:pt x="205233" y="14833"/>
                  </a:cubicBezTo>
                  <a:cubicBezTo>
                    <a:pt x="202016" y="19315"/>
                    <a:pt x="197131" y="21556"/>
                    <a:pt x="190556" y="21556"/>
                  </a:cubicBezTo>
                  <a:cubicBezTo>
                    <a:pt x="189550" y="21556"/>
                    <a:pt x="188505" y="21504"/>
                    <a:pt x="187421" y="21399"/>
                  </a:cubicBezTo>
                  <a:cubicBezTo>
                    <a:pt x="186995" y="21376"/>
                    <a:pt x="186568" y="21365"/>
                    <a:pt x="186141" y="21365"/>
                  </a:cubicBezTo>
                  <a:cubicBezTo>
                    <a:pt x="181441" y="21365"/>
                    <a:pt x="176630" y="22742"/>
                    <a:pt x="171615" y="25472"/>
                  </a:cubicBezTo>
                  <a:cubicBezTo>
                    <a:pt x="167593" y="27181"/>
                    <a:pt x="163251" y="28036"/>
                    <a:pt x="158590" y="28036"/>
                  </a:cubicBezTo>
                  <a:cubicBezTo>
                    <a:pt x="151065" y="28036"/>
                    <a:pt x="142708" y="25806"/>
                    <a:pt x="133529" y="21338"/>
                  </a:cubicBezTo>
                  <a:cubicBezTo>
                    <a:pt x="129974" y="19978"/>
                    <a:pt x="126301" y="19300"/>
                    <a:pt x="122506" y="19300"/>
                  </a:cubicBezTo>
                  <a:cubicBezTo>
                    <a:pt x="117054" y="19300"/>
                    <a:pt x="111350" y="20701"/>
                    <a:pt x="105383" y="23496"/>
                  </a:cubicBezTo>
                  <a:cubicBezTo>
                    <a:pt x="103566" y="24352"/>
                    <a:pt x="101831" y="24779"/>
                    <a:pt x="100178" y="24779"/>
                  </a:cubicBezTo>
                  <a:cubicBezTo>
                    <a:pt x="96605" y="24779"/>
                    <a:pt x="93416" y="22784"/>
                    <a:pt x="90610" y="18815"/>
                  </a:cubicBezTo>
                  <a:cubicBezTo>
                    <a:pt x="88756" y="15624"/>
                    <a:pt x="85778" y="12402"/>
                    <a:pt x="81704" y="9180"/>
                  </a:cubicBezTo>
                  <a:cubicBezTo>
                    <a:pt x="78490" y="6749"/>
                    <a:pt x="74729" y="5533"/>
                    <a:pt x="70422" y="5533"/>
                  </a:cubicBezTo>
                  <a:cubicBezTo>
                    <a:pt x="63201" y="5533"/>
                    <a:pt x="54447" y="8952"/>
                    <a:pt x="44166" y="15806"/>
                  </a:cubicBezTo>
                  <a:cubicBezTo>
                    <a:pt x="40599" y="17277"/>
                    <a:pt x="37297" y="18015"/>
                    <a:pt x="34257" y="18015"/>
                  </a:cubicBezTo>
                  <a:cubicBezTo>
                    <a:pt x="29448" y="18015"/>
                    <a:pt x="25296" y="16169"/>
                    <a:pt x="21795" y="12463"/>
                  </a:cubicBezTo>
                  <a:cubicBezTo>
                    <a:pt x="15290" y="4195"/>
                    <a:pt x="8056" y="61"/>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3"/>
            <p:cNvSpPr/>
            <p:nvPr/>
          </p:nvSpPr>
          <p:spPr>
            <a:xfrm>
              <a:off x="-8" y="4595374"/>
              <a:ext cx="9143908" cy="548157"/>
            </a:xfrm>
            <a:custGeom>
              <a:avLst/>
              <a:gdLst/>
              <a:ahLst/>
              <a:cxnLst/>
              <a:rect l="l" t="t" r="r" b="b"/>
              <a:pathLst>
                <a:path w="223349" h="20336" extrusionOk="0">
                  <a:moveTo>
                    <a:pt x="223348" y="1"/>
                  </a:moveTo>
                  <a:cubicBezTo>
                    <a:pt x="220765" y="274"/>
                    <a:pt x="217786" y="2311"/>
                    <a:pt x="214503" y="6141"/>
                  </a:cubicBezTo>
                  <a:cubicBezTo>
                    <a:pt x="211220" y="10001"/>
                    <a:pt x="207117" y="11916"/>
                    <a:pt x="202254" y="12007"/>
                  </a:cubicBezTo>
                  <a:cubicBezTo>
                    <a:pt x="193044" y="12159"/>
                    <a:pt x="184685" y="13709"/>
                    <a:pt x="177208" y="16688"/>
                  </a:cubicBezTo>
                  <a:cubicBezTo>
                    <a:pt x="173591" y="18114"/>
                    <a:pt x="169270" y="18822"/>
                    <a:pt x="164246" y="18822"/>
                  </a:cubicBezTo>
                  <a:cubicBezTo>
                    <a:pt x="158882" y="18822"/>
                    <a:pt x="152716" y="18015"/>
                    <a:pt x="145748" y="16414"/>
                  </a:cubicBezTo>
                  <a:cubicBezTo>
                    <a:pt x="137879" y="13888"/>
                    <a:pt x="130767" y="12629"/>
                    <a:pt x="124413" y="12629"/>
                  </a:cubicBezTo>
                  <a:cubicBezTo>
                    <a:pt x="120827" y="12629"/>
                    <a:pt x="117483" y="13030"/>
                    <a:pt x="114380" y="13831"/>
                  </a:cubicBezTo>
                  <a:cubicBezTo>
                    <a:pt x="109200" y="15664"/>
                    <a:pt x="104634" y="16583"/>
                    <a:pt x="100670" y="16583"/>
                  </a:cubicBezTo>
                  <a:cubicBezTo>
                    <a:pt x="96028" y="16583"/>
                    <a:pt x="92213" y="15323"/>
                    <a:pt x="89212" y="12797"/>
                  </a:cubicBezTo>
                  <a:cubicBezTo>
                    <a:pt x="82409" y="6997"/>
                    <a:pt x="74678" y="4110"/>
                    <a:pt x="66035" y="4110"/>
                  </a:cubicBezTo>
                  <a:cubicBezTo>
                    <a:pt x="61316" y="4110"/>
                    <a:pt x="56325" y="4970"/>
                    <a:pt x="51065" y="6688"/>
                  </a:cubicBezTo>
                  <a:cubicBezTo>
                    <a:pt x="45249" y="9577"/>
                    <a:pt x="39433" y="11013"/>
                    <a:pt x="33616" y="11013"/>
                  </a:cubicBezTo>
                  <a:cubicBezTo>
                    <a:pt x="30253" y="11013"/>
                    <a:pt x="26890" y="10533"/>
                    <a:pt x="23527" y="9575"/>
                  </a:cubicBezTo>
                  <a:cubicBezTo>
                    <a:pt x="17813" y="7477"/>
                    <a:pt x="12065" y="6428"/>
                    <a:pt x="6285" y="6428"/>
                  </a:cubicBezTo>
                  <a:cubicBezTo>
                    <a:pt x="4195" y="6428"/>
                    <a:pt x="2100" y="6565"/>
                    <a:pt x="1" y="6840"/>
                  </a:cubicBezTo>
                  <a:lnTo>
                    <a:pt x="1" y="20335"/>
                  </a:lnTo>
                  <a:lnTo>
                    <a:pt x="223348" y="20244"/>
                  </a:lnTo>
                  <a:lnTo>
                    <a:pt x="2233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9" name="Google Shape;169;p23"/>
          <p:cNvCxnSpPr/>
          <p:nvPr/>
        </p:nvCxnSpPr>
        <p:spPr>
          <a:xfrm>
            <a:off x="716625" y="312788"/>
            <a:ext cx="77208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 Tittle Only 1">
  <p:cSld name=" Tittle Only 1">
    <p:spTree>
      <p:nvGrpSpPr>
        <p:cNvPr id="1" name="Shape 51"/>
        <p:cNvGrpSpPr/>
        <p:nvPr/>
      </p:nvGrpSpPr>
      <p:grpSpPr>
        <a:xfrm>
          <a:off x="0" y="0"/>
          <a:ext cx="0" cy="0"/>
          <a:chOff x="0" y="0"/>
          <a:chExt cx="0" cy="0"/>
        </a:xfrm>
      </p:grpSpPr>
      <p:sp>
        <p:nvSpPr>
          <p:cNvPr id="52" name="Google Shape;52;p7"/>
          <p:cNvSpPr/>
          <p:nvPr/>
        </p:nvSpPr>
        <p:spPr>
          <a:xfrm>
            <a:off x="6053282" y="-402610"/>
            <a:ext cx="4551819" cy="1823266"/>
          </a:xfrm>
          <a:custGeom>
            <a:avLst/>
            <a:gdLst/>
            <a:ahLst/>
            <a:cxnLst/>
            <a:rect l="l" t="t" r="r" b="b"/>
            <a:pathLst>
              <a:path w="164593" h="65929" extrusionOk="0">
                <a:moveTo>
                  <a:pt x="0" y="1"/>
                </a:moveTo>
                <a:cubicBezTo>
                  <a:pt x="1216" y="4074"/>
                  <a:pt x="6353" y="12736"/>
                  <a:pt x="13374" y="15593"/>
                </a:cubicBezTo>
                <a:cubicBezTo>
                  <a:pt x="21855" y="18998"/>
                  <a:pt x="40427" y="17964"/>
                  <a:pt x="53649" y="29819"/>
                </a:cubicBezTo>
                <a:cubicBezTo>
                  <a:pt x="57630" y="33405"/>
                  <a:pt x="60761" y="37843"/>
                  <a:pt x="63862" y="42190"/>
                </a:cubicBezTo>
                <a:cubicBezTo>
                  <a:pt x="66992" y="46536"/>
                  <a:pt x="70275" y="50883"/>
                  <a:pt x="74591" y="54074"/>
                </a:cubicBezTo>
                <a:cubicBezTo>
                  <a:pt x="90731" y="65929"/>
                  <a:pt x="107206" y="53892"/>
                  <a:pt x="122829" y="48178"/>
                </a:cubicBezTo>
                <a:cubicBezTo>
                  <a:pt x="131766" y="44956"/>
                  <a:pt x="140915" y="44257"/>
                  <a:pt x="149790" y="48208"/>
                </a:cubicBezTo>
                <a:cubicBezTo>
                  <a:pt x="157663" y="51764"/>
                  <a:pt x="160611" y="57843"/>
                  <a:pt x="163803" y="65199"/>
                </a:cubicBezTo>
                <a:lnTo>
                  <a:pt x="164593" y="711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4" name="Google Shape;54;p7"/>
          <p:cNvSpPr/>
          <p:nvPr/>
        </p:nvSpPr>
        <p:spPr>
          <a:xfrm rot="10800000">
            <a:off x="7074850" y="-626250"/>
            <a:ext cx="2299450" cy="2113275"/>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Tree>
    <p:extLst>
      <p:ext uri="{BB962C8B-B14F-4D97-AF65-F5344CB8AC3E}">
        <p14:creationId xmlns:p14="http://schemas.microsoft.com/office/powerpoint/2010/main" val="313488642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p:cSld name="CUSTOM">
    <p:spTree>
      <p:nvGrpSpPr>
        <p:cNvPr id="1" name="Shape 174"/>
        <p:cNvGrpSpPr/>
        <p:nvPr/>
      </p:nvGrpSpPr>
      <p:grpSpPr>
        <a:xfrm>
          <a:off x="0" y="0"/>
          <a:ext cx="0" cy="0"/>
          <a:chOff x="0" y="0"/>
          <a:chExt cx="0" cy="0"/>
        </a:xfrm>
      </p:grpSpPr>
      <p:sp>
        <p:nvSpPr>
          <p:cNvPr id="175" name="Google Shape;175;p26"/>
          <p:cNvSpPr txBox="1">
            <a:spLocks noGrp="1"/>
          </p:cNvSpPr>
          <p:nvPr>
            <p:ph type="title"/>
          </p:nvPr>
        </p:nvSpPr>
        <p:spPr>
          <a:xfrm>
            <a:off x="716775" y="510900"/>
            <a:ext cx="7710600" cy="482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solidFill>
                  <a:schemeClr val="lt1"/>
                </a:solidFill>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900"/>
              <a:buFont typeface="Lexend"/>
              <a:buNone/>
              <a:defRPr sz="2900">
                <a:solidFill>
                  <a:schemeClr val="dk1"/>
                </a:solidFill>
                <a:latin typeface="Lexend"/>
                <a:ea typeface="Lexend"/>
                <a:cs typeface="Lexend"/>
                <a:sym typeface="Lexend"/>
              </a:defRPr>
            </a:lvl1pPr>
            <a:lvl2pPr lvl="1" rtl="0">
              <a:spcBef>
                <a:spcPts val="0"/>
              </a:spcBef>
              <a:spcAft>
                <a:spcPts val="0"/>
              </a:spcAft>
              <a:buClr>
                <a:schemeClr val="dk1"/>
              </a:buClr>
              <a:buSzPts val="2900"/>
              <a:buFont typeface="Lexend"/>
              <a:buNone/>
              <a:defRPr sz="2900">
                <a:solidFill>
                  <a:schemeClr val="dk1"/>
                </a:solidFill>
                <a:latin typeface="Lexend"/>
                <a:ea typeface="Lexend"/>
                <a:cs typeface="Lexend"/>
                <a:sym typeface="Lexend"/>
              </a:defRPr>
            </a:lvl2pPr>
            <a:lvl3pPr lvl="2" rtl="0">
              <a:spcBef>
                <a:spcPts val="0"/>
              </a:spcBef>
              <a:spcAft>
                <a:spcPts val="0"/>
              </a:spcAft>
              <a:buClr>
                <a:schemeClr val="dk1"/>
              </a:buClr>
              <a:buSzPts val="2900"/>
              <a:buFont typeface="Lexend"/>
              <a:buNone/>
              <a:defRPr sz="2900">
                <a:solidFill>
                  <a:schemeClr val="dk1"/>
                </a:solidFill>
                <a:latin typeface="Lexend"/>
                <a:ea typeface="Lexend"/>
                <a:cs typeface="Lexend"/>
                <a:sym typeface="Lexend"/>
              </a:defRPr>
            </a:lvl3pPr>
            <a:lvl4pPr lvl="3" rtl="0">
              <a:spcBef>
                <a:spcPts val="0"/>
              </a:spcBef>
              <a:spcAft>
                <a:spcPts val="0"/>
              </a:spcAft>
              <a:buClr>
                <a:schemeClr val="dk1"/>
              </a:buClr>
              <a:buSzPts val="2900"/>
              <a:buFont typeface="Lexend"/>
              <a:buNone/>
              <a:defRPr sz="2900">
                <a:solidFill>
                  <a:schemeClr val="dk1"/>
                </a:solidFill>
                <a:latin typeface="Lexend"/>
                <a:ea typeface="Lexend"/>
                <a:cs typeface="Lexend"/>
                <a:sym typeface="Lexend"/>
              </a:defRPr>
            </a:lvl4pPr>
            <a:lvl5pPr lvl="4" rtl="0">
              <a:spcBef>
                <a:spcPts val="0"/>
              </a:spcBef>
              <a:spcAft>
                <a:spcPts val="0"/>
              </a:spcAft>
              <a:buClr>
                <a:schemeClr val="dk1"/>
              </a:buClr>
              <a:buSzPts val="2900"/>
              <a:buFont typeface="Lexend"/>
              <a:buNone/>
              <a:defRPr sz="2900">
                <a:solidFill>
                  <a:schemeClr val="dk1"/>
                </a:solidFill>
                <a:latin typeface="Lexend"/>
                <a:ea typeface="Lexend"/>
                <a:cs typeface="Lexend"/>
                <a:sym typeface="Lexend"/>
              </a:defRPr>
            </a:lvl5pPr>
            <a:lvl6pPr lvl="5" rtl="0">
              <a:spcBef>
                <a:spcPts val="0"/>
              </a:spcBef>
              <a:spcAft>
                <a:spcPts val="0"/>
              </a:spcAft>
              <a:buClr>
                <a:schemeClr val="dk1"/>
              </a:buClr>
              <a:buSzPts val="2900"/>
              <a:buFont typeface="Lexend"/>
              <a:buNone/>
              <a:defRPr sz="2900">
                <a:solidFill>
                  <a:schemeClr val="dk1"/>
                </a:solidFill>
                <a:latin typeface="Lexend"/>
                <a:ea typeface="Lexend"/>
                <a:cs typeface="Lexend"/>
                <a:sym typeface="Lexend"/>
              </a:defRPr>
            </a:lvl6pPr>
            <a:lvl7pPr lvl="6" rtl="0">
              <a:spcBef>
                <a:spcPts val="0"/>
              </a:spcBef>
              <a:spcAft>
                <a:spcPts val="0"/>
              </a:spcAft>
              <a:buClr>
                <a:schemeClr val="dk1"/>
              </a:buClr>
              <a:buSzPts val="2900"/>
              <a:buFont typeface="Lexend"/>
              <a:buNone/>
              <a:defRPr sz="2900">
                <a:solidFill>
                  <a:schemeClr val="dk1"/>
                </a:solidFill>
                <a:latin typeface="Lexend"/>
                <a:ea typeface="Lexend"/>
                <a:cs typeface="Lexend"/>
                <a:sym typeface="Lexend"/>
              </a:defRPr>
            </a:lvl7pPr>
            <a:lvl8pPr lvl="7" rtl="0">
              <a:spcBef>
                <a:spcPts val="0"/>
              </a:spcBef>
              <a:spcAft>
                <a:spcPts val="0"/>
              </a:spcAft>
              <a:buClr>
                <a:schemeClr val="dk1"/>
              </a:buClr>
              <a:buSzPts val="2900"/>
              <a:buFont typeface="Lexend"/>
              <a:buNone/>
              <a:defRPr sz="2900">
                <a:solidFill>
                  <a:schemeClr val="dk1"/>
                </a:solidFill>
                <a:latin typeface="Lexend"/>
                <a:ea typeface="Lexend"/>
                <a:cs typeface="Lexend"/>
                <a:sym typeface="Lexend"/>
              </a:defRPr>
            </a:lvl8pPr>
            <a:lvl9pPr lvl="8" rtl="0">
              <a:spcBef>
                <a:spcPts val="0"/>
              </a:spcBef>
              <a:spcAft>
                <a:spcPts val="0"/>
              </a:spcAft>
              <a:buClr>
                <a:schemeClr val="dk1"/>
              </a:buClr>
              <a:buSzPts val="2900"/>
              <a:buFont typeface="Lexend"/>
              <a:buNone/>
              <a:defRPr sz="2900">
                <a:solidFill>
                  <a:schemeClr val="dk1"/>
                </a:solidFill>
                <a:latin typeface="Lexend"/>
                <a:ea typeface="Lexend"/>
                <a:cs typeface="Lexend"/>
                <a:sym typeface="Lexen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1pPr>
            <a:lvl2pPr marL="914400" lvl="1"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2pPr>
            <a:lvl3pPr marL="1371600" lvl="2"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3pPr>
            <a:lvl4pPr marL="1828800" lvl="3"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4pPr>
            <a:lvl5pPr marL="2286000" lvl="4"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5pPr>
            <a:lvl6pPr marL="2743200" lvl="5"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6pPr>
            <a:lvl7pPr marL="3200400" lvl="6"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7pPr>
            <a:lvl8pPr marL="3657600" lvl="7"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8pPr>
            <a:lvl9pPr marL="4114800" lvl="8"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8" r:id="rId4"/>
    <p:sldLayoutId id="2147483663" r:id="rId5"/>
    <p:sldLayoutId id="2147483668" r:id="rId6"/>
    <p:sldLayoutId id="2147483669" r:id="rId7"/>
    <p:sldLayoutId id="2147483674"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70"/>
        <p:cNvGrpSpPr/>
        <p:nvPr/>
      </p:nvGrpSpPr>
      <p:grpSpPr>
        <a:xfrm>
          <a:off x="0" y="0"/>
          <a:ext cx="0" cy="0"/>
          <a:chOff x="0" y="0"/>
          <a:chExt cx="0" cy="0"/>
        </a:xfrm>
      </p:grpSpPr>
      <p:sp>
        <p:nvSpPr>
          <p:cNvPr id="171" name="Google Shape;171;p24"/>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172" name="Google Shape;172;p24"/>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1"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hyperlink" Target="https://www.linkedin.com/learning/data-science-foundations-fundamentals-14537508/data-preparation?u=2359714" TargetMode="External"/><Relationship Id="rId2" Type="http://schemas.openxmlformats.org/officeDocument/2006/relationships/hyperlink" Target="https://www.kaggle.com/datasets/adityakadiwal/water-potability/data" TargetMode="External"/><Relationship Id="rId1" Type="http://schemas.openxmlformats.org/officeDocument/2006/relationships/slideLayout" Target="../slideLayouts/slideLayout2.xml"/><Relationship Id="rId5" Type="http://schemas.openxmlformats.org/officeDocument/2006/relationships/hyperlink" Target="https://www.coursera.org/learn/python-for-data-visualization" TargetMode="External"/><Relationship Id="rId4" Type="http://schemas.openxmlformats.org/officeDocument/2006/relationships/hyperlink" Target="https://www.linkedin.com/learning/hands-on-introduction-data-engineering/hands-on-data-engineering?u=2359714"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80;p27">
            <a:extLst>
              <a:ext uri="{FF2B5EF4-FFF2-40B4-BE49-F238E27FC236}">
                <a16:creationId xmlns:a16="http://schemas.microsoft.com/office/drawing/2014/main" id="{E583527D-98B7-B4D2-ED8B-A7922322BB50}"/>
              </a:ext>
            </a:extLst>
          </p:cNvPr>
          <p:cNvSpPr txBox="1">
            <a:spLocks/>
          </p:cNvSpPr>
          <p:nvPr/>
        </p:nvSpPr>
        <p:spPr>
          <a:xfrm>
            <a:off x="711064" y="1825064"/>
            <a:ext cx="3858900" cy="14925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Lexend"/>
              <a:buNone/>
              <a:defRPr sz="2900" b="0" i="0" u="none" strike="noStrike" cap="none">
                <a:solidFill>
                  <a:schemeClr val="dk1"/>
                </a:solidFill>
                <a:latin typeface="Lexend"/>
                <a:ea typeface="Lexend"/>
                <a:cs typeface="Lexend"/>
                <a:sym typeface="Lexend"/>
              </a:defRPr>
            </a:lvl1pPr>
            <a:lvl2pPr marR="0" lvl="1" algn="l" rtl="0">
              <a:lnSpc>
                <a:spcPct val="100000"/>
              </a:lnSpc>
              <a:spcBef>
                <a:spcPts val="0"/>
              </a:spcBef>
              <a:spcAft>
                <a:spcPts val="0"/>
              </a:spcAft>
              <a:buClr>
                <a:schemeClr val="dk1"/>
              </a:buClr>
              <a:buSzPts val="3500"/>
              <a:buFont typeface="Lexend"/>
              <a:buNone/>
              <a:defRPr sz="2900" b="0" i="0" u="none" strike="noStrike" cap="none">
                <a:solidFill>
                  <a:schemeClr val="dk1"/>
                </a:solidFill>
                <a:latin typeface="Lexend"/>
                <a:ea typeface="Lexend"/>
                <a:cs typeface="Lexend"/>
                <a:sym typeface="Lexend"/>
              </a:defRPr>
            </a:lvl2pPr>
            <a:lvl3pPr marR="0" lvl="2" algn="l" rtl="0">
              <a:lnSpc>
                <a:spcPct val="100000"/>
              </a:lnSpc>
              <a:spcBef>
                <a:spcPts val="0"/>
              </a:spcBef>
              <a:spcAft>
                <a:spcPts val="0"/>
              </a:spcAft>
              <a:buClr>
                <a:schemeClr val="dk1"/>
              </a:buClr>
              <a:buSzPts val="3500"/>
              <a:buFont typeface="Lexend"/>
              <a:buNone/>
              <a:defRPr sz="2900" b="0" i="0" u="none" strike="noStrike" cap="none">
                <a:solidFill>
                  <a:schemeClr val="dk1"/>
                </a:solidFill>
                <a:latin typeface="Lexend"/>
                <a:ea typeface="Lexend"/>
                <a:cs typeface="Lexend"/>
                <a:sym typeface="Lexend"/>
              </a:defRPr>
            </a:lvl3pPr>
            <a:lvl4pPr marR="0" lvl="3" algn="l" rtl="0">
              <a:lnSpc>
                <a:spcPct val="100000"/>
              </a:lnSpc>
              <a:spcBef>
                <a:spcPts val="0"/>
              </a:spcBef>
              <a:spcAft>
                <a:spcPts val="0"/>
              </a:spcAft>
              <a:buClr>
                <a:schemeClr val="dk1"/>
              </a:buClr>
              <a:buSzPts val="3500"/>
              <a:buFont typeface="Lexend"/>
              <a:buNone/>
              <a:defRPr sz="2900" b="0" i="0" u="none" strike="noStrike" cap="none">
                <a:solidFill>
                  <a:schemeClr val="dk1"/>
                </a:solidFill>
                <a:latin typeface="Lexend"/>
                <a:ea typeface="Lexend"/>
                <a:cs typeface="Lexend"/>
                <a:sym typeface="Lexend"/>
              </a:defRPr>
            </a:lvl4pPr>
            <a:lvl5pPr marR="0" lvl="4" algn="l" rtl="0">
              <a:lnSpc>
                <a:spcPct val="100000"/>
              </a:lnSpc>
              <a:spcBef>
                <a:spcPts val="0"/>
              </a:spcBef>
              <a:spcAft>
                <a:spcPts val="0"/>
              </a:spcAft>
              <a:buClr>
                <a:schemeClr val="dk1"/>
              </a:buClr>
              <a:buSzPts val="3500"/>
              <a:buFont typeface="Lexend"/>
              <a:buNone/>
              <a:defRPr sz="2900" b="0" i="0" u="none" strike="noStrike" cap="none">
                <a:solidFill>
                  <a:schemeClr val="dk1"/>
                </a:solidFill>
                <a:latin typeface="Lexend"/>
                <a:ea typeface="Lexend"/>
                <a:cs typeface="Lexend"/>
                <a:sym typeface="Lexend"/>
              </a:defRPr>
            </a:lvl5pPr>
            <a:lvl6pPr marR="0" lvl="5" algn="l" rtl="0">
              <a:lnSpc>
                <a:spcPct val="100000"/>
              </a:lnSpc>
              <a:spcBef>
                <a:spcPts val="0"/>
              </a:spcBef>
              <a:spcAft>
                <a:spcPts val="0"/>
              </a:spcAft>
              <a:buClr>
                <a:schemeClr val="dk1"/>
              </a:buClr>
              <a:buSzPts val="3500"/>
              <a:buFont typeface="Lexend"/>
              <a:buNone/>
              <a:defRPr sz="2900" b="0" i="0" u="none" strike="noStrike" cap="none">
                <a:solidFill>
                  <a:schemeClr val="dk1"/>
                </a:solidFill>
                <a:latin typeface="Lexend"/>
                <a:ea typeface="Lexend"/>
                <a:cs typeface="Lexend"/>
                <a:sym typeface="Lexend"/>
              </a:defRPr>
            </a:lvl6pPr>
            <a:lvl7pPr marR="0" lvl="6" algn="l" rtl="0">
              <a:lnSpc>
                <a:spcPct val="100000"/>
              </a:lnSpc>
              <a:spcBef>
                <a:spcPts val="0"/>
              </a:spcBef>
              <a:spcAft>
                <a:spcPts val="0"/>
              </a:spcAft>
              <a:buClr>
                <a:schemeClr val="dk1"/>
              </a:buClr>
              <a:buSzPts val="3500"/>
              <a:buFont typeface="Lexend"/>
              <a:buNone/>
              <a:defRPr sz="2900" b="0" i="0" u="none" strike="noStrike" cap="none">
                <a:solidFill>
                  <a:schemeClr val="dk1"/>
                </a:solidFill>
                <a:latin typeface="Lexend"/>
                <a:ea typeface="Lexend"/>
                <a:cs typeface="Lexend"/>
                <a:sym typeface="Lexend"/>
              </a:defRPr>
            </a:lvl7pPr>
            <a:lvl8pPr marR="0" lvl="7" algn="l" rtl="0">
              <a:lnSpc>
                <a:spcPct val="100000"/>
              </a:lnSpc>
              <a:spcBef>
                <a:spcPts val="0"/>
              </a:spcBef>
              <a:spcAft>
                <a:spcPts val="0"/>
              </a:spcAft>
              <a:buClr>
                <a:schemeClr val="dk1"/>
              </a:buClr>
              <a:buSzPts val="3500"/>
              <a:buFont typeface="Lexend"/>
              <a:buNone/>
              <a:defRPr sz="2900" b="0" i="0" u="none" strike="noStrike" cap="none">
                <a:solidFill>
                  <a:schemeClr val="dk1"/>
                </a:solidFill>
                <a:latin typeface="Lexend"/>
                <a:ea typeface="Lexend"/>
                <a:cs typeface="Lexend"/>
                <a:sym typeface="Lexend"/>
              </a:defRPr>
            </a:lvl8pPr>
            <a:lvl9pPr marR="0" lvl="8" algn="l" rtl="0">
              <a:lnSpc>
                <a:spcPct val="100000"/>
              </a:lnSpc>
              <a:spcBef>
                <a:spcPts val="0"/>
              </a:spcBef>
              <a:spcAft>
                <a:spcPts val="0"/>
              </a:spcAft>
              <a:buClr>
                <a:schemeClr val="dk1"/>
              </a:buClr>
              <a:buSzPts val="3500"/>
              <a:buFont typeface="Lexend"/>
              <a:buNone/>
              <a:defRPr sz="2900" b="0" i="0" u="none" strike="noStrike" cap="none">
                <a:solidFill>
                  <a:schemeClr val="dk1"/>
                </a:solidFill>
                <a:latin typeface="Lexend"/>
                <a:ea typeface="Lexend"/>
                <a:cs typeface="Lexend"/>
                <a:sym typeface="Lexend"/>
              </a:defRPr>
            </a:lvl9pPr>
          </a:lstStyle>
          <a:p>
            <a:pPr algn="l"/>
            <a:r>
              <a:rPr lang="en-US" dirty="0"/>
              <a:t>WATER QUALITY </a:t>
            </a:r>
            <a:r>
              <a:rPr lang="en-US" b="1" dirty="0"/>
              <a:t>PREDICTION</a:t>
            </a:r>
            <a:endParaRPr lang="en-US" dirty="0"/>
          </a:p>
        </p:txBody>
      </p:sp>
      <p:pic>
        <p:nvPicPr>
          <p:cNvPr id="8" name="Google Shape;182;p27">
            <a:extLst>
              <a:ext uri="{FF2B5EF4-FFF2-40B4-BE49-F238E27FC236}">
                <a16:creationId xmlns:a16="http://schemas.microsoft.com/office/drawing/2014/main" id="{EA763C0E-BE93-2C5B-ADC6-04C7833FAD28}"/>
              </a:ext>
            </a:extLst>
          </p:cNvPr>
          <p:cNvPicPr preferRelativeResize="0">
            <a:picLocks/>
          </p:cNvPicPr>
          <p:nvPr/>
        </p:nvPicPr>
        <p:blipFill rotWithShape="1">
          <a:blip r:embed="rId2">
            <a:alphaModFix/>
          </a:blip>
          <a:srcRect l="12907" b="12907"/>
          <a:stretch/>
        </p:blipFill>
        <p:spPr>
          <a:xfrm>
            <a:off x="4866724" y="789750"/>
            <a:ext cx="3564000" cy="3564000"/>
          </a:xfrm>
          <a:prstGeom prst="ellipse">
            <a:avLst/>
          </a:prstGeom>
        </p:spPr>
      </p:pic>
      <p:grpSp>
        <p:nvGrpSpPr>
          <p:cNvPr id="12" name="Google Shape;183;p27">
            <a:extLst>
              <a:ext uri="{FF2B5EF4-FFF2-40B4-BE49-F238E27FC236}">
                <a16:creationId xmlns:a16="http://schemas.microsoft.com/office/drawing/2014/main" id="{64FCCA2D-E958-21BB-F4B3-D9E6D0E86687}"/>
              </a:ext>
            </a:extLst>
          </p:cNvPr>
          <p:cNvGrpSpPr/>
          <p:nvPr/>
        </p:nvGrpSpPr>
        <p:grpSpPr>
          <a:xfrm>
            <a:off x="0" y="4004553"/>
            <a:ext cx="9144090" cy="1148819"/>
            <a:chOff x="0" y="3994700"/>
            <a:chExt cx="9144090" cy="1148819"/>
          </a:xfrm>
        </p:grpSpPr>
        <p:sp>
          <p:nvSpPr>
            <p:cNvPr id="10" name="Google Shape;184;p27">
              <a:extLst>
                <a:ext uri="{FF2B5EF4-FFF2-40B4-BE49-F238E27FC236}">
                  <a16:creationId xmlns:a16="http://schemas.microsoft.com/office/drawing/2014/main" id="{2C8A5E8F-53F8-960B-A01B-79CE7A58A369}"/>
                </a:ext>
              </a:extLst>
            </p:cNvPr>
            <p:cNvSpPr/>
            <p:nvPr/>
          </p:nvSpPr>
          <p:spPr>
            <a:xfrm>
              <a:off x="0" y="4427082"/>
              <a:ext cx="9143908" cy="716437"/>
            </a:xfrm>
            <a:custGeom>
              <a:avLst/>
              <a:gdLst/>
              <a:ahLst/>
              <a:cxnLst/>
              <a:rect l="l" t="t" r="r" b="b"/>
              <a:pathLst>
                <a:path w="223349" h="20336" extrusionOk="0">
                  <a:moveTo>
                    <a:pt x="223348" y="1"/>
                  </a:moveTo>
                  <a:cubicBezTo>
                    <a:pt x="220765" y="274"/>
                    <a:pt x="217786" y="2311"/>
                    <a:pt x="214503" y="6141"/>
                  </a:cubicBezTo>
                  <a:cubicBezTo>
                    <a:pt x="211220" y="10001"/>
                    <a:pt x="207117" y="11916"/>
                    <a:pt x="202254" y="12007"/>
                  </a:cubicBezTo>
                  <a:cubicBezTo>
                    <a:pt x="193044" y="12159"/>
                    <a:pt x="184685" y="13709"/>
                    <a:pt x="177208" y="16688"/>
                  </a:cubicBezTo>
                  <a:cubicBezTo>
                    <a:pt x="173591" y="18114"/>
                    <a:pt x="169270" y="18822"/>
                    <a:pt x="164246" y="18822"/>
                  </a:cubicBezTo>
                  <a:cubicBezTo>
                    <a:pt x="158882" y="18822"/>
                    <a:pt x="152716" y="18015"/>
                    <a:pt x="145748" y="16414"/>
                  </a:cubicBezTo>
                  <a:cubicBezTo>
                    <a:pt x="137879" y="13888"/>
                    <a:pt x="130767" y="12629"/>
                    <a:pt x="124413" y="12629"/>
                  </a:cubicBezTo>
                  <a:cubicBezTo>
                    <a:pt x="120827" y="12629"/>
                    <a:pt x="117483" y="13030"/>
                    <a:pt x="114380" y="13831"/>
                  </a:cubicBezTo>
                  <a:cubicBezTo>
                    <a:pt x="109200" y="15664"/>
                    <a:pt x="104634" y="16583"/>
                    <a:pt x="100670" y="16583"/>
                  </a:cubicBezTo>
                  <a:cubicBezTo>
                    <a:pt x="96028" y="16583"/>
                    <a:pt x="92213" y="15323"/>
                    <a:pt x="89212" y="12797"/>
                  </a:cubicBezTo>
                  <a:cubicBezTo>
                    <a:pt x="82409" y="6997"/>
                    <a:pt x="74678" y="4110"/>
                    <a:pt x="66035" y="4110"/>
                  </a:cubicBezTo>
                  <a:cubicBezTo>
                    <a:pt x="61316" y="4110"/>
                    <a:pt x="56325" y="4970"/>
                    <a:pt x="51065" y="6688"/>
                  </a:cubicBezTo>
                  <a:cubicBezTo>
                    <a:pt x="45249" y="9577"/>
                    <a:pt x="39433" y="11013"/>
                    <a:pt x="33616" y="11013"/>
                  </a:cubicBezTo>
                  <a:cubicBezTo>
                    <a:pt x="30253" y="11013"/>
                    <a:pt x="26890" y="10533"/>
                    <a:pt x="23527" y="9575"/>
                  </a:cubicBezTo>
                  <a:cubicBezTo>
                    <a:pt x="17813" y="7477"/>
                    <a:pt x="12065" y="6428"/>
                    <a:pt x="6285" y="6428"/>
                  </a:cubicBezTo>
                  <a:cubicBezTo>
                    <a:pt x="4195" y="6428"/>
                    <a:pt x="2100" y="6565"/>
                    <a:pt x="1" y="6840"/>
                  </a:cubicBezTo>
                  <a:lnTo>
                    <a:pt x="1" y="20335"/>
                  </a:lnTo>
                  <a:lnTo>
                    <a:pt x="223348" y="20244"/>
                  </a:lnTo>
                  <a:lnTo>
                    <a:pt x="2233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85;p27">
              <a:extLst>
                <a:ext uri="{FF2B5EF4-FFF2-40B4-BE49-F238E27FC236}">
                  <a16:creationId xmlns:a16="http://schemas.microsoft.com/office/drawing/2014/main" id="{E2C12C20-BC92-5F62-AA38-FE7C155B533C}"/>
                </a:ext>
              </a:extLst>
            </p:cNvPr>
            <p:cNvSpPr/>
            <p:nvPr/>
          </p:nvSpPr>
          <p:spPr>
            <a:xfrm>
              <a:off x="0" y="3994700"/>
              <a:ext cx="9144090" cy="1102946"/>
            </a:xfrm>
            <a:custGeom>
              <a:avLst/>
              <a:gdLst/>
              <a:ahLst/>
              <a:cxnLst/>
              <a:rect l="l" t="t" r="r" b="b"/>
              <a:pathLst>
                <a:path w="223258" h="31307" extrusionOk="0">
                  <a:moveTo>
                    <a:pt x="1" y="0"/>
                  </a:moveTo>
                  <a:lnTo>
                    <a:pt x="1" y="19302"/>
                  </a:lnTo>
                  <a:cubicBezTo>
                    <a:pt x="2071" y="19039"/>
                    <a:pt x="4134" y="18908"/>
                    <a:pt x="6193" y="18908"/>
                  </a:cubicBezTo>
                  <a:cubicBezTo>
                    <a:pt x="11993" y="18908"/>
                    <a:pt x="17753" y="19951"/>
                    <a:pt x="23497" y="22037"/>
                  </a:cubicBezTo>
                  <a:cubicBezTo>
                    <a:pt x="26857" y="23005"/>
                    <a:pt x="30218" y="23489"/>
                    <a:pt x="33580" y="23489"/>
                  </a:cubicBezTo>
                  <a:cubicBezTo>
                    <a:pt x="39402" y="23489"/>
                    <a:pt x="45228" y="22040"/>
                    <a:pt x="51066" y="19150"/>
                  </a:cubicBezTo>
                  <a:cubicBezTo>
                    <a:pt x="56310" y="17437"/>
                    <a:pt x="61280" y="16580"/>
                    <a:pt x="65980" y="16580"/>
                  </a:cubicBezTo>
                  <a:cubicBezTo>
                    <a:pt x="74626" y="16580"/>
                    <a:pt x="82359" y="19480"/>
                    <a:pt x="89212" y="25290"/>
                  </a:cubicBezTo>
                  <a:cubicBezTo>
                    <a:pt x="92197" y="27798"/>
                    <a:pt x="96003" y="29060"/>
                    <a:pt x="100643" y="29060"/>
                  </a:cubicBezTo>
                  <a:cubicBezTo>
                    <a:pt x="104603" y="29060"/>
                    <a:pt x="109170" y="28140"/>
                    <a:pt x="114349" y="26293"/>
                  </a:cubicBezTo>
                  <a:cubicBezTo>
                    <a:pt x="117466" y="25503"/>
                    <a:pt x="120820" y="25105"/>
                    <a:pt x="124413" y="25105"/>
                  </a:cubicBezTo>
                  <a:cubicBezTo>
                    <a:pt x="130773" y="25105"/>
                    <a:pt x="137882" y="26351"/>
                    <a:pt x="145748" y="28876"/>
                  </a:cubicBezTo>
                  <a:cubicBezTo>
                    <a:pt x="152699" y="30492"/>
                    <a:pt x="158847" y="31306"/>
                    <a:pt x="164207" y="31306"/>
                  </a:cubicBezTo>
                  <a:cubicBezTo>
                    <a:pt x="169230" y="31306"/>
                    <a:pt x="173561" y="30591"/>
                    <a:pt x="177208" y="29150"/>
                  </a:cubicBezTo>
                  <a:cubicBezTo>
                    <a:pt x="184685" y="26201"/>
                    <a:pt x="193044" y="24621"/>
                    <a:pt x="202223" y="24469"/>
                  </a:cubicBezTo>
                  <a:cubicBezTo>
                    <a:pt x="207148" y="24408"/>
                    <a:pt x="211251" y="22463"/>
                    <a:pt x="214503" y="18633"/>
                  </a:cubicBezTo>
                  <a:cubicBezTo>
                    <a:pt x="217695" y="14864"/>
                    <a:pt x="220674" y="12827"/>
                    <a:pt x="223257" y="12523"/>
                  </a:cubicBezTo>
                  <a:lnTo>
                    <a:pt x="223257" y="5320"/>
                  </a:lnTo>
                  <a:cubicBezTo>
                    <a:pt x="222394" y="5003"/>
                    <a:pt x="221493" y="4844"/>
                    <a:pt x="220553" y="4844"/>
                  </a:cubicBezTo>
                  <a:cubicBezTo>
                    <a:pt x="216262" y="4844"/>
                    <a:pt x="211167" y="8151"/>
                    <a:pt x="205233" y="14833"/>
                  </a:cubicBezTo>
                  <a:cubicBezTo>
                    <a:pt x="202016" y="19315"/>
                    <a:pt x="197131" y="21556"/>
                    <a:pt x="190556" y="21556"/>
                  </a:cubicBezTo>
                  <a:cubicBezTo>
                    <a:pt x="189550" y="21556"/>
                    <a:pt x="188505" y="21504"/>
                    <a:pt x="187421" y="21399"/>
                  </a:cubicBezTo>
                  <a:cubicBezTo>
                    <a:pt x="186995" y="21376"/>
                    <a:pt x="186568" y="21365"/>
                    <a:pt x="186141" y="21365"/>
                  </a:cubicBezTo>
                  <a:cubicBezTo>
                    <a:pt x="181441" y="21365"/>
                    <a:pt x="176630" y="22742"/>
                    <a:pt x="171615" y="25472"/>
                  </a:cubicBezTo>
                  <a:cubicBezTo>
                    <a:pt x="167593" y="27181"/>
                    <a:pt x="163251" y="28036"/>
                    <a:pt x="158590" y="28036"/>
                  </a:cubicBezTo>
                  <a:cubicBezTo>
                    <a:pt x="151065" y="28036"/>
                    <a:pt x="142708" y="25806"/>
                    <a:pt x="133529" y="21338"/>
                  </a:cubicBezTo>
                  <a:cubicBezTo>
                    <a:pt x="129974" y="19978"/>
                    <a:pt x="126301" y="19300"/>
                    <a:pt x="122506" y="19300"/>
                  </a:cubicBezTo>
                  <a:cubicBezTo>
                    <a:pt x="117054" y="19300"/>
                    <a:pt x="111350" y="20701"/>
                    <a:pt x="105383" y="23496"/>
                  </a:cubicBezTo>
                  <a:cubicBezTo>
                    <a:pt x="103566" y="24352"/>
                    <a:pt x="101831" y="24779"/>
                    <a:pt x="100178" y="24779"/>
                  </a:cubicBezTo>
                  <a:cubicBezTo>
                    <a:pt x="96605" y="24779"/>
                    <a:pt x="93416" y="22784"/>
                    <a:pt x="90610" y="18815"/>
                  </a:cubicBezTo>
                  <a:cubicBezTo>
                    <a:pt x="88756" y="15624"/>
                    <a:pt x="85778" y="12402"/>
                    <a:pt x="81704" y="9180"/>
                  </a:cubicBezTo>
                  <a:cubicBezTo>
                    <a:pt x="78490" y="6749"/>
                    <a:pt x="74729" y="5533"/>
                    <a:pt x="70422" y="5533"/>
                  </a:cubicBezTo>
                  <a:cubicBezTo>
                    <a:pt x="63201" y="5533"/>
                    <a:pt x="54447" y="8952"/>
                    <a:pt x="44166" y="15806"/>
                  </a:cubicBezTo>
                  <a:cubicBezTo>
                    <a:pt x="40599" y="17277"/>
                    <a:pt x="37297" y="18015"/>
                    <a:pt x="34257" y="18015"/>
                  </a:cubicBezTo>
                  <a:cubicBezTo>
                    <a:pt x="29448" y="18015"/>
                    <a:pt x="25296" y="16169"/>
                    <a:pt x="21795" y="12463"/>
                  </a:cubicBezTo>
                  <a:cubicBezTo>
                    <a:pt x="15290" y="4195"/>
                    <a:pt x="8056" y="61"/>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15771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graph&#10;&#10;Description automatically generated">
            <a:extLst>
              <a:ext uri="{FF2B5EF4-FFF2-40B4-BE49-F238E27FC236}">
                <a16:creationId xmlns:a16="http://schemas.microsoft.com/office/drawing/2014/main" id="{DEA7111A-0A03-37B2-AC75-1537DAD9769B}"/>
              </a:ext>
            </a:extLst>
          </p:cNvPr>
          <p:cNvPicPr>
            <a:picLocks noChangeAspect="1"/>
          </p:cNvPicPr>
          <p:nvPr/>
        </p:nvPicPr>
        <p:blipFill>
          <a:blip r:embed="rId2"/>
          <a:stretch>
            <a:fillRect/>
          </a:stretch>
        </p:blipFill>
        <p:spPr>
          <a:xfrm>
            <a:off x="1039695" y="555171"/>
            <a:ext cx="7064610" cy="3672000"/>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p:spPr>
      </p:pic>
    </p:spTree>
    <p:extLst>
      <p:ext uri="{BB962C8B-B14F-4D97-AF65-F5344CB8AC3E}">
        <p14:creationId xmlns:p14="http://schemas.microsoft.com/office/powerpoint/2010/main" val="1328805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B6A42-0C19-C39A-16D8-5BF0C2561F9B}"/>
              </a:ext>
            </a:extLst>
          </p:cNvPr>
          <p:cNvSpPr>
            <a:spLocks noGrp="1"/>
          </p:cNvSpPr>
          <p:nvPr>
            <p:ph type="title"/>
          </p:nvPr>
        </p:nvSpPr>
        <p:spPr/>
        <p:txBody>
          <a:bodyPr/>
          <a:lstStyle/>
          <a:p>
            <a:r>
              <a:rPr lang="en-US"/>
              <a:t>Technologies</a:t>
            </a:r>
            <a:endParaRPr lang="en-IN"/>
          </a:p>
        </p:txBody>
      </p:sp>
      <p:pic>
        <p:nvPicPr>
          <p:cNvPr id="6" name="Picture 5">
            <a:extLst>
              <a:ext uri="{FF2B5EF4-FFF2-40B4-BE49-F238E27FC236}">
                <a16:creationId xmlns:a16="http://schemas.microsoft.com/office/drawing/2014/main" id="{E227B1A3-9559-3983-37F1-28B373E443AE}"/>
              </a:ext>
            </a:extLst>
          </p:cNvPr>
          <p:cNvPicPr>
            <a:picLocks noChangeAspect="1"/>
          </p:cNvPicPr>
          <p:nvPr/>
        </p:nvPicPr>
        <p:blipFill>
          <a:blip r:embed="rId2"/>
          <a:stretch>
            <a:fillRect/>
          </a:stretch>
        </p:blipFill>
        <p:spPr>
          <a:xfrm>
            <a:off x="603052" y="1699424"/>
            <a:ext cx="1404422" cy="989108"/>
          </a:xfrm>
          <a:prstGeom prst="rect">
            <a:avLst/>
          </a:prstGeom>
        </p:spPr>
      </p:pic>
      <p:pic>
        <p:nvPicPr>
          <p:cNvPr id="7" name="Picture 6">
            <a:extLst>
              <a:ext uri="{FF2B5EF4-FFF2-40B4-BE49-F238E27FC236}">
                <a16:creationId xmlns:a16="http://schemas.microsoft.com/office/drawing/2014/main" id="{65C1C313-5F18-7EEF-D134-AE5C2FE14D22}"/>
              </a:ext>
            </a:extLst>
          </p:cNvPr>
          <p:cNvPicPr>
            <a:picLocks noChangeAspect="1"/>
          </p:cNvPicPr>
          <p:nvPr/>
        </p:nvPicPr>
        <p:blipFill>
          <a:blip r:embed="rId3"/>
          <a:stretch>
            <a:fillRect/>
          </a:stretch>
        </p:blipFill>
        <p:spPr>
          <a:xfrm>
            <a:off x="2895859" y="1704160"/>
            <a:ext cx="3350877" cy="981384"/>
          </a:xfrm>
          <a:prstGeom prst="rect">
            <a:avLst/>
          </a:prstGeom>
        </p:spPr>
      </p:pic>
      <p:pic>
        <p:nvPicPr>
          <p:cNvPr id="8" name="Picture 7">
            <a:extLst>
              <a:ext uri="{FF2B5EF4-FFF2-40B4-BE49-F238E27FC236}">
                <a16:creationId xmlns:a16="http://schemas.microsoft.com/office/drawing/2014/main" id="{2477392D-73A5-1792-6FE1-CD552E3D8106}"/>
              </a:ext>
            </a:extLst>
          </p:cNvPr>
          <p:cNvPicPr>
            <a:picLocks noChangeAspect="1"/>
          </p:cNvPicPr>
          <p:nvPr/>
        </p:nvPicPr>
        <p:blipFill>
          <a:blip r:embed="rId4"/>
          <a:stretch>
            <a:fillRect/>
          </a:stretch>
        </p:blipFill>
        <p:spPr>
          <a:xfrm>
            <a:off x="7226970" y="1594131"/>
            <a:ext cx="1199691" cy="1191968"/>
          </a:xfrm>
          <a:prstGeom prst="rect">
            <a:avLst/>
          </a:prstGeom>
        </p:spPr>
      </p:pic>
      <p:pic>
        <p:nvPicPr>
          <p:cNvPr id="9" name="Picture 8">
            <a:extLst>
              <a:ext uri="{FF2B5EF4-FFF2-40B4-BE49-F238E27FC236}">
                <a16:creationId xmlns:a16="http://schemas.microsoft.com/office/drawing/2014/main" id="{88469E56-836A-2619-EEE5-F008853EB33C}"/>
              </a:ext>
            </a:extLst>
          </p:cNvPr>
          <p:cNvPicPr>
            <a:picLocks noChangeAspect="1"/>
          </p:cNvPicPr>
          <p:nvPr/>
        </p:nvPicPr>
        <p:blipFill>
          <a:blip r:embed="rId5"/>
          <a:stretch>
            <a:fillRect/>
          </a:stretch>
        </p:blipFill>
        <p:spPr>
          <a:xfrm>
            <a:off x="5767793" y="3267755"/>
            <a:ext cx="1845790" cy="987971"/>
          </a:xfrm>
          <a:prstGeom prst="rect">
            <a:avLst/>
          </a:prstGeom>
        </p:spPr>
      </p:pic>
      <p:pic>
        <p:nvPicPr>
          <p:cNvPr id="3" name="Picture 2" descr="A logo with a black background&#10;&#10;Description automatically generated">
            <a:extLst>
              <a:ext uri="{FF2B5EF4-FFF2-40B4-BE49-F238E27FC236}">
                <a16:creationId xmlns:a16="http://schemas.microsoft.com/office/drawing/2014/main" id="{32AE5E8D-3EB8-3A60-5A00-CB9C2254810C}"/>
              </a:ext>
            </a:extLst>
          </p:cNvPr>
          <p:cNvPicPr>
            <a:picLocks noChangeAspect="1"/>
          </p:cNvPicPr>
          <p:nvPr/>
        </p:nvPicPr>
        <p:blipFill>
          <a:blip r:embed="rId6"/>
          <a:stretch>
            <a:fillRect/>
          </a:stretch>
        </p:blipFill>
        <p:spPr>
          <a:xfrm>
            <a:off x="1594021" y="2891481"/>
            <a:ext cx="1762383" cy="1754660"/>
          </a:xfrm>
          <a:prstGeom prst="rect">
            <a:avLst/>
          </a:prstGeom>
        </p:spPr>
      </p:pic>
    </p:spTree>
    <p:extLst>
      <p:ext uri="{BB962C8B-B14F-4D97-AF65-F5344CB8AC3E}">
        <p14:creationId xmlns:p14="http://schemas.microsoft.com/office/powerpoint/2010/main" val="2897980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32EE3-D9D6-A00A-5F1F-4C2179ACB2C0}"/>
              </a:ext>
            </a:extLst>
          </p:cNvPr>
          <p:cNvSpPr>
            <a:spLocks noGrp="1"/>
          </p:cNvSpPr>
          <p:nvPr>
            <p:ph type="title"/>
          </p:nvPr>
        </p:nvSpPr>
        <p:spPr/>
        <p:txBody>
          <a:bodyPr/>
          <a:lstStyle/>
          <a:p>
            <a:r>
              <a:rPr lang="en-IN" dirty="0"/>
              <a:t>Resources</a:t>
            </a:r>
          </a:p>
        </p:txBody>
      </p:sp>
      <p:sp>
        <p:nvSpPr>
          <p:cNvPr id="3" name="Text Placeholder 2">
            <a:extLst>
              <a:ext uri="{FF2B5EF4-FFF2-40B4-BE49-F238E27FC236}">
                <a16:creationId xmlns:a16="http://schemas.microsoft.com/office/drawing/2014/main" id="{879A34EE-BE4E-6A14-561F-F837F6CF9FE1}"/>
              </a:ext>
            </a:extLst>
          </p:cNvPr>
          <p:cNvSpPr>
            <a:spLocks noGrp="1"/>
          </p:cNvSpPr>
          <p:nvPr>
            <p:ph type="body" idx="1"/>
          </p:nvPr>
        </p:nvSpPr>
        <p:spPr>
          <a:xfrm>
            <a:off x="720000" y="1156631"/>
            <a:ext cx="7704000" cy="2553220"/>
          </a:xfrm>
        </p:spPr>
        <p:txBody>
          <a:bodyPr/>
          <a:lstStyle/>
          <a:p>
            <a:r>
              <a:rPr lang="en-US" sz="1600" dirty="0">
                <a:solidFill>
                  <a:schemeClr val="tx2">
                    <a:lumMod val="25000"/>
                  </a:schemeClr>
                </a:solidFill>
                <a:latin typeface="Times New Roman"/>
                <a:cs typeface="Times New Roman"/>
                <a:hlinkClick r:id="rId2">
                  <a:extLst>
                    <a:ext uri="{A12FA001-AC4F-418D-AE19-62706E023703}">
                      <ahyp:hlinkClr xmlns:ahyp="http://schemas.microsoft.com/office/drawing/2018/hyperlinkcolor" val="tx"/>
                    </a:ext>
                  </a:extLst>
                </a:hlinkClick>
              </a:rPr>
              <a:t>https://www.kaggle.com/datasets/adityakadiwal/water-potability/data</a:t>
            </a:r>
            <a:endParaRPr lang="en-US" sz="1600" dirty="0">
              <a:solidFill>
                <a:schemeClr val="tx2">
                  <a:lumMod val="25000"/>
                </a:schemeClr>
              </a:solidFill>
              <a:latin typeface="Times New Roman" panose="02020603050405020304" pitchFamily="18" charset="0"/>
              <a:cs typeface="Times New Roman" panose="02020603050405020304" pitchFamily="18" charset="0"/>
            </a:endParaRPr>
          </a:p>
          <a:p>
            <a:pPr marL="152400" indent="0">
              <a:buNone/>
            </a:pP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hlinkClick r:id="rId3"/>
              </a:rPr>
              <a:t>https://www.linkedin.com/learning/data-science-foundations-fundamentals-14537508/data-preparation?u=2359714</a:t>
            </a:r>
            <a:endParaRPr lang="en-US" sz="1600" dirty="0">
              <a:latin typeface="Times New Roman" panose="02020603050405020304" pitchFamily="18" charset="0"/>
              <a:cs typeface="Times New Roman" panose="02020603050405020304" pitchFamily="18" charset="0"/>
            </a:endParaRPr>
          </a:p>
          <a:p>
            <a:pPr marL="152400" indent="0">
              <a:buNone/>
            </a:pP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hlinkClick r:id="rId4"/>
              </a:rPr>
              <a:t>https://www.linkedin.com/learning/hands-on-introduction-data-engineering/hands-on-data-engineering?u=2359714</a:t>
            </a:r>
            <a:endParaRPr lang="en-US" sz="1600" dirty="0">
              <a:latin typeface="Times New Roman" panose="02020603050405020304" pitchFamily="18" charset="0"/>
              <a:cs typeface="Times New Roman" panose="02020603050405020304" pitchFamily="18" charset="0"/>
            </a:endParaRPr>
          </a:p>
          <a:p>
            <a:pPr marL="152400" indent="0">
              <a:buNone/>
            </a:pP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hlinkClick r:id="rId5"/>
              </a:rPr>
              <a:t>https://www.coursera.org/learn</a:t>
            </a:r>
            <a:r>
              <a:rPr lang="en-US" sz="1600">
                <a:latin typeface="Times New Roman" panose="02020603050405020304" pitchFamily="18" charset="0"/>
                <a:cs typeface="Times New Roman" panose="02020603050405020304" pitchFamily="18" charset="0"/>
                <a:hlinkClick r:id="rId5"/>
              </a:rPr>
              <a:t>/python-for-data-visualization</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794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FF4D3-3E63-099B-3D5D-2F3743554E2E}"/>
              </a:ext>
            </a:extLst>
          </p:cNvPr>
          <p:cNvSpPr>
            <a:spLocks noGrp="1"/>
          </p:cNvSpPr>
          <p:nvPr>
            <p:ph type="title"/>
          </p:nvPr>
        </p:nvSpPr>
        <p:spPr>
          <a:xfrm>
            <a:off x="1988775" y="2007411"/>
            <a:ext cx="5166450" cy="1128677"/>
          </a:xfrm>
        </p:spPr>
        <p:txBody>
          <a:bodyPr/>
          <a:lstStyle/>
          <a:p>
            <a:pPr algn="ctr"/>
            <a:r>
              <a:rPr lang="en-IN" sz="54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150888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867"/>
        <p:cNvGrpSpPr/>
        <p:nvPr/>
      </p:nvGrpSpPr>
      <p:grpSpPr>
        <a:xfrm>
          <a:off x="0" y="0"/>
          <a:ext cx="0" cy="0"/>
          <a:chOff x="0" y="0"/>
          <a:chExt cx="0" cy="0"/>
        </a:xfrm>
      </p:grpSpPr>
      <p:sp>
        <p:nvSpPr>
          <p:cNvPr id="869" name="Google Shape;869;p5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IN" b="1" dirty="0">
                <a:latin typeface="Nunito"/>
              </a:rPr>
              <a:t>TEAM MEMBERS</a:t>
            </a:r>
            <a:endParaRPr lang="en-US" b="1" dirty="0">
              <a:latin typeface="Nunito"/>
            </a:endParaRPr>
          </a:p>
        </p:txBody>
      </p:sp>
      <p:sp>
        <p:nvSpPr>
          <p:cNvPr id="871" name="Google Shape;871;p53"/>
          <p:cNvSpPr txBox="1"/>
          <p:nvPr/>
        </p:nvSpPr>
        <p:spPr>
          <a:xfrm>
            <a:off x="571148" y="2240761"/>
            <a:ext cx="1514971" cy="4824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b="1" dirty="0">
                <a:solidFill>
                  <a:srgbClr val="869FB2"/>
                </a:solidFill>
                <a:uFill>
                  <a:noFill/>
                </a:uFill>
              </a:rPr>
              <a:t>SIRI H G</a:t>
            </a:r>
            <a:endParaRPr lang="en-US" b="1">
              <a:solidFill>
                <a:srgbClr val="869FB2"/>
              </a:solidFill>
            </a:endParaRPr>
          </a:p>
        </p:txBody>
      </p:sp>
      <p:sp>
        <p:nvSpPr>
          <p:cNvPr id="872" name="Google Shape;872;p53"/>
          <p:cNvSpPr txBox="1"/>
          <p:nvPr/>
        </p:nvSpPr>
        <p:spPr>
          <a:xfrm>
            <a:off x="2074878" y="2240960"/>
            <a:ext cx="2397436" cy="4824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b="1" dirty="0">
                <a:solidFill>
                  <a:srgbClr val="869FB2"/>
                </a:solidFill>
                <a:uFill>
                  <a:noFill/>
                </a:uFill>
              </a:rPr>
              <a:t>SHRADDHA SHRESTHA</a:t>
            </a:r>
            <a:endParaRPr lang="en-US" b="1" dirty="0">
              <a:solidFill>
                <a:srgbClr val="869FB2"/>
              </a:solidFill>
            </a:endParaRPr>
          </a:p>
        </p:txBody>
      </p:sp>
      <p:sp>
        <p:nvSpPr>
          <p:cNvPr id="873" name="Google Shape;873;p53"/>
          <p:cNvSpPr txBox="1"/>
          <p:nvPr/>
        </p:nvSpPr>
        <p:spPr>
          <a:xfrm>
            <a:off x="4391720" y="2240960"/>
            <a:ext cx="2216308" cy="4824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b="1" dirty="0">
                <a:solidFill>
                  <a:srgbClr val="869FB2"/>
                </a:solidFill>
                <a:uFill>
                  <a:noFill/>
                </a:uFill>
              </a:rPr>
              <a:t>MALLIKARJUN AITHA</a:t>
            </a:r>
            <a:endParaRPr b="1" dirty="0">
              <a:solidFill>
                <a:srgbClr val="869FB2"/>
              </a:solidFill>
            </a:endParaRPr>
          </a:p>
        </p:txBody>
      </p:sp>
      <p:sp>
        <p:nvSpPr>
          <p:cNvPr id="874" name="Google Shape;874;p53"/>
          <p:cNvSpPr txBox="1"/>
          <p:nvPr/>
        </p:nvSpPr>
        <p:spPr>
          <a:xfrm>
            <a:off x="6525681" y="2240960"/>
            <a:ext cx="2115886" cy="4824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b="1" dirty="0">
                <a:solidFill>
                  <a:srgbClr val="869FB2"/>
                </a:solidFill>
                <a:uFill>
                  <a:noFill/>
                </a:uFill>
              </a:rPr>
              <a:t>MADHAVI KANCHAM</a:t>
            </a:r>
            <a:endParaRPr lang="en-US" b="1" dirty="0">
              <a:solidFill>
                <a:srgbClr val="869FB2"/>
              </a:solidFill>
            </a:endParaRPr>
          </a:p>
        </p:txBody>
      </p:sp>
      <p:sp>
        <p:nvSpPr>
          <p:cNvPr id="2" name="TextBox 1">
            <a:extLst>
              <a:ext uri="{FF2B5EF4-FFF2-40B4-BE49-F238E27FC236}">
                <a16:creationId xmlns:a16="http://schemas.microsoft.com/office/drawing/2014/main" id="{1BCFC6AC-BA5F-77DF-C2A4-5486A1FB0654}"/>
              </a:ext>
            </a:extLst>
          </p:cNvPr>
          <p:cNvSpPr txBox="1"/>
          <p:nvPr/>
        </p:nvSpPr>
        <p:spPr>
          <a:xfrm>
            <a:off x="568464" y="2646145"/>
            <a:ext cx="1553956" cy="276999"/>
          </a:xfrm>
          <a:prstGeom prst="rect">
            <a:avLst/>
          </a:prstGeom>
          <a:noFill/>
        </p:spPr>
        <p:txBody>
          <a:bodyPr wrap="square" lIns="91440" tIns="45720" rIns="91440" bIns="45720" rtlCol="0" anchor="ctr">
            <a:spAutoFit/>
          </a:bodyPr>
          <a:lstStyle/>
          <a:p>
            <a:pPr algn="ctr"/>
            <a:r>
              <a:rPr lang="en-IN" sz="1200" dirty="0">
                <a:solidFill>
                  <a:srgbClr val="869FB2"/>
                </a:solidFill>
                <a:cs typeface="Times New Roman"/>
              </a:rPr>
              <a:t>Model </a:t>
            </a:r>
            <a:r>
              <a:rPr lang="en-US" sz="1200" dirty="0">
                <a:solidFill>
                  <a:srgbClr val="869FB2"/>
                </a:solidFill>
                <a:cs typeface="Times New Roman"/>
              </a:rPr>
              <a:t>Development</a:t>
            </a:r>
            <a:endParaRPr lang="en-US" sz="1200" dirty="0">
              <a:solidFill>
                <a:srgbClr val="869FB2"/>
              </a:solidFill>
              <a:cs typeface="Times New Roman" panose="02020603050405020304" pitchFamily="18" charset="0"/>
            </a:endParaRPr>
          </a:p>
        </p:txBody>
      </p:sp>
      <p:sp>
        <p:nvSpPr>
          <p:cNvPr id="6" name="TextBox 5">
            <a:extLst>
              <a:ext uri="{FF2B5EF4-FFF2-40B4-BE49-F238E27FC236}">
                <a16:creationId xmlns:a16="http://schemas.microsoft.com/office/drawing/2014/main" id="{8B347431-6D49-5DCF-91EB-8F7EE5B57057}"/>
              </a:ext>
            </a:extLst>
          </p:cNvPr>
          <p:cNvSpPr txBox="1"/>
          <p:nvPr/>
        </p:nvSpPr>
        <p:spPr>
          <a:xfrm>
            <a:off x="2079609" y="2647333"/>
            <a:ext cx="2421588" cy="276999"/>
          </a:xfrm>
          <a:prstGeom prst="rect">
            <a:avLst/>
          </a:prstGeom>
          <a:noFill/>
        </p:spPr>
        <p:txBody>
          <a:bodyPr wrap="square" lIns="91440" tIns="45720" rIns="91440" bIns="45720" rtlCol="0" anchor="ctr">
            <a:spAutoFit/>
          </a:bodyPr>
          <a:lstStyle/>
          <a:p>
            <a:pPr algn="ctr"/>
            <a:r>
              <a:rPr lang="en-IN" sz="1200" dirty="0">
                <a:solidFill>
                  <a:srgbClr val="869FB2"/>
                </a:solidFill>
              </a:rPr>
              <a:t>Exploratory Data Analysis</a:t>
            </a:r>
            <a:endParaRPr lang="en-US" sz="1200" dirty="0">
              <a:solidFill>
                <a:srgbClr val="869FB2"/>
              </a:solidFill>
            </a:endParaRPr>
          </a:p>
        </p:txBody>
      </p:sp>
      <p:sp>
        <p:nvSpPr>
          <p:cNvPr id="7" name="TextBox 6">
            <a:extLst>
              <a:ext uri="{FF2B5EF4-FFF2-40B4-BE49-F238E27FC236}">
                <a16:creationId xmlns:a16="http://schemas.microsoft.com/office/drawing/2014/main" id="{04D31100-78C3-CC5D-9A79-B8AE80079669}"/>
              </a:ext>
            </a:extLst>
          </p:cNvPr>
          <p:cNvSpPr txBox="1"/>
          <p:nvPr/>
        </p:nvSpPr>
        <p:spPr>
          <a:xfrm>
            <a:off x="4400438" y="2646029"/>
            <a:ext cx="2119029" cy="276999"/>
          </a:xfrm>
          <a:prstGeom prst="rect">
            <a:avLst/>
          </a:prstGeom>
          <a:noFill/>
        </p:spPr>
        <p:txBody>
          <a:bodyPr wrap="square" lIns="91440" tIns="45720" rIns="91440" bIns="45720" rtlCol="0" anchor="ctr">
            <a:spAutoFit/>
          </a:bodyPr>
          <a:lstStyle/>
          <a:p>
            <a:pPr algn="ctr"/>
            <a:r>
              <a:rPr lang="en-IN" sz="1200" dirty="0">
                <a:solidFill>
                  <a:srgbClr val="869FB2"/>
                </a:solidFill>
              </a:rPr>
              <a:t>Data </a:t>
            </a:r>
            <a:r>
              <a:rPr lang="en-US" sz="1200" dirty="0">
                <a:solidFill>
                  <a:srgbClr val="869FB2"/>
                </a:solidFill>
              </a:rPr>
              <a:t>Visualization </a:t>
            </a:r>
            <a:endParaRPr lang="en-IN" sz="1200" dirty="0">
              <a:solidFill>
                <a:srgbClr val="869FB2"/>
              </a:solidFill>
            </a:endParaRPr>
          </a:p>
        </p:txBody>
      </p:sp>
      <p:sp>
        <p:nvSpPr>
          <p:cNvPr id="8" name="TextBox 7">
            <a:extLst>
              <a:ext uri="{FF2B5EF4-FFF2-40B4-BE49-F238E27FC236}">
                <a16:creationId xmlns:a16="http://schemas.microsoft.com/office/drawing/2014/main" id="{28712EAD-E39B-96A9-9B8E-635DE1EFEF2F}"/>
              </a:ext>
            </a:extLst>
          </p:cNvPr>
          <p:cNvSpPr txBox="1"/>
          <p:nvPr/>
        </p:nvSpPr>
        <p:spPr>
          <a:xfrm>
            <a:off x="6551425" y="2646028"/>
            <a:ext cx="2089612" cy="276999"/>
          </a:xfrm>
          <a:prstGeom prst="rect">
            <a:avLst/>
          </a:prstGeom>
          <a:noFill/>
        </p:spPr>
        <p:txBody>
          <a:bodyPr wrap="square" lIns="91440" tIns="45720" rIns="91440" bIns="45720" rtlCol="0" anchor="ctr">
            <a:spAutoFit/>
          </a:bodyPr>
          <a:lstStyle/>
          <a:p>
            <a:pPr algn="ctr"/>
            <a:r>
              <a:rPr lang="en-IN" sz="1200" dirty="0">
                <a:solidFill>
                  <a:srgbClr val="869FB2"/>
                </a:solidFill>
              </a:rPr>
              <a:t>Data </a:t>
            </a:r>
            <a:r>
              <a:rPr lang="en-US" sz="1200" dirty="0">
                <a:solidFill>
                  <a:srgbClr val="869FB2"/>
                </a:solidFill>
              </a:rPr>
              <a:t>Deployment</a:t>
            </a:r>
            <a:endParaRPr lang="en-IN" sz="1200" dirty="0">
              <a:solidFill>
                <a:srgbClr val="869FB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graphicFrame>
        <p:nvGraphicFramePr>
          <p:cNvPr id="192" name="Google Shape;192;p28"/>
          <p:cNvGraphicFramePr/>
          <p:nvPr>
            <p:extLst>
              <p:ext uri="{D42A27DB-BD31-4B8C-83A1-F6EECF244321}">
                <p14:modId xmlns:p14="http://schemas.microsoft.com/office/powerpoint/2010/main" val="2897565727"/>
              </p:ext>
            </p:extLst>
          </p:nvPr>
        </p:nvGraphicFramePr>
        <p:xfrm>
          <a:off x="720000" y="800100"/>
          <a:ext cx="7704000" cy="3706586"/>
        </p:xfrm>
        <a:graphic>
          <a:graphicData uri="http://schemas.openxmlformats.org/drawingml/2006/table">
            <a:tbl>
              <a:tblPr>
                <a:noFill/>
                <a:tableStyleId>{8CBFE462-7BAC-4BD5-B5E3-772E064D2333}</a:tableStyleId>
              </a:tblPr>
              <a:tblGrid>
                <a:gridCol w="1905634">
                  <a:extLst>
                    <a:ext uri="{9D8B030D-6E8A-4147-A177-3AD203B41FA5}">
                      <a16:colId xmlns:a16="http://schemas.microsoft.com/office/drawing/2014/main" val="20000"/>
                    </a:ext>
                  </a:extLst>
                </a:gridCol>
                <a:gridCol w="5798366">
                  <a:extLst>
                    <a:ext uri="{9D8B030D-6E8A-4147-A177-3AD203B41FA5}">
                      <a16:colId xmlns:a16="http://schemas.microsoft.com/office/drawing/2014/main" val="20001"/>
                    </a:ext>
                  </a:extLst>
                </a:gridCol>
              </a:tblGrid>
              <a:tr h="3706586">
                <a:tc>
                  <a:txBody>
                    <a:bodyPr/>
                    <a:lstStyle/>
                    <a:p>
                      <a:pPr marL="0" lvl="0" indent="0" algn="l" rtl="0">
                        <a:spcBef>
                          <a:spcPts val="0"/>
                        </a:spcBef>
                        <a:spcAft>
                          <a:spcPts val="0"/>
                        </a:spcAft>
                        <a:buNone/>
                      </a:pPr>
                      <a:r>
                        <a:rPr lang="en-IN" sz="2400" b="1" u="none" dirty="0">
                          <a:solidFill>
                            <a:schemeClr val="dk1"/>
                          </a:solidFill>
                          <a:latin typeface="Nunito"/>
                          <a:ea typeface="Nunito"/>
                          <a:cs typeface="Nunito"/>
                          <a:sym typeface="Nunito"/>
                        </a:rPr>
                        <a:t>Problem Statement</a:t>
                      </a: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just" rtl="0">
                        <a:spcBef>
                          <a:spcPts val="0"/>
                        </a:spcBef>
                        <a:spcAft>
                          <a:spcPts val="1600"/>
                        </a:spcAft>
                        <a:buNone/>
                      </a:pPr>
                      <a:r>
                        <a:rPr lang="en-US" sz="1400" dirty="0">
                          <a:solidFill>
                            <a:schemeClr val="dk1"/>
                          </a:solidFill>
                          <a:latin typeface="Times New Roman"/>
                          <a:ea typeface="Nunito"/>
                          <a:cs typeface="Times New Roman"/>
                          <a:sym typeface="Nunito"/>
                        </a:rPr>
                        <a:t>How about developing a model to predict the Water Quality Index (WQI) for a specific location </a:t>
                      </a:r>
                      <a:r>
                        <a:rPr lang="en-US" sz="1400" dirty="0">
                          <a:solidFill>
                            <a:schemeClr val="dk1"/>
                          </a:solidFill>
                          <a:latin typeface="Times New Roman"/>
                          <a:ea typeface="Nunito"/>
                          <a:cs typeface="Times New Roman"/>
                        </a:rPr>
                        <a:t>based on</a:t>
                      </a:r>
                      <a:r>
                        <a:rPr lang="en-US" sz="1400" dirty="0">
                          <a:solidFill>
                            <a:schemeClr val="dk1"/>
                          </a:solidFill>
                          <a:latin typeface="Times New Roman"/>
                          <a:ea typeface="Nunito"/>
                          <a:cs typeface="Times New Roman"/>
                          <a:sym typeface="Nunito"/>
                        </a:rPr>
                        <a:t> parameters </a:t>
                      </a:r>
                      <a:r>
                        <a:rPr lang="en-US" sz="1400" dirty="0">
                          <a:solidFill>
                            <a:schemeClr val="dk1"/>
                          </a:solidFill>
                          <a:latin typeface="Times New Roman"/>
                          <a:ea typeface="Nunito"/>
                          <a:cs typeface="Times New Roman"/>
                        </a:rPr>
                        <a:t>such as</a:t>
                      </a:r>
                      <a:r>
                        <a:rPr lang="en-US" sz="1400" dirty="0">
                          <a:solidFill>
                            <a:schemeClr val="dk1"/>
                          </a:solidFill>
                          <a:latin typeface="Times New Roman"/>
                          <a:ea typeface="Nunito"/>
                          <a:cs typeface="Times New Roman"/>
                          <a:sym typeface="Nunito"/>
                        </a:rPr>
                        <a:t> pH, turbidity, dissolved oxygen, and chemical concentrations?</a:t>
                      </a:r>
                    </a:p>
                    <a:p>
                      <a:pPr marL="0" lvl="0" indent="0" algn="just" rtl="0">
                        <a:spcBef>
                          <a:spcPts val="0"/>
                        </a:spcBef>
                        <a:spcAft>
                          <a:spcPts val="1600"/>
                        </a:spcAft>
                        <a:buNone/>
                      </a:pPr>
                      <a:r>
                        <a:rPr lang="en-US" sz="1400" dirty="0">
                          <a:solidFill>
                            <a:schemeClr val="dk1"/>
                          </a:solidFill>
                          <a:latin typeface="Times New Roman"/>
                          <a:ea typeface="Nunito"/>
                          <a:cs typeface="Times New Roman"/>
                          <a:sym typeface="Nunito"/>
                        </a:rPr>
                        <a:t>Is it feasible to create a model that predicts water potability for different geographic regions, considering regional variations in water quality parameters, for the benefit of regional health and development initiatives?.</a:t>
                      </a:r>
                      <a:r>
                        <a:rPr lang="en-US" sz="1400" dirty="0">
                          <a:solidFill>
                            <a:schemeClr val="dk1"/>
                          </a:solidFill>
                          <a:latin typeface="Times New Roman"/>
                          <a:ea typeface="Nunito"/>
                          <a:cs typeface="Times New Roman"/>
                        </a:rPr>
                        <a:t> </a:t>
                      </a:r>
                      <a:endParaRPr lang="en-US" sz="1400" dirty="0">
                        <a:solidFill>
                          <a:schemeClr val="dk1"/>
                        </a:solidFill>
                        <a:latin typeface="Times New Roman"/>
                        <a:ea typeface="Nunito"/>
                        <a:cs typeface="Times New Roman"/>
                        <a:sym typeface="Nunito"/>
                      </a:endParaRPr>
                    </a:p>
                    <a:p>
                      <a:pPr marL="0" lvl="0" indent="0" algn="just" rtl="0">
                        <a:spcBef>
                          <a:spcPts val="0"/>
                        </a:spcBef>
                        <a:spcAft>
                          <a:spcPts val="1600"/>
                        </a:spcAft>
                        <a:buNone/>
                      </a:pPr>
                      <a:r>
                        <a:rPr lang="en-US" sz="1400" dirty="0">
                          <a:solidFill>
                            <a:schemeClr val="dk1"/>
                          </a:solidFill>
                          <a:latin typeface="Times New Roman"/>
                          <a:ea typeface="Nunito"/>
                          <a:cs typeface="Times New Roman"/>
                          <a:sym typeface="Nunito"/>
                        </a:rPr>
                        <a:t>Can a system be developed to support sustainable water resource management by predicting water potability and identifying contamination sources, especially in regions with stressed water resources?</a:t>
                      </a:r>
                      <a:endParaRPr sz="1400" dirty="0">
                        <a:solidFill>
                          <a:schemeClr val="dk1"/>
                        </a:solidFill>
                        <a:latin typeface="Times New Roman"/>
                        <a:ea typeface="Nunito"/>
                        <a:cs typeface="Times New Roman"/>
                        <a:sym typeface="Nunito"/>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B6A19-418B-8A2B-388F-DB41CFE2A615}"/>
              </a:ext>
            </a:extLst>
          </p:cNvPr>
          <p:cNvSpPr>
            <a:spLocks noGrp="1"/>
          </p:cNvSpPr>
          <p:nvPr>
            <p:ph type="title"/>
          </p:nvPr>
        </p:nvSpPr>
        <p:spPr/>
        <p:txBody>
          <a:bodyPr/>
          <a:lstStyle/>
          <a:p>
            <a:r>
              <a:rPr lang="en-US" dirty="0"/>
              <a:t>Business Questions </a:t>
            </a:r>
            <a:endParaRPr lang="en-IN" dirty="0"/>
          </a:p>
        </p:txBody>
      </p:sp>
      <p:sp>
        <p:nvSpPr>
          <p:cNvPr id="3" name="Text Placeholder 2">
            <a:extLst>
              <a:ext uri="{FF2B5EF4-FFF2-40B4-BE49-F238E27FC236}">
                <a16:creationId xmlns:a16="http://schemas.microsoft.com/office/drawing/2014/main" id="{1C90510E-9C9D-8B92-85E0-CE333472BDB8}"/>
              </a:ext>
            </a:extLst>
          </p:cNvPr>
          <p:cNvSpPr>
            <a:spLocks noGrp="1"/>
          </p:cNvSpPr>
          <p:nvPr>
            <p:ph type="body" idx="1"/>
          </p:nvPr>
        </p:nvSpPr>
        <p:spPr>
          <a:xfrm>
            <a:off x="720000" y="1156631"/>
            <a:ext cx="4838096" cy="3820318"/>
          </a:xfrm>
        </p:spPr>
        <p:txBody>
          <a:bodyPr/>
          <a:lstStyle/>
          <a:p>
            <a:r>
              <a:rPr lang="en-US" sz="1400" dirty="0">
                <a:latin typeface="Times New Roman"/>
                <a:cs typeface="Times New Roman"/>
              </a:rPr>
              <a:t>How can businesses assure consumers of the safety and quality of their water-based products (e.g., beverages or food products) in regions with varying water potability standards?</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a:cs typeface="Times New Roman"/>
              </a:rPr>
              <a:t>How can businesses incorporate initiatives related to improving access to safe drinking water into their CSR programs, benefiting local communities and enhancing their brand image?</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a:cs typeface="Times New Roman"/>
              </a:rPr>
              <a:t>How can businesses in healthcare, pharmaceuticals, and insurance assess the potential costs and benefits of proactive health programs related to water quality and consumption?</a:t>
            </a:r>
            <a:endParaRPr lang="en-IN" sz="1400">
              <a:latin typeface="Times New Roman"/>
              <a:cs typeface="Times New Roman"/>
            </a:endParaRPr>
          </a:p>
        </p:txBody>
      </p:sp>
      <p:pic>
        <p:nvPicPr>
          <p:cNvPr id="4" name="Picture 3" descr="Water Quality Prediction using Machine Learning | by Ahmed Afifi | Medium">
            <a:extLst>
              <a:ext uri="{FF2B5EF4-FFF2-40B4-BE49-F238E27FC236}">
                <a16:creationId xmlns:a16="http://schemas.microsoft.com/office/drawing/2014/main" id="{367F9321-A707-7167-442C-A7D11EE95660}"/>
              </a:ext>
            </a:extLst>
          </p:cNvPr>
          <p:cNvPicPr>
            <a:picLocks noChangeAspect="1"/>
          </p:cNvPicPr>
          <p:nvPr/>
        </p:nvPicPr>
        <p:blipFill>
          <a:blip r:embed="rId2"/>
          <a:stretch>
            <a:fillRect/>
          </a:stretch>
        </p:blipFill>
        <p:spPr>
          <a:xfrm>
            <a:off x="5738532" y="1983272"/>
            <a:ext cx="2743199" cy="1479513"/>
          </a:xfrm>
          <a:prstGeom prst="rect">
            <a:avLst/>
          </a:prstGeom>
        </p:spPr>
      </p:pic>
    </p:spTree>
    <p:extLst>
      <p:ext uri="{BB962C8B-B14F-4D97-AF65-F5344CB8AC3E}">
        <p14:creationId xmlns:p14="http://schemas.microsoft.com/office/powerpoint/2010/main" val="700587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2E512-5086-2BBB-C6BA-39FA9882E1F0}"/>
              </a:ext>
            </a:extLst>
          </p:cNvPr>
          <p:cNvSpPr>
            <a:spLocks noGrp="1"/>
          </p:cNvSpPr>
          <p:nvPr>
            <p:ph type="title"/>
          </p:nvPr>
        </p:nvSpPr>
        <p:spPr/>
        <p:txBody>
          <a:bodyPr/>
          <a:lstStyle/>
          <a:p>
            <a:r>
              <a:rPr lang="en-IN" dirty="0"/>
              <a:t>Solution</a:t>
            </a:r>
          </a:p>
        </p:txBody>
      </p:sp>
      <p:sp>
        <p:nvSpPr>
          <p:cNvPr id="3" name="Text Placeholder 2">
            <a:extLst>
              <a:ext uri="{FF2B5EF4-FFF2-40B4-BE49-F238E27FC236}">
                <a16:creationId xmlns:a16="http://schemas.microsoft.com/office/drawing/2014/main" id="{FD43FB2A-8DFB-FE9B-2A6A-D0A5FBB40C77}"/>
              </a:ext>
            </a:extLst>
          </p:cNvPr>
          <p:cNvSpPr>
            <a:spLocks noGrp="1"/>
          </p:cNvSpPr>
          <p:nvPr>
            <p:ph type="body" idx="1"/>
          </p:nvPr>
        </p:nvSpPr>
        <p:spPr>
          <a:xfrm>
            <a:off x="720000" y="1156630"/>
            <a:ext cx="7704000" cy="2869083"/>
          </a:xfrm>
        </p:spPr>
        <p:txBody>
          <a:bodyPr/>
          <a:lstStyle/>
          <a:p>
            <a:r>
              <a:rPr lang="en-US" sz="1400" dirty="0">
                <a:latin typeface="Times New Roman"/>
                <a:cs typeface="Times New Roman"/>
              </a:rPr>
              <a:t>To develop a model for WQI prediction, collect historical data for the specified parameters at the target location, preprocess the data, and apply machine learning algorithms for regression analysis to predict the WQI.</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a:cs typeface="Times New Roman"/>
              </a:rPr>
              <a:t>Collect and integrate water quality data from various water bodies. Apply data science techniques, to develop a predictive model for water potability that considers regional variations. This model </a:t>
            </a:r>
            <a:r>
              <a:rPr lang="en-US" sz="1400">
                <a:latin typeface="Times New Roman"/>
                <a:cs typeface="Times New Roman"/>
              </a:rPr>
              <a:t>can inform regional health and development efforts and can be applied in various regions.</a:t>
            </a:r>
            <a:endParaRPr lang="en-IN" sz="1400">
              <a:latin typeface="Times New Roman"/>
              <a:cs typeface="Times New Roman"/>
            </a:endParaRPr>
          </a:p>
          <a:p>
            <a:endParaRPr lang="en-US" sz="1400" dirty="0">
              <a:latin typeface="Times New Roman"/>
              <a:cs typeface="Times New Roman"/>
            </a:endParaRPr>
          </a:p>
          <a:p>
            <a:r>
              <a:rPr lang="en-US" sz="1400" dirty="0">
                <a:latin typeface="Times New Roman"/>
                <a:cs typeface="Times New Roman"/>
              </a:rPr>
              <a:t>Gather data on water quality parameters, potential contamination sources, and historical potability records. Use machine learning and analytical tools to predict water potability and identify contamination sources. This system can aid in sustainable water management and resource allocation in water-stressed regions</a:t>
            </a:r>
            <a:r>
              <a:rPr lang="en-US" sz="1400" dirty="0">
                <a:latin typeface="Times New Roman"/>
              </a:rPr>
              <a:t>.</a:t>
            </a:r>
            <a:endParaRPr lang="en-IN" sz="1400">
              <a:latin typeface="Times New Roman"/>
            </a:endParaRPr>
          </a:p>
        </p:txBody>
      </p:sp>
    </p:spTree>
    <p:extLst>
      <p:ext uri="{BB962C8B-B14F-4D97-AF65-F5344CB8AC3E}">
        <p14:creationId xmlns:p14="http://schemas.microsoft.com/office/powerpoint/2010/main" val="3584045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48"/>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t>Project Pipeline</a:t>
            </a:r>
            <a:endParaRPr sz="3000" dirty="0"/>
          </a:p>
        </p:txBody>
      </p:sp>
      <p:sp>
        <p:nvSpPr>
          <p:cNvPr id="523" name="Google Shape;523;p48"/>
          <p:cNvSpPr/>
          <p:nvPr/>
        </p:nvSpPr>
        <p:spPr>
          <a:xfrm>
            <a:off x="546813" y="1746375"/>
            <a:ext cx="963900" cy="963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a:solidFill>
                <a:schemeClr val="lt1"/>
              </a:solidFill>
              <a:latin typeface="Comfortaa"/>
              <a:ea typeface="Comfortaa"/>
              <a:cs typeface="Comfortaa"/>
              <a:sym typeface="Comfortaa"/>
            </a:endParaRPr>
          </a:p>
        </p:txBody>
      </p:sp>
      <p:sp>
        <p:nvSpPr>
          <p:cNvPr id="524" name="Google Shape;524;p48"/>
          <p:cNvSpPr/>
          <p:nvPr/>
        </p:nvSpPr>
        <p:spPr>
          <a:xfrm>
            <a:off x="2382375" y="1746375"/>
            <a:ext cx="963900" cy="963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a:solidFill>
                <a:schemeClr val="lt1"/>
              </a:solidFill>
              <a:latin typeface="Comfortaa"/>
              <a:ea typeface="Comfortaa"/>
              <a:cs typeface="Comfortaa"/>
              <a:sym typeface="Comfortaa"/>
            </a:endParaRPr>
          </a:p>
        </p:txBody>
      </p:sp>
      <p:sp>
        <p:nvSpPr>
          <p:cNvPr id="525" name="Google Shape;525;p48"/>
          <p:cNvSpPr/>
          <p:nvPr/>
        </p:nvSpPr>
        <p:spPr>
          <a:xfrm>
            <a:off x="4090050" y="1752659"/>
            <a:ext cx="963900" cy="963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a:solidFill>
                <a:schemeClr val="lt1"/>
              </a:solidFill>
              <a:latin typeface="Comfortaa"/>
              <a:ea typeface="Comfortaa"/>
              <a:cs typeface="Comfortaa"/>
              <a:sym typeface="Comfortaa"/>
            </a:endParaRPr>
          </a:p>
        </p:txBody>
      </p:sp>
      <p:sp>
        <p:nvSpPr>
          <p:cNvPr id="526" name="Google Shape;526;p48"/>
          <p:cNvSpPr/>
          <p:nvPr/>
        </p:nvSpPr>
        <p:spPr>
          <a:xfrm>
            <a:off x="5925612" y="1746375"/>
            <a:ext cx="963900" cy="963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a:solidFill>
                <a:schemeClr val="lt1"/>
              </a:solidFill>
              <a:latin typeface="Comfortaa"/>
              <a:ea typeface="Comfortaa"/>
              <a:cs typeface="Comfortaa"/>
              <a:sym typeface="Comfortaa"/>
            </a:endParaRPr>
          </a:p>
        </p:txBody>
      </p:sp>
      <p:cxnSp>
        <p:nvCxnSpPr>
          <p:cNvPr id="527" name="Google Shape;527;p48"/>
          <p:cNvCxnSpPr>
            <a:cxnSpLocks/>
            <a:stCxn id="523" idx="6"/>
            <a:endCxn id="524" idx="2"/>
          </p:cNvCxnSpPr>
          <p:nvPr/>
        </p:nvCxnSpPr>
        <p:spPr>
          <a:xfrm>
            <a:off x="1510713" y="2228325"/>
            <a:ext cx="871662" cy="0"/>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28" name="Google Shape;528;p48"/>
          <p:cNvCxnSpPr>
            <a:stCxn id="524" idx="6"/>
            <a:endCxn id="525" idx="2"/>
          </p:cNvCxnSpPr>
          <p:nvPr/>
        </p:nvCxnSpPr>
        <p:spPr>
          <a:xfrm>
            <a:off x="3346275" y="2228325"/>
            <a:ext cx="743775" cy="6284"/>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29" name="Google Shape;529;p48"/>
          <p:cNvCxnSpPr>
            <a:cxnSpLocks/>
            <a:stCxn id="525" idx="6"/>
            <a:endCxn id="526" idx="2"/>
          </p:cNvCxnSpPr>
          <p:nvPr/>
        </p:nvCxnSpPr>
        <p:spPr>
          <a:xfrm flipV="1">
            <a:off x="5053950" y="2228325"/>
            <a:ext cx="871662" cy="6284"/>
          </a:xfrm>
          <a:prstGeom prst="straightConnector1">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530" name="Google Shape;530;p48"/>
          <p:cNvSpPr txBox="1">
            <a:spLocks noGrp="1"/>
          </p:cNvSpPr>
          <p:nvPr>
            <p:ph type="title" idx="4294967295"/>
          </p:nvPr>
        </p:nvSpPr>
        <p:spPr>
          <a:xfrm>
            <a:off x="214644" y="2787062"/>
            <a:ext cx="1731900" cy="5277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IN" sz="1600" b="1">
                <a:solidFill>
                  <a:schemeClr val="dk1"/>
                </a:solidFill>
              </a:rPr>
              <a:t>Data Collection</a:t>
            </a:r>
            <a:endParaRPr sz="1600" b="1">
              <a:solidFill>
                <a:schemeClr val="dk1"/>
              </a:solidFill>
            </a:endParaRPr>
          </a:p>
        </p:txBody>
      </p:sp>
      <p:sp>
        <p:nvSpPr>
          <p:cNvPr id="7" name="Google Shape;526;p48">
            <a:extLst>
              <a:ext uri="{FF2B5EF4-FFF2-40B4-BE49-F238E27FC236}">
                <a16:creationId xmlns:a16="http://schemas.microsoft.com/office/drawing/2014/main" id="{538FCE28-254F-FA23-08BC-5B717E8A15CA}"/>
              </a:ext>
            </a:extLst>
          </p:cNvPr>
          <p:cNvSpPr/>
          <p:nvPr/>
        </p:nvSpPr>
        <p:spPr>
          <a:xfrm>
            <a:off x="7541049" y="1746375"/>
            <a:ext cx="963900" cy="963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3000">
              <a:solidFill>
                <a:schemeClr val="lt1"/>
              </a:solidFill>
              <a:latin typeface="Comfortaa"/>
              <a:ea typeface="Comfortaa"/>
              <a:cs typeface="Comfortaa"/>
              <a:sym typeface="Comfortaa"/>
            </a:endParaRPr>
          </a:p>
        </p:txBody>
      </p:sp>
      <p:cxnSp>
        <p:nvCxnSpPr>
          <p:cNvPr id="49" name="Straight Connector 48">
            <a:extLst>
              <a:ext uri="{FF2B5EF4-FFF2-40B4-BE49-F238E27FC236}">
                <a16:creationId xmlns:a16="http://schemas.microsoft.com/office/drawing/2014/main" id="{99F8FE36-3A31-3ACD-871D-F25F9BC970EB}"/>
              </a:ext>
            </a:extLst>
          </p:cNvPr>
          <p:cNvCxnSpPr>
            <a:stCxn id="526" idx="6"/>
            <a:endCxn id="7" idx="2"/>
          </p:cNvCxnSpPr>
          <p:nvPr/>
        </p:nvCxnSpPr>
        <p:spPr>
          <a:xfrm>
            <a:off x="6889512" y="2228325"/>
            <a:ext cx="651537"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51" name="Google Shape;7806;p83">
            <a:extLst>
              <a:ext uri="{FF2B5EF4-FFF2-40B4-BE49-F238E27FC236}">
                <a16:creationId xmlns:a16="http://schemas.microsoft.com/office/drawing/2014/main" id="{C8D02FD6-0489-0A09-1884-20CE9D63EB73}"/>
              </a:ext>
            </a:extLst>
          </p:cNvPr>
          <p:cNvGrpSpPr/>
          <p:nvPr/>
        </p:nvGrpSpPr>
        <p:grpSpPr>
          <a:xfrm>
            <a:off x="804550" y="2031544"/>
            <a:ext cx="420775" cy="393561"/>
            <a:chOff x="-4118225" y="3990475"/>
            <a:chExt cx="292225" cy="273325"/>
          </a:xfrm>
        </p:grpSpPr>
        <p:sp>
          <p:nvSpPr>
            <p:cNvPr id="52" name="Google Shape;7807;p83">
              <a:extLst>
                <a:ext uri="{FF2B5EF4-FFF2-40B4-BE49-F238E27FC236}">
                  <a16:creationId xmlns:a16="http://schemas.microsoft.com/office/drawing/2014/main" id="{FD2C8F98-9837-5BC9-9A24-9A0E569B11C7}"/>
                </a:ext>
              </a:extLst>
            </p:cNvPr>
            <p:cNvSpPr/>
            <p:nvPr/>
          </p:nvSpPr>
          <p:spPr>
            <a:xfrm>
              <a:off x="-3963850" y="4040100"/>
              <a:ext cx="51200" cy="51225"/>
            </a:xfrm>
            <a:custGeom>
              <a:avLst/>
              <a:gdLst/>
              <a:ahLst/>
              <a:cxnLst/>
              <a:rect l="l" t="t" r="r" b="b"/>
              <a:pathLst>
                <a:path w="2048" h="2049" extrusionOk="0">
                  <a:moveTo>
                    <a:pt x="1008" y="0"/>
                  </a:moveTo>
                  <a:cubicBezTo>
                    <a:pt x="473" y="0"/>
                    <a:pt x="0" y="473"/>
                    <a:pt x="0" y="1040"/>
                  </a:cubicBezTo>
                  <a:cubicBezTo>
                    <a:pt x="0" y="1607"/>
                    <a:pt x="473" y="2048"/>
                    <a:pt x="1008" y="2048"/>
                  </a:cubicBezTo>
                  <a:cubicBezTo>
                    <a:pt x="1575" y="2048"/>
                    <a:pt x="2048" y="1607"/>
                    <a:pt x="2048" y="1040"/>
                  </a:cubicBezTo>
                  <a:cubicBezTo>
                    <a:pt x="2048" y="473"/>
                    <a:pt x="1575" y="0"/>
                    <a:pt x="100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7808;p83">
              <a:extLst>
                <a:ext uri="{FF2B5EF4-FFF2-40B4-BE49-F238E27FC236}">
                  <a16:creationId xmlns:a16="http://schemas.microsoft.com/office/drawing/2014/main" id="{C0D43A86-E328-D6DC-462E-64C9EFD6095B}"/>
                </a:ext>
              </a:extLst>
            </p:cNvPr>
            <p:cNvSpPr/>
            <p:nvPr/>
          </p:nvSpPr>
          <p:spPr>
            <a:xfrm>
              <a:off x="-4015050" y="3990475"/>
              <a:ext cx="153600" cy="153625"/>
            </a:xfrm>
            <a:custGeom>
              <a:avLst/>
              <a:gdLst/>
              <a:ahLst/>
              <a:cxnLst/>
              <a:rect l="l" t="t" r="r" b="b"/>
              <a:pathLst>
                <a:path w="6144" h="6145" extrusionOk="0">
                  <a:moveTo>
                    <a:pt x="3056" y="1324"/>
                  </a:moveTo>
                  <a:cubicBezTo>
                    <a:pt x="4001" y="1324"/>
                    <a:pt x="4757" y="2080"/>
                    <a:pt x="4757" y="3025"/>
                  </a:cubicBezTo>
                  <a:cubicBezTo>
                    <a:pt x="4757" y="3970"/>
                    <a:pt x="4033" y="4726"/>
                    <a:pt x="3056" y="4726"/>
                  </a:cubicBezTo>
                  <a:cubicBezTo>
                    <a:pt x="2111" y="4726"/>
                    <a:pt x="1386" y="3970"/>
                    <a:pt x="1386" y="3025"/>
                  </a:cubicBezTo>
                  <a:cubicBezTo>
                    <a:pt x="1386" y="2080"/>
                    <a:pt x="2111" y="1324"/>
                    <a:pt x="3056" y="1324"/>
                  </a:cubicBezTo>
                  <a:close/>
                  <a:moveTo>
                    <a:pt x="3056" y="1"/>
                  </a:moveTo>
                  <a:cubicBezTo>
                    <a:pt x="1386" y="1"/>
                    <a:pt x="0" y="1355"/>
                    <a:pt x="0" y="3057"/>
                  </a:cubicBezTo>
                  <a:cubicBezTo>
                    <a:pt x="0" y="4758"/>
                    <a:pt x="1323" y="6144"/>
                    <a:pt x="3056" y="6144"/>
                  </a:cubicBezTo>
                  <a:cubicBezTo>
                    <a:pt x="4757" y="6144"/>
                    <a:pt x="6144" y="4758"/>
                    <a:pt x="6144" y="3057"/>
                  </a:cubicBezTo>
                  <a:cubicBezTo>
                    <a:pt x="6144" y="1355"/>
                    <a:pt x="4757" y="1"/>
                    <a:pt x="305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7809;p83">
              <a:extLst>
                <a:ext uri="{FF2B5EF4-FFF2-40B4-BE49-F238E27FC236}">
                  <a16:creationId xmlns:a16="http://schemas.microsoft.com/office/drawing/2014/main" id="{BD388DE6-2D8D-CBA4-E5B6-1FCB5EEEA417}"/>
                </a:ext>
              </a:extLst>
            </p:cNvPr>
            <p:cNvSpPr/>
            <p:nvPr/>
          </p:nvSpPr>
          <p:spPr>
            <a:xfrm>
              <a:off x="-4118225" y="4144075"/>
              <a:ext cx="33875" cy="119725"/>
            </a:xfrm>
            <a:custGeom>
              <a:avLst/>
              <a:gdLst/>
              <a:ahLst/>
              <a:cxnLst/>
              <a:rect l="l" t="t" r="r" b="b"/>
              <a:pathLst>
                <a:path w="1355" h="4789" extrusionOk="0">
                  <a:moveTo>
                    <a:pt x="347" y="0"/>
                  </a:moveTo>
                  <a:cubicBezTo>
                    <a:pt x="158" y="0"/>
                    <a:pt x="0" y="158"/>
                    <a:pt x="0" y="347"/>
                  </a:cubicBezTo>
                  <a:lnTo>
                    <a:pt x="0" y="4442"/>
                  </a:lnTo>
                  <a:cubicBezTo>
                    <a:pt x="0" y="4631"/>
                    <a:pt x="158" y="4789"/>
                    <a:pt x="347" y="4789"/>
                  </a:cubicBezTo>
                  <a:lnTo>
                    <a:pt x="1008" y="4789"/>
                  </a:lnTo>
                  <a:cubicBezTo>
                    <a:pt x="1134" y="4789"/>
                    <a:pt x="1260" y="4757"/>
                    <a:pt x="1355" y="4726"/>
                  </a:cubicBezTo>
                  <a:lnTo>
                    <a:pt x="1355" y="63"/>
                  </a:lnTo>
                  <a:cubicBezTo>
                    <a:pt x="1260" y="32"/>
                    <a:pt x="1134" y="0"/>
                    <a:pt x="1008"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7810;p83">
              <a:extLst>
                <a:ext uri="{FF2B5EF4-FFF2-40B4-BE49-F238E27FC236}">
                  <a16:creationId xmlns:a16="http://schemas.microsoft.com/office/drawing/2014/main" id="{7C0F6A28-28EE-B72D-EB1D-3E0089EB7D3D}"/>
                </a:ext>
              </a:extLst>
            </p:cNvPr>
            <p:cNvSpPr/>
            <p:nvPr/>
          </p:nvSpPr>
          <p:spPr>
            <a:xfrm>
              <a:off x="-4067050" y="4143750"/>
              <a:ext cx="241050" cy="120050"/>
            </a:xfrm>
            <a:custGeom>
              <a:avLst/>
              <a:gdLst/>
              <a:ahLst/>
              <a:cxnLst/>
              <a:rect l="l" t="t" r="r" b="b"/>
              <a:pathLst>
                <a:path w="9642" h="4802" extrusionOk="0">
                  <a:moveTo>
                    <a:pt x="1750" y="1"/>
                  </a:moveTo>
                  <a:cubicBezTo>
                    <a:pt x="1124" y="1"/>
                    <a:pt x="537" y="197"/>
                    <a:pt x="1" y="549"/>
                  </a:cubicBezTo>
                  <a:lnTo>
                    <a:pt x="1" y="4550"/>
                  </a:lnTo>
                  <a:cubicBezTo>
                    <a:pt x="410" y="4707"/>
                    <a:pt x="883" y="4802"/>
                    <a:pt x="1356" y="4802"/>
                  </a:cubicBezTo>
                  <a:lnTo>
                    <a:pt x="5294" y="4802"/>
                  </a:lnTo>
                  <a:cubicBezTo>
                    <a:pt x="5735" y="4802"/>
                    <a:pt x="6144" y="4644"/>
                    <a:pt x="6459" y="4392"/>
                  </a:cubicBezTo>
                  <a:cubicBezTo>
                    <a:pt x="6459" y="4392"/>
                    <a:pt x="8507" y="2502"/>
                    <a:pt x="9169" y="1872"/>
                  </a:cubicBezTo>
                  <a:cubicBezTo>
                    <a:pt x="9169" y="1872"/>
                    <a:pt x="9547" y="1399"/>
                    <a:pt x="9547" y="1021"/>
                  </a:cubicBezTo>
                  <a:cubicBezTo>
                    <a:pt x="9641" y="454"/>
                    <a:pt x="9169" y="13"/>
                    <a:pt x="8602" y="13"/>
                  </a:cubicBezTo>
                  <a:cubicBezTo>
                    <a:pt x="8413" y="13"/>
                    <a:pt x="7751" y="202"/>
                    <a:pt x="6711" y="1777"/>
                  </a:cubicBezTo>
                  <a:cubicBezTo>
                    <a:pt x="6333" y="2376"/>
                    <a:pt x="5766" y="2754"/>
                    <a:pt x="5199" y="2754"/>
                  </a:cubicBezTo>
                  <a:lnTo>
                    <a:pt x="2710" y="2754"/>
                  </a:lnTo>
                  <a:cubicBezTo>
                    <a:pt x="2584" y="2754"/>
                    <a:pt x="2458" y="2849"/>
                    <a:pt x="2395" y="2975"/>
                  </a:cubicBezTo>
                  <a:cubicBezTo>
                    <a:pt x="2333" y="3099"/>
                    <a:pt x="2223" y="3152"/>
                    <a:pt x="2110" y="3152"/>
                  </a:cubicBezTo>
                  <a:cubicBezTo>
                    <a:pt x="1880" y="3152"/>
                    <a:pt x="1638" y="2934"/>
                    <a:pt x="1765" y="2660"/>
                  </a:cubicBezTo>
                  <a:cubicBezTo>
                    <a:pt x="1923" y="2344"/>
                    <a:pt x="2238" y="2092"/>
                    <a:pt x="2616" y="2092"/>
                  </a:cubicBezTo>
                  <a:lnTo>
                    <a:pt x="5231" y="2092"/>
                  </a:lnTo>
                  <a:cubicBezTo>
                    <a:pt x="6081" y="2061"/>
                    <a:pt x="6081" y="706"/>
                    <a:pt x="5136" y="706"/>
                  </a:cubicBezTo>
                  <a:lnTo>
                    <a:pt x="3844" y="706"/>
                  </a:lnTo>
                  <a:cubicBezTo>
                    <a:pt x="3116" y="220"/>
                    <a:pt x="2412" y="1"/>
                    <a:pt x="175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7904;p83">
            <a:extLst>
              <a:ext uri="{FF2B5EF4-FFF2-40B4-BE49-F238E27FC236}">
                <a16:creationId xmlns:a16="http://schemas.microsoft.com/office/drawing/2014/main" id="{01D35340-694F-9F68-CC35-5E7414DDA93E}"/>
              </a:ext>
            </a:extLst>
          </p:cNvPr>
          <p:cNvGrpSpPr/>
          <p:nvPr/>
        </p:nvGrpSpPr>
        <p:grpSpPr>
          <a:xfrm>
            <a:off x="2678326" y="2003178"/>
            <a:ext cx="371998" cy="421927"/>
            <a:chOff x="-3383375" y="3611625"/>
            <a:chExt cx="258350" cy="293025"/>
          </a:xfrm>
        </p:grpSpPr>
        <p:sp>
          <p:nvSpPr>
            <p:cNvPr id="59" name="Google Shape;7905;p83">
              <a:extLst>
                <a:ext uri="{FF2B5EF4-FFF2-40B4-BE49-F238E27FC236}">
                  <a16:creationId xmlns:a16="http://schemas.microsoft.com/office/drawing/2014/main" id="{5244C916-B984-2D2A-D930-7AF1FFDFE979}"/>
                </a:ext>
              </a:extLst>
            </p:cNvPr>
            <p:cNvSpPr/>
            <p:nvPr/>
          </p:nvSpPr>
          <p:spPr>
            <a:xfrm>
              <a:off x="-3383375" y="3611625"/>
              <a:ext cx="258350" cy="85175"/>
            </a:xfrm>
            <a:custGeom>
              <a:avLst/>
              <a:gdLst/>
              <a:ahLst/>
              <a:cxnLst/>
              <a:rect l="l" t="t" r="r" b="b"/>
              <a:pathLst>
                <a:path w="10334" h="3407" extrusionOk="0">
                  <a:moveTo>
                    <a:pt x="6049" y="694"/>
                  </a:moveTo>
                  <a:cubicBezTo>
                    <a:pt x="6207" y="694"/>
                    <a:pt x="6301" y="757"/>
                    <a:pt x="6364" y="946"/>
                  </a:cubicBezTo>
                  <a:lnTo>
                    <a:pt x="6522" y="1356"/>
                  </a:lnTo>
                  <a:lnTo>
                    <a:pt x="3781" y="1356"/>
                  </a:lnTo>
                  <a:lnTo>
                    <a:pt x="4001" y="946"/>
                  </a:lnTo>
                  <a:cubicBezTo>
                    <a:pt x="4033" y="788"/>
                    <a:pt x="4190" y="694"/>
                    <a:pt x="4316" y="694"/>
                  </a:cubicBezTo>
                  <a:close/>
                  <a:moveTo>
                    <a:pt x="4316" y="1"/>
                  </a:moveTo>
                  <a:cubicBezTo>
                    <a:pt x="3875" y="1"/>
                    <a:pt x="3466" y="253"/>
                    <a:pt x="3308" y="694"/>
                  </a:cubicBezTo>
                  <a:lnTo>
                    <a:pt x="3088" y="1356"/>
                  </a:lnTo>
                  <a:lnTo>
                    <a:pt x="1040" y="1356"/>
                  </a:lnTo>
                  <a:cubicBezTo>
                    <a:pt x="473" y="1356"/>
                    <a:pt x="0" y="1828"/>
                    <a:pt x="0" y="2395"/>
                  </a:cubicBezTo>
                  <a:lnTo>
                    <a:pt x="0" y="3057"/>
                  </a:lnTo>
                  <a:cubicBezTo>
                    <a:pt x="0" y="3370"/>
                    <a:pt x="221" y="3407"/>
                    <a:pt x="480" y="3407"/>
                  </a:cubicBezTo>
                  <a:cubicBezTo>
                    <a:pt x="560" y="3407"/>
                    <a:pt x="643" y="3403"/>
                    <a:pt x="725" y="3403"/>
                  </a:cubicBezTo>
                  <a:lnTo>
                    <a:pt x="9924" y="3403"/>
                  </a:lnTo>
                  <a:cubicBezTo>
                    <a:pt x="10145" y="3403"/>
                    <a:pt x="10302" y="3246"/>
                    <a:pt x="10302" y="3057"/>
                  </a:cubicBezTo>
                  <a:lnTo>
                    <a:pt x="10302" y="2395"/>
                  </a:lnTo>
                  <a:cubicBezTo>
                    <a:pt x="10334" y="1828"/>
                    <a:pt x="9861" y="1356"/>
                    <a:pt x="9294" y="1356"/>
                  </a:cubicBezTo>
                  <a:lnTo>
                    <a:pt x="7246" y="1356"/>
                  </a:lnTo>
                  <a:lnTo>
                    <a:pt x="7026" y="694"/>
                  </a:lnTo>
                  <a:cubicBezTo>
                    <a:pt x="6868" y="253"/>
                    <a:pt x="6522" y="1"/>
                    <a:pt x="604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7906;p83">
              <a:extLst>
                <a:ext uri="{FF2B5EF4-FFF2-40B4-BE49-F238E27FC236}">
                  <a16:creationId xmlns:a16="http://schemas.microsoft.com/office/drawing/2014/main" id="{B028F86B-A257-A77C-1D5B-6E2DCD086E60}"/>
                </a:ext>
              </a:extLst>
            </p:cNvPr>
            <p:cNvSpPr/>
            <p:nvPr/>
          </p:nvSpPr>
          <p:spPr>
            <a:xfrm>
              <a:off x="-3362900" y="3716375"/>
              <a:ext cx="218200" cy="188275"/>
            </a:xfrm>
            <a:custGeom>
              <a:avLst/>
              <a:gdLst/>
              <a:ahLst/>
              <a:cxnLst/>
              <a:rect l="l" t="t" r="r" b="b"/>
              <a:pathLst>
                <a:path w="8728" h="7531" extrusionOk="0">
                  <a:moveTo>
                    <a:pt x="2324" y="666"/>
                  </a:moveTo>
                  <a:cubicBezTo>
                    <a:pt x="2487" y="666"/>
                    <a:pt x="2647" y="777"/>
                    <a:pt x="2647" y="1009"/>
                  </a:cubicBezTo>
                  <a:lnTo>
                    <a:pt x="2647" y="5798"/>
                  </a:lnTo>
                  <a:cubicBezTo>
                    <a:pt x="2647" y="6022"/>
                    <a:pt x="2476" y="6141"/>
                    <a:pt x="2307" y="6141"/>
                  </a:cubicBezTo>
                  <a:cubicBezTo>
                    <a:pt x="2145" y="6141"/>
                    <a:pt x="1985" y="6030"/>
                    <a:pt x="1985" y="5798"/>
                  </a:cubicBezTo>
                  <a:lnTo>
                    <a:pt x="1985" y="1009"/>
                  </a:lnTo>
                  <a:cubicBezTo>
                    <a:pt x="1985" y="785"/>
                    <a:pt x="2156" y="666"/>
                    <a:pt x="2324" y="666"/>
                  </a:cubicBezTo>
                  <a:close/>
                  <a:moveTo>
                    <a:pt x="4372" y="666"/>
                  </a:moveTo>
                  <a:cubicBezTo>
                    <a:pt x="4535" y="666"/>
                    <a:pt x="4695" y="777"/>
                    <a:pt x="4695" y="1009"/>
                  </a:cubicBezTo>
                  <a:lnTo>
                    <a:pt x="4695" y="5798"/>
                  </a:lnTo>
                  <a:cubicBezTo>
                    <a:pt x="4695" y="6022"/>
                    <a:pt x="4523" y="6141"/>
                    <a:pt x="4355" y="6141"/>
                  </a:cubicBezTo>
                  <a:cubicBezTo>
                    <a:pt x="4193" y="6141"/>
                    <a:pt x="4033" y="6030"/>
                    <a:pt x="4033" y="5798"/>
                  </a:cubicBezTo>
                  <a:lnTo>
                    <a:pt x="4033" y="1009"/>
                  </a:lnTo>
                  <a:cubicBezTo>
                    <a:pt x="4033" y="785"/>
                    <a:pt x="4204" y="666"/>
                    <a:pt x="4372" y="666"/>
                  </a:cubicBezTo>
                  <a:close/>
                  <a:moveTo>
                    <a:pt x="6427" y="631"/>
                  </a:moveTo>
                  <a:cubicBezTo>
                    <a:pt x="6648" y="631"/>
                    <a:pt x="6805" y="789"/>
                    <a:pt x="6805" y="1009"/>
                  </a:cubicBezTo>
                  <a:lnTo>
                    <a:pt x="6805" y="5798"/>
                  </a:lnTo>
                  <a:cubicBezTo>
                    <a:pt x="6805" y="6022"/>
                    <a:pt x="6626" y="6141"/>
                    <a:pt x="6450" y="6141"/>
                  </a:cubicBezTo>
                  <a:cubicBezTo>
                    <a:pt x="6280" y="6141"/>
                    <a:pt x="6112" y="6030"/>
                    <a:pt x="6112" y="5798"/>
                  </a:cubicBezTo>
                  <a:lnTo>
                    <a:pt x="6112" y="1009"/>
                  </a:lnTo>
                  <a:lnTo>
                    <a:pt x="6081" y="1009"/>
                  </a:lnTo>
                  <a:cubicBezTo>
                    <a:pt x="6081" y="789"/>
                    <a:pt x="6238" y="631"/>
                    <a:pt x="6427" y="631"/>
                  </a:cubicBezTo>
                  <a:close/>
                  <a:moveTo>
                    <a:pt x="0" y="1"/>
                  </a:moveTo>
                  <a:lnTo>
                    <a:pt x="536" y="6585"/>
                  </a:lnTo>
                  <a:cubicBezTo>
                    <a:pt x="567" y="7121"/>
                    <a:pt x="1008" y="7531"/>
                    <a:pt x="1576" y="7531"/>
                  </a:cubicBezTo>
                  <a:lnTo>
                    <a:pt x="7152" y="7531"/>
                  </a:lnTo>
                  <a:cubicBezTo>
                    <a:pt x="7688" y="7531"/>
                    <a:pt x="8129" y="7121"/>
                    <a:pt x="8192" y="6585"/>
                  </a:cubicBezTo>
                  <a:lnTo>
                    <a:pt x="872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4" name="Google Shape;7752;p83">
            <a:extLst>
              <a:ext uri="{FF2B5EF4-FFF2-40B4-BE49-F238E27FC236}">
                <a16:creationId xmlns:a16="http://schemas.microsoft.com/office/drawing/2014/main" id="{06DEE0BE-9F69-5BA5-1BD7-148E50A58E17}"/>
              </a:ext>
            </a:extLst>
          </p:cNvPr>
          <p:cNvGrpSpPr/>
          <p:nvPr/>
        </p:nvGrpSpPr>
        <p:grpSpPr>
          <a:xfrm>
            <a:off x="4334198" y="2003179"/>
            <a:ext cx="466402" cy="460588"/>
            <a:chOff x="-4478975" y="3251700"/>
            <a:chExt cx="293825" cy="293800"/>
          </a:xfrm>
        </p:grpSpPr>
        <p:sp>
          <p:nvSpPr>
            <p:cNvPr id="555" name="Google Shape;7753;p83">
              <a:extLst>
                <a:ext uri="{FF2B5EF4-FFF2-40B4-BE49-F238E27FC236}">
                  <a16:creationId xmlns:a16="http://schemas.microsoft.com/office/drawing/2014/main" id="{4DB542E9-EC4D-EAEE-325A-2659713661E5}"/>
                </a:ext>
              </a:extLst>
            </p:cNvPr>
            <p:cNvSpPr/>
            <p:nvPr/>
          </p:nvSpPr>
          <p:spPr>
            <a:xfrm>
              <a:off x="-4375000" y="3365100"/>
              <a:ext cx="85075" cy="110900"/>
            </a:xfrm>
            <a:custGeom>
              <a:avLst/>
              <a:gdLst/>
              <a:ahLst/>
              <a:cxnLst/>
              <a:rect l="l" t="t" r="r" b="b"/>
              <a:pathLst>
                <a:path w="3403" h="4436" extrusionOk="0">
                  <a:moveTo>
                    <a:pt x="662" y="1"/>
                  </a:moveTo>
                  <a:cubicBezTo>
                    <a:pt x="221" y="316"/>
                    <a:pt x="0" y="820"/>
                    <a:pt x="0" y="1387"/>
                  </a:cubicBezTo>
                  <a:cubicBezTo>
                    <a:pt x="0" y="2080"/>
                    <a:pt x="473" y="2773"/>
                    <a:pt x="1135" y="2994"/>
                  </a:cubicBezTo>
                  <a:cubicBezTo>
                    <a:pt x="1261" y="3025"/>
                    <a:pt x="1355" y="3183"/>
                    <a:pt x="1355" y="3309"/>
                  </a:cubicBezTo>
                  <a:lnTo>
                    <a:pt x="1355" y="4412"/>
                  </a:lnTo>
                  <a:cubicBezTo>
                    <a:pt x="1576" y="4427"/>
                    <a:pt x="1647" y="4435"/>
                    <a:pt x="1714" y="4435"/>
                  </a:cubicBezTo>
                  <a:cubicBezTo>
                    <a:pt x="1780" y="4435"/>
                    <a:pt x="1843" y="4427"/>
                    <a:pt x="2048" y="4412"/>
                  </a:cubicBezTo>
                  <a:lnTo>
                    <a:pt x="2048" y="3309"/>
                  </a:lnTo>
                  <a:cubicBezTo>
                    <a:pt x="2048" y="3151"/>
                    <a:pt x="2111" y="3025"/>
                    <a:pt x="2269" y="2994"/>
                  </a:cubicBezTo>
                  <a:cubicBezTo>
                    <a:pt x="2962" y="2710"/>
                    <a:pt x="3403" y="2080"/>
                    <a:pt x="3403" y="1387"/>
                  </a:cubicBezTo>
                  <a:cubicBezTo>
                    <a:pt x="3403" y="820"/>
                    <a:pt x="3119" y="316"/>
                    <a:pt x="2741" y="1"/>
                  </a:cubicBezTo>
                  <a:lnTo>
                    <a:pt x="2741" y="1387"/>
                  </a:lnTo>
                  <a:cubicBezTo>
                    <a:pt x="2741" y="1576"/>
                    <a:pt x="2584" y="1734"/>
                    <a:pt x="2395" y="1734"/>
                  </a:cubicBezTo>
                  <a:lnTo>
                    <a:pt x="1009" y="1734"/>
                  </a:lnTo>
                  <a:cubicBezTo>
                    <a:pt x="820" y="1734"/>
                    <a:pt x="662" y="1576"/>
                    <a:pt x="662" y="1387"/>
                  </a:cubicBezTo>
                  <a:lnTo>
                    <a:pt x="66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7754;p83">
              <a:extLst>
                <a:ext uri="{FF2B5EF4-FFF2-40B4-BE49-F238E27FC236}">
                  <a16:creationId xmlns:a16="http://schemas.microsoft.com/office/drawing/2014/main" id="{F3CDF081-12E3-429D-0386-DD998996B093}"/>
                </a:ext>
              </a:extLst>
            </p:cNvPr>
            <p:cNvSpPr/>
            <p:nvPr/>
          </p:nvSpPr>
          <p:spPr>
            <a:xfrm>
              <a:off x="-4408875" y="3321800"/>
              <a:ext cx="154400" cy="148875"/>
            </a:xfrm>
            <a:custGeom>
              <a:avLst/>
              <a:gdLst/>
              <a:ahLst/>
              <a:cxnLst/>
              <a:rect l="l" t="t" r="r" b="b"/>
              <a:pathLst>
                <a:path w="6176" h="5955" extrusionOk="0">
                  <a:moveTo>
                    <a:pt x="3057" y="0"/>
                  </a:moveTo>
                  <a:cubicBezTo>
                    <a:pt x="1387" y="0"/>
                    <a:pt x="1" y="1386"/>
                    <a:pt x="1" y="3088"/>
                  </a:cubicBezTo>
                  <a:cubicBezTo>
                    <a:pt x="1" y="4411"/>
                    <a:pt x="851" y="5545"/>
                    <a:pt x="2049" y="5954"/>
                  </a:cubicBezTo>
                  <a:lnTo>
                    <a:pt x="2049" y="5230"/>
                  </a:lnTo>
                  <a:cubicBezTo>
                    <a:pt x="1229" y="4852"/>
                    <a:pt x="662" y="4001"/>
                    <a:pt x="662" y="3088"/>
                  </a:cubicBezTo>
                  <a:cubicBezTo>
                    <a:pt x="662" y="2048"/>
                    <a:pt x="1292" y="1134"/>
                    <a:pt x="2269" y="819"/>
                  </a:cubicBezTo>
                  <a:cubicBezTo>
                    <a:pt x="2307" y="810"/>
                    <a:pt x="2344" y="805"/>
                    <a:pt x="2380" y="805"/>
                  </a:cubicBezTo>
                  <a:cubicBezTo>
                    <a:pt x="2583" y="805"/>
                    <a:pt x="2742" y="947"/>
                    <a:pt x="2742" y="1134"/>
                  </a:cubicBezTo>
                  <a:lnTo>
                    <a:pt x="2742" y="2710"/>
                  </a:lnTo>
                  <a:lnTo>
                    <a:pt x="3435" y="2710"/>
                  </a:lnTo>
                  <a:lnTo>
                    <a:pt x="3435" y="1134"/>
                  </a:lnTo>
                  <a:cubicBezTo>
                    <a:pt x="3435" y="947"/>
                    <a:pt x="3594" y="805"/>
                    <a:pt x="3796" y="805"/>
                  </a:cubicBezTo>
                  <a:cubicBezTo>
                    <a:pt x="3832" y="805"/>
                    <a:pt x="3869" y="810"/>
                    <a:pt x="3907" y="819"/>
                  </a:cubicBezTo>
                  <a:cubicBezTo>
                    <a:pt x="4852" y="1197"/>
                    <a:pt x="5514" y="2079"/>
                    <a:pt x="5514" y="3088"/>
                  </a:cubicBezTo>
                  <a:cubicBezTo>
                    <a:pt x="5514" y="4001"/>
                    <a:pt x="4947" y="4852"/>
                    <a:pt x="4128" y="5230"/>
                  </a:cubicBezTo>
                  <a:lnTo>
                    <a:pt x="4128" y="5954"/>
                  </a:lnTo>
                  <a:cubicBezTo>
                    <a:pt x="5325" y="5513"/>
                    <a:pt x="6176" y="4411"/>
                    <a:pt x="6176" y="3088"/>
                  </a:cubicBezTo>
                  <a:cubicBezTo>
                    <a:pt x="6144" y="1386"/>
                    <a:pt x="4758" y="0"/>
                    <a:pt x="305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7755;p83">
              <a:extLst>
                <a:ext uri="{FF2B5EF4-FFF2-40B4-BE49-F238E27FC236}">
                  <a16:creationId xmlns:a16="http://schemas.microsoft.com/office/drawing/2014/main" id="{90A88698-90E0-7685-5680-1574E97007F7}"/>
                </a:ext>
              </a:extLst>
            </p:cNvPr>
            <p:cNvSpPr/>
            <p:nvPr/>
          </p:nvSpPr>
          <p:spPr>
            <a:xfrm>
              <a:off x="-4478975" y="3251700"/>
              <a:ext cx="293825" cy="293800"/>
            </a:xfrm>
            <a:custGeom>
              <a:avLst/>
              <a:gdLst/>
              <a:ahLst/>
              <a:cxnLst/>
              <a:rect l="l" t="t" r="r" b="b"/>
              <a:pathLst>
                <a:path w="11753" h="11752" extrusionOk="0">
                  <a:moveTo>
                    <a:pt x="5861" y="2111"/>
                  </a:moveTo>
                  <a:cubicBezTo>
                    <a:pt x="7972" y="2111"/>
                    <a:pt x="9641" y="3781"/>
                    <a:pt x="9641" y="5892"/>
                  </a:cubicBezTo>
                  <a:cubicBezTo>
                    <a:pt x="9610" y="7971"/>
                    <a:pt x="7909" y="9672"/>
                    <a:pt x="5861" y="9672"/>
                  </a:cubicBezTo>
                  <a:cubicBezTo>
                    <a:pt x="3781" y="9672"/>
                    <a:pt x="2080" y="7971"/>
                    <a:pt x="2080" y="5892"/>
                  </a:cubicBezTo>
                  <a:cubicBezTo>
                    <a:pt x="2080" y="3781"/>
                    <a:pt x="3781" y="2111"/>
                    <a:pt x="5861" y="2111"/>
                  </a:cubicBezTo>
                  <a:close/>
                  <a:moveTo>
                    <a:pt x="5168" y="0"/>
                  </a:moveTo>
                  <a:cubicBezTo>
                    <a:pt x="5010" y="0"/>
                    <a:pt x="4884" y="126"/>
                    <a:pt x="4853" y="284"/>
                  </a:cubicBezTo>
                  <a:lnTo>
                    <a:pt x="4695" y="882"/>
                  </a:lnTo>
                  <a:cubicBezTo>
                    <a:pt x="4128" y="1008"/>
                    <a:pt x="3624" y="1229"/>
                    <a:pt x="3120" y="1512"/>
                  </a:cubicBezTo>
                  <a:lnTo>
                    <a:pt x="2616" y="1197"/>
                  </a:lnTo>
                  <a:cubicBezTo>
                    <a:pt x="2557" y="1153"/>
                    <a:pt x="2485" y="1130"/>
                    <a:pt x="2412" y="1130"/>
                  </a:cubicBezTo>
                  <a:cubicBezTo>
                    <a:pt x="2328" y="1130"/>
                    <a:pt x="2242" y="1161"/>
                    <a:pt x="2175" y="1229"/>
                  </a:cubicBezTo>
                  <a:lnTo>
                    <a:pt x="1198" y="2205"/>
                  </a:lnTo>
                  <a:cubicBezTo>
                    <a:pt x="1072" y="2332"/>
                    <a:pt x="1072" y="2489"/>
                    <a:pt x="1135" y="2647"/>
                  </a:cubicBezTo>
                  <a:lnTo>
                    <a:pt x="1450" y="3151"/>
                  </a:lnTo>
                  <a:cubicBezTo>
                    <a:pt x="1135" y="3623"/>
                    <a:pt x="946" y="4190"/>
                    <a:pt x="820" y="4726"/>
                  </a:cubicBezTo>
                  <a:lnTo>
                    <a:pt x="284" y="4883"/>
                  </a:lnTo>
                  <a:cubicBezTo>
                    <a:pt x="127" y="4946"/>
                    <a:pt x="1" y="5041"/>
                    <a:pt x="1" y="5198"/>
                  </a:cubicBezTo>
                  <a:lnTo>
                    <a:pt x="1" y="6585"/>
                  </a:lnTo>
                  <a:cubicBezTo>
                    <a:pt x="1" y="6742"/>
                    <a:pt x="127" y="6868"/>
                    <a:pt x="284" y="6900"/>
                  </a:cubicBezTo>
                  <a:lnTo>
                    <a:pt x="820" y="7057"/>
                  </a:lnTo>
                  <a:cubicBezTo>
                    <a:pt x="946" y="7593"/>
                    <a:pt x="1198" y="8128"/>
                    <a:pt x="1450" y="8632"/>
                  </a:cubicBezTo>
                  <a:lnTo>
                    <a:pt x="1135" y="9137"/>
                  </a:lnTo>
                  <a:cubicBezTo>
                    <a:pt x="1072" y="9263"/>
                    <a:pt x="1072" y="9452"/>
                    <a:pt x="1198" y="9578"/>
                  </a:cubicBezTo>
                  <a:lnTo>
                    <a:pt x="2175" y="10554"/>
                  </a:lnTo>
                  <a:cubicBezTo>
                    <a:pt x="2248" y="10628"/>
                    <a:pt x="2333" y="10659"/>
                    <a:pt x="2422" y="10659"/>
                  </a:cubicBezTo>
                  <a:cubicBezTo>
                    <a:pt x="2485" y="10659"/>
                    <a:pt x="2550" y="10643"/>
                    <a:pt x="2616" y="10617"/>
                  </a:cubicBezTo>
                  <a:lnTo>
                    <a:pt x="3120" y="10302"/>
                  </a:lnTo>
                  <a:cubicBezTo>
                    <a:pt x="3592" y="10617"/>
                    <a:pt x="4128" y="10806"/>
                    <a:pt x="4695" y="10932"/>
                  </a:cubicBezTo>
                  <a:lnTo>
                    <a:pt x="4853" y="11468"/>
                  </a:lnTo>
                  <a:cubicBezTo>
                    <a:pt x="4884" y="11625"/>
                    <a:pt x="5010" y="11751"/>
                    <a:pt x="5168" y="11751"/>
                  </a:cubicBezTo>
                  <a:lnTo>
                    <a:pt x="6554" y="11751"/>
                  </a:lnTo>
                  <a:cubicBezTo>
                    <a:pt x="6711" y="11751"/>
                    <a:pt x="6806" y="11625"/>
                    <a:pt x="6869" y="11468"/>
                  </a:cubicBezTo>
                  <a:lnTo>
                    <a:pt x="7026" y="10932"/>
                  </a:lnTo>
                  <a:cubicBezTo>
                    <a:pt x="7562" y="10806"/>
                    <a:pt x="8066" y="10554"/>
                    <a:pt x="8602" y="10302"/>
                  </a:cubicBezTo>
                  <a:lnTo>
                    <a:pt x="9106" y="10617"/>
                  </a:lnTo>
                  <a:cubicBezTo>
                    <a:pt x="9158" y="10643"/>
                    <a:pt x="9221" y="10659"/>
                    <a:pt x="9286" y="10659"/>
                  </a:cubicBezTo>
                  <a:cubicBezTo>
                    <a:pt x="9378" y="10659"/>
                    <a:pt x="9473" y="10628"/>
                    <a:pt x="9547" y="10554"/>
                  </a:cubicBezTo>
                  <a:lnTo>
                    <a:pt x="10523" y="9578"/>
                  </a:lnTo>
                  <a:cubicBezTo>
                    <a:pt x="10649" y="9452"/>
                    <a:pt x="10649" y="9294"/>
                    <a:pt x="10555" y="9137"/>
                  </a:cubicBezTo>
                  <a:lnTo>
                    <a:pt x="10240" y="8632"/>
                  </a:lnTo>
                  <a:cubicBezTo>
                    <a:pt x="10555" y="8160"/>
                    <a:pt x="10744" y="7593"/>
                    <a:pt x="10870" y="7057"/>
                  </a:cubicBezTo>
                  <a:lnTo>
                    <a:pt x="11469" y="6900"/>
                  </a:lnTo>
                  <a:cubicBezTo>
                    <a:pt x="11626" y="6868"/>
                    <a:pt x="11752" y="6742"/>
                    <a:pt x="11752" y="6585"/>
                  </a:cubicBezTo>
                  <a:lnTo>
                    <a:pt x="11752" y="5198"/>
                  </a:lnTo>
                  <a:cubicBezTo>
                    <a:pt x="11752" y="5041"/>
                    <a:pt x="11626" y="4946"/>
                    <a:pt x="11469" y="4883"/>
                  </a:cubicBezTo>
                  <a:lnTo>
                    <a:pt x="10870" y="4726"/>
                  </a:lnTo>
                  <a:cubicBezTo>
                    <a:pt x="10744" y="4190"/>
                    <a:pt x="10523" y="3686"/>
                    <a:pt x="10240" y="3151"/>
                  </a:cubicBezTo>
                  <a:lnTo>
                    <a:pt x="10555" y="2647"/>
                  </a:lnTo>
                  <a:cubicBezTo>
                    <a:pt x="10649" y="2521"/>
                    <a:pt x="10649" y="2332"/>
                    <a:pt x="10523" y="2205"/>
                  </a:cubicBezTo>
                  <a:lnTo>
                    <a:pt x="9547" y="1229"/>
                  </a:lnTo>
                  <a:cubicBezTo>
                    <a:pt x="9479" y="1161"/>
                    <a:pt x="9403" y="1130"/>
                    <a:pt x="9322" y="1130"/>
                  </a:cubicBezTo>
                  <a:cubicBezTo>
                    <a:pt x="9252" y="1130"/>
                    <a:pt x="9179" y="1153"/>
                    <a:pt x="9106" y="1197"/>
                  </a:cubicBezTo>
                  <a:lnTo>
                    <a:pt x="8602" y="1512"/>
                  </a:lnTo>
                  <a:cubicBezTo>
                    <a:pt x="8129" y="1197"/>
                    <a:pt x="7562" y="1008"/>
                    <a:pt x="7026" y="882"/>
                  </a:cubicBezTo>
                  <a:lnTo>
                    <a:pt x="6869" y="284"/>
                  </a:lnTo>
                  <a:cubicBezTo>
                    <a:pt x="6806" y="126"/>
                    <a:pt x="6711" y="0"/>
                    <a:pt x="655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8" name="Google Shape;7822;p83">
            <a:extLst>
              <a:ext uri="{FF2B5EF4-FFF2-40B4-BE49-F238E27FC236}">
                <a16:creationId xmlns:a16="http://schemas.microsoft.com/office/drawing/2014/main" id="{F36E647B-5916-7F13-5EE4-D51DD8AC3FCE}"/>
              </a:ext>
            </a:extLst>
          </p:cNvPr>
          <p:cNvGrpSpPr/>
          <p:nvPr/>
        </p:nvGrpSpPr>
        <p:grpSpPr>
          <a:xfrm>
            <a:off x="6195482" y="2031544"/>
            <a:ext cx="424159" cy="419659"/>
            <a:chOff x="-1182750" y="3962900"/>
            <a:chExt cx="294575" cy="291450"/>
          </a:xfrm>
        </p:grpSpPr>
        <p:sp>
          <p:nvSpPr>
            <p:cNvPr id="559" name="Google Shape;7823;p83">
              <a:extLst>
                <a:ext uri="{FF2B5EF4-FFF2-40B4-BE49-F238E27FC236}">
                  <a16:creationId xmlns:a16="http://schemas.microsoft.com/office/drawing/2014/main" id="{FBCD1ABE-2912-3F29-74AD-8ED5EAEF46CB}"/>
                </a:ext>
              </a:extLst>
            </p:cNvPr>
            <p:cNvSpPr/>
            <p:nvPr/>
          </p:nvSpPr>
          <p:spPr>
            <a:xfrm>
              <a:off x="-1078000" y="4030650"/>
              <a:ext cx="17350" cy="17350"/>
            </a:xfrm>
            <a:custGeom>
              <a:avLst/>
              <a:gdLst/>
              <a:ahLst/>
              <a:cxnLst/>
              <a:rect l="l" t="t" r="r" b="b"/>
              <a:pathLst>
                <a:path w="694" h="694" extrusionOk="0">
                  <a:moveTo>
                    <a:pt x="347" y="0"/>
                  </a:moveTo>
                  <a:cubicBezTo>
                    <a:pt x="158" y="0"/>
                    <a:pt x="0" y="158"/>
                    <a:pt x="0" y="347"/>
                  </a:cubicBezTo>
                  <a:cubicBezTo>
                    <a:pt x="0" y="536"/>
                    <a:pt x="158" y="694"/>
                    <a:pt x="347" y="694"/>
                  </a:cubicBezTo>
                  <a:cubicBezTo>
                    <a:pt x="536" y="694"/>
                    <a:pt x="693" y="536"/>
                    <a:pt x="693" y="347"/>
                  </a:cubicBezTo>
                  <a:cubicBezTo>
                    <a:pt x="693" y="158"/>
                    <a:pt x="536"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7824;p83">
              <a:extLst>
                <a:ext uri="{FF2B5EF4-FFF2-40B4-BE49-F238E27FC236}">
                  <a16:creationId xmlns:a16="http://schemas.microsoft.com/office/drawing/2014/main" id="{813FEEFD-0F79-D28B-5717-982DB28D808C}"/>
                </a:ext>
              </a:extLst>
            </p:cNvPr>
            <p:cNvSpPr/>
            <p:nvPr/>
          </p:nvSpPr>
          <p:spPr>
            <a:xfrm>
              <a:off x="-1129200" y="409995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7825;p83">
              <a:extLst>
                <a:ext uri="{FF2B5EF4-FFF2-40B4-BE49-F238E27FC236}">
                  <a16:creationId xmlns:a16="http://schemas.microsoft.com/office/drawing/2014/main" id="{1530889C-10E9-3896-5D9C-7AFD7DD40A48}"/>
                </a:ext>
              </a:extLst>
            </p:cNvPr>
            <p:cNvSpPr/>
            <p:nvPr/>
          </p:nvSpPr>
          <p:spPr>
            <a:xfrm>
              <a:off x="-1009475" y="4081850"/>
              <a:ext cx="18125" cy="17350"/>
            </a:xfrm>
            <a:custGeom>
              <a:avLst/>
              <a:gdLst/>
              <a:ahLst/>
              <a:cxnLst/>
              <a:rect l="l" t="t" r="r" b="b"/>
              <a:pathLst>
                <a:path w="725" h="694" extrusionOk="0">
                  <a:moveTo>
                    <a:pt x="347" y="0"/>
                  </a:moveTo>
                  <a:cubicBezTo>
                    <a:pt x="158" y="0"/>
                    <a:pt x="0" y="158"/>
                    <a:pt x="0" y="347"/>
                  </a:cubicBezTo>
                  <a:cubicBezTo>
                    <a:pt x="0" y="536"/>
                    <a:pt x="158" y="693"/>
                    <a:pt x="347" y="693"/>
                  </a:cubicBezTo>
                  <a:cubicBezTo>
                    <a:pt x="567" y="693"/>
                    <a:pt x="725" y="536"/>
                    <a:pt x="725" y="347"/>
                  </a:cubicBezTo>
                  <a:cubicBezTo>
                    <a:pt x="725" y="158"/>
                    <a:pt x="567"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7826;p83">
              <a:extLst>
                <a:ext uri="{FF2B5EF4-FFF2-40B4-BE49-F238E27FC236}">
                  <a16:creationId xmlns:a16="http://schemas.microsoft.com/office/drawing/2014/main" id="{5FED0E67-C2FA-0790-1E43-C035E4696628}"/>
                </a:ext>
              </a:extLst>
            </p:cNvPr>
            <p:cNvSpPr/>
            <p:nvPr/>
          </p:nvSpPr>
          <p:spPr>
            <a:xfrm>
              <a:off x="-1182750" y="4168475"/>
              <a:ext cx="292225" cy="34675"/>
            </a:xfrm>
            <a:custGeom>
              <a:avLst/>
              <a:gdLst/>
              <a:ahLst/>
              <a:cxnLst/>
              <a:rect l="l" t="t" r="r" b="b"/>
              <a:pathLst>
                <a:path w="11689" h="1387" extrusionOk="0">
                  <a:moveTo>
                    <a:pt x="0" y="1"/>
                  </a:moveTo>
                  <a:lnTo>
                    <a:pt x="0" y="347"/>
                  </a:lnTo>
                  <a:lnTo>
                    <a:pt x="63" y="347"/>
                  </a:lnTo>
                  <a:cubicBezTo>
                    <a:pt x="63" y="914"/>
                    <a:pt x="504" y="1387"/>
                    <a:pt x="1071" y="1387"/>
                  </a:cubicBezTo>
                  <a:lnTo>
                    <a:pt x="10680" y="1387"/>
                  </a:lnTo>
                  <a:cubicBezTo>
                    <a:pt x="11247" y="1387"/>
                    <a:pt x="11688" y="914"/>
                    <a:pt x="11688" y="347"/>
                  </a:cubicBezTo>
                  <a:lnTo>
                    <a:pt x="1168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7827;p83">
              <a:extLst>
                <a:ext uri="{FF2B5EF4-FFF2-40B4-BE49-F238E27FC236}">
                  <a16:creationId xmlns:a16="http://schemas.microsoft.com/office/drawing/2014/main" id="{E4D670DE-E459-E6BF-26B0-2AD0C6E989B5}"/>
                </a:ext>
              </a:extLst>
            </p:cNvPr>
            <p:cNvSpPr/>
            <p:nvPr/>
          </p:nvSpPr>
          <p:spPr>
            <a:xfrm>
              <a:off x="-1117400" y="4220475"/>
              <a:ext cx="161500" cy="33875"/>
            </a:xfrm>
            <a:custGeom>
              <a:avLst/>
              <a:gdLst/>
              <a:ahLst/>
              <a:cxnLst/>
              <a:rect l="l" t="t" r="r" b="b"/>
              <a:pathLst>
                <a:path w="6460" h="1355" extrusionOk="0">
                  <a:moveTo>
                    <a:pt x="1513" y="0"/>
                  </a:moveTo>
                  <a:lnTo>
                    <a:pt x="1356" y="693"/>
                  </a:lnTo>
                  <a:lnTo>
                    <a:pt x="474" y="693"/>
                  </a:lnTo>
                  <a:cubicBezTo>
                    <a:pt x="32" y="693"/>
                    <a:pt x="1" y="1355"/>
                    <a:pt x="474" y="1355"/>
                  </a:cubicBezTo>
                  <a:lnTo>
                    <a:pt x="5924" y="1355"/>
                  </a:lnTo>
                  <a:cubicBezTo>
                    <a:pt x="6459" y="1355"/>
                    <a:pt x="6459" y="693"/>
                    <a:pt x="5987" y="693"/>
                  </a:cubicBezTo>
                  <a:lnTo>
                    <a:pt x="5073" y="693"/>
                  </a:lnTo>
                  <a:lnTo>
                    <a:pt x="491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7828;p83">
              <a:extLst>
                <a:ext uri="{FF2B5EF4-FFF2-40B4-BE49-F238E27FC236}">
                  <a16:creationId xmlns:a16="http://schemas.microsoft.com/office/drawing/2014/main" id="{B9C10896-D97E-DFE1-17CE-5F8DF9FE5395}"/>
                </a:ext>
              </a:extLst>
            </p:cNvPr>
            <p:cNvSpPr/>
            <p:nvPr/>
          </p:nvSpPr>
          <p:spPr>
            <a:xfrm>
              <a:off x="-958300" y="4014100"/>
              <a:ext cx="18150" cy="17350"/>
            </a:xfrm>
            <a:custGeom>
              <a:avLst/>
              <a:gdLst/>
              <a:ahLst/>
              <a:cxnLst/>
              <a:rect l="l" t="t" r="r" b="b"/>
              <a:pathLst>
                <a:path w="726" h="694" extrusionOk="0">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7829;p83">
              <a:extLst>
                <a:ext uri="{FF2B5EF4-FFF2-40B4-BE49-F238E27FC236}">
                  <a16:creationId xmlns:a16="http://schemas.microsoft.com/office/drawing/2014/main" id="{3FEFABF3-0CC9-485B-C2EA-1EAAF4E60FE1}"/>
                </a:ext>
              </a:extLst>
            </p:cNvPr>
            <p:cNvSpPr/>
            <p:nvPr/>
          </p:nvSpPr>
          <p:spPr>
            <a:xfrm>
              <a:off x="-1180400" y="3962900"/>
              <a:ext cx="292225" cy="188275"/>
            </a:xfrm>
            <a:custGeom>
              <a:avLst/>
              <a:gdLst/>
              <a:ahLst/>
              <a:cxnLst/>
              <a:rect l="l" t="t" r="r" b="b"/>
              <a:pathLst>
                <a:path w="11689" h="7531" extrusionOk="0">
                  <a:moveTo>
                    <a:pt x="9232" y="1324"/>
                  </a:moveTo>
                  <a:cubicBezTo>
                    <a:pt x="9799" y="1324"/>
                    <a:pt x="10271" y="1797"/>
                    <a:pt x="10271" y="2364"/>
                  </a:cubicBezTo>
                  <a:cubicBezTo>
                    <a:pt x="10271" y="2922"/>
                    <a:pt x="9822" y="3391"/>
                    <a:pt x="9247" y="3391"/>
                  </a:cubicBezTo>
                  <a:cubicBezTo>
                    <a:pt x="9140" y="3391"/>
                    <a:pt x="9029" y="3375"/>
                    <a:pt x="8916" y="3341"/>
                  </a:cubicBezTo>
                  <a:lnTo>
                    <a:pt x="8034" y="4538"/>
                  </a:lnTo>
                  <a:cubicBezTo>
                    <a:pt x="8507" y="5199"/>
                    <a:pt x="7971" y="6144"/>
                    <a:pt x="7152" y="6144"/>
                  </a:cubicBezTo>
                  <a:cubicBezTo>
                    <a:pt x="6491" y="6144"/>
                    <a:pt x="5987" y="5514"/>
                    <a:pt x="6176" y="4790"/>
                  </a:cubicBezTo>
                  <a:lnTo>
                    <a:pt x="4978" y="3908"/>
                  </a:lnTo>
                  <a:cubicBezTo>
                    <a:pt x="4839" y="4007"/>
                    <a:pt x="4661" y="4069"/>
                    <a:pt x="4470" y="4069"/>
                  </a:cubicBezTo>
                  <a:cubicBezTo>
                    <a:pt x="4359" y="4069"/>
                    <a:pt x="4243" y="4048"/>
                    <a:pt x="4128" y="4002"/>
                  </a:cubicBezTo>
                  <a:lnTo>
                    <a:pt x="3214" y="5199"/>
                  </a:lnTo>
                  <a:cubicBezTo>
                    <a:pt x="3340" y="5357"/>
                    <a:pt x="3372" y="5546"/>
                    <a:pt x="3372" y="5735"/>
                  </a:cubicBezTo>
                  <a:cubicBezTo>
                    <a:pt x="3372" y="6302"/>
                    <a:pt x="2899" y="6775"/>
                    <a:pt x="2363" y="6775"/>
                  </a:cubicBezTo>
                  <a:cubicBezTo>
                    <a:pt x="1796" y="6775"/>
                    <a:pt x="1324" y="6302"/>
                    <a:pt x="1324" y="5735"/>
                  </a:cubicBezTo>
                  <a:cubicBezTo>
                    <a:pt x="1324" y="5199"/>
                    <a:pt x="1796" y="4727"/>
                    <a:pt x="2363" y="4727"/>
                  </a:cubicBezTo>
                  <a:cubicBezTo>
                    <a:pt x="2489" y="4727"/>
                    <a:pt x="2552" y="4758"/>
                    <a:pt x="2678" y="4758"/>
                  </a:cubicBezTo>
                  <a:lnTo>
                    <a:pt x="3592" y="3593"/>
                  </a:lnTo>
                  <a:cubicBezTo>
                    <a:pt x="3120" y="2899"/>
                    <a:pt x="3624" y="1954"/>
                    <a:pt x="4443" y="1954"/>
                  </a:cubicBezTo>
                  <a:cubicBezTo>
                    <a:pt x="5104" y="1954"/>
                    <a:pt x="5640" y="2584"/>
                    <a:pt x="5419" y="3309"/>
                  </a:cubicBezTo>
                  <a:lnTo>
                    <a:pt x="6617" y="4223"/>
                  </a:lnTo>
                  <a:cubicBezTo>
                    <a:pt x="6766" y="4116"/>
                    <a:pt x="6959" y="4038"/>
                    <a:pt x="7165" y="4038"/>
                  </a:cubicBezTo>
                  <a:cubicBezTo>
                    <a:pt x="7264" y="4038"/>
                    <a:pt x="7365" y="4056"/>
                    <a:pt x="7467" y="4097"/>
                  </a:cubicBezTo>
                  <a:lnTo>
                    <a:pt x="8381" y="2899"/>
                  </a:lnTo>
                  <a:cubicBezTo>
                    <a:pt x="8255" y="2742"/>
                    <a:pt x="8223" y="2553"/>
                    <a:pt x="8223" y="2364"/>
                  </a:cubicBezTo>
                  <a:cubicBezTo>
                    <a:pt x="8223" y="1797"/>
                    <a:pt x="8696" y="1324"/>
                    <a:pt x="9232" y="1324"/>
                  </a:cubicBezTo>
                  <a:close/>
                  <a:moveTo>
                    <a:pt x="1009" y="1"/>
                  </a:moveTo>
                  <a:cubicBezTo>
                    <a:pt x="473" y="1"/>
                    <a:pt x="1" y="474"/>
                    <a:pt x="1" y="1009"/>
                  </a:cubicBezTo>
                  <a:lnTo>
                    <a:pt x="1" y="7531"/>
                  </a:lnTo>
                  <a:lnTo>
                    <a:pt x="11689" y="7531"/>
                  </a:lnTo>
                  <a:lnTo>
                    <a:pt x="11689" y="1009"/>
                  </a:lnTo>
                  <a:cubicBezTo>
                    <a:pt x="11657" y="411"/>
                    <a:pt x="11185" y="1"/>
                    <a:pt x="106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7" name="Google Shape;7696;p83">
            <a:extLst>
              <a:ext uri="{FF2B5EF4-FFF2-40B4-BE49-F238E27FC236}">
                <a16:creationId xmlns:a16="http://schemas.microsoft.com/office/drawing/2014/main" id="{A38E580F-3923-C4A9-1A41-1F4A713C6804}"/>
              </a:ext>
            </a:extLst>
          </p:cNvPr>
          <p:cNvGrpSpPr/>
          <p:nvPr/>
        </p:nvGrpSpPr>
        <p:grpSpPr>
          <a:xfrm>
            <a:off x="7769643" y="2005625"/>
            <a:ext cx="421927" cy="419371"/>
            <a:chOff x="-6689825" y="3992050"/>
            <a:chExt cx="293025" cy="291250"/>
          </a:xfrm>
        </p:grpSpPr>
        <p:sp>
          <p:nvSpPr>
            <p:cNvPr id="568" name="Google Shape;7697;p83">
              <a:extLst>
                <a:ext uri="{FF2B5EF4-FFF2-40B4-BE49-F238E27FC236}">
                  <a16:creationId xmlns:a16="http://schemas.microsoft.com/office/drawing/2014/main" id="{285C35D9-F0EB-7AB3-F996-334BC4ECC390}"/>
                </a:ext>
              </a:extLst>
            </p:cNvPr>
            <p:cNvSpPr/>
            <p:nvPr/>
          </p:nvSpPr>
          <p:spPr>
            <a:xfrm>
              <a:off x="-6547275" y="3992050"/>
              <a:ext cx="30750" cy="65400"/>
            </a:xfrm>
            <a:custGeom>
              <a:avLst/>
              <a:gdLst/>
              <a:ahLst/>
              <a:cxnLst/>
              <a:rect l="l" t="t" r="r" b="b"/>
              <a:pathLst>
                <a:path w="1230" h="2616" extrusionOk="0">
                  <a:moveTo>
                    <a:pt x="1229" y="1"/>
                  </a:moveTo>
                  <a:cubicBezTo>
                    <a:pt x="757" y="379"/>
                    <a:pt x="284" y="1355"/>
                    <a:pt x="1" y="2616"/>
                  </a:cubicBezTo>
                  <a:lnTo>
                    <a:pt x="1229" y="2616"/>
                  </a:lnTo>
                  <a:lnTo>
                    <a:pt x="122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7698;p83">
              <a:extLst>
                <a:ext uri="{FF2B5EF4-FFF2-40B4-BE49-F238E27FC236}">
                  <a16:creationId xmlns:a16="http://schemas.microsoft.com/office/drawing/2014/main" id="{7E8CD780-3544-4BB4-A37D-20EA285E77B1}"/>
                </a:ext>
              </a:extLst>
            </p:cNvPr>
            <p:cNvSpPr/>
            <p:nvPr/>
          </p:nvSpPr>
          <p:spPr>
            <a:xfrm>
              <a:off x="-6547275" y="4143275"/>
              <a:ext cx="30750" cy="64600"/>
            </a:xfrm>
            <a:custGeom>
              <a:avLst/>
              <a:gdLst/>
              <a:ahLst/>
              <a:cxnLst/>
              <a:rect l="l" t="t" r="r" b="b"/>
              <a:pathLst>
                <a:path w="1230" h="2584" extrusionOk="0">
                  <a:moveTo>
                    <a:pt x="1" y="1"/>
                  </a:moveTo>
                  <a:cubicBezTo>
                    <a:pt x="284" y="1261"/>
                    <a:pt x="757" y="2237"/>
                    <a:pt x="1229" y="2584"/>
                  </a:cubicBezTo>
                  <a:lnTo>
                    <a:pt x="122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7699;p83">
              <a:extLst>
                <a:ext uri="{FF2B5EF4-FFF2-40B4-BE49-F238E27FC236}">
                  <a16:creationId xmlns:a16="http://schemas.microsoft.com/office/drawing/2014/main" id="{1D7CB107-8785-C251-062B-5A60A7994D97}"/>
                </a:ext>
              </a:extLst>
            </p:cNvPr>
            <p:cNvSpPr/>
            <p:nvPr/>
          </p:nvSpPr>
          <p:spPr>
            <a:xfrm>
              <a:off x="-6551200" y="4073975"/>
              <a:ext cx="34675" cy="51200"/>
            </a:xfrm>
            <a:custGeom>
              <a:avLst/>
              <a:gdLst/>
              <a:ahLst/>
              <a:cxnLst/>
              <a:rect l="l" t="t" r="r" b="b"/>
              <a:pathLst>
                <a:path w="1387" h="2048" extrusionOk="0">
                  <a:moveTo>
                    <a:pt x="63" y="0"/>
                  </a:moveTo>
                  <a:cubicBezTo>
                    <a:pt x="0" y="725"/>
                    <a:pt x="0" y="1355"/>
                    <a:pt x="63" y="2048"/>
                  </a:cubicBezTo>
                  <a:lnTo>
                    <a:pt x="1386" y="2048"/>
                  </a:lnTo>
                  <a:lnTo>
                    <a:pt x="138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7700;p83">
              <a:extLst>
                <a:ext uri="{FF2B5EF4-FFF2-40B4-BE49-F238E27FC236}">
                  <a16:creationId xmlns:a16="http://schemas.microsoft.com/office/drawing/2014/main" id="{A26C00FC-60E1-C0C6-89A5-F015004253E6}"/>
                </a:ext>
              </a:extLst>
            </p:cNvPr>
            <p:cNvSpPr/>
            <p:nvPr/>
          </p:nvSpPr>
          <p:spPr>
            <a:xfrm>
              <a:off x="-6475600" y="3994425"/>
              <a:ext cx="70125" cy="63025"/>
            </a:xfrm>
            <a:custGeom>
              <a:avLst/>
              <a:gdLst/>
              <a:ahLst/>
              <a:cxnLst/>
              <a:rect l="l" t="t" r="r" b="b"/>
              <a:pathLst>
                <a:path w="2805" h="2521" extrusionOk="0">
                  <a:moveTo>
                    <a:pt x="1" y="0"/>
                  </a:moveTo>
                  <a:cubicBezTo>
                    <a:pt x="442" y="630"/>
                    <a:pt x="757" y="1512"/>
                    <a:pt x="946" y="2521"/>
                  </a:cubicBezTo>
                  <a:lnTo>
                    <a:pt x="2805" y="2521"/>
                  </a:lnTo>
                  <a:cubicBezTo>
                    <a:pt x="2301" y="1292"/>
                    <a:pt x="1261" y="347"/>
                    <a:pt x="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7701;p83">
              <a:extLst>
                <a:ext uri="{FF2B5EF4-FFF2-40B4-BE49-F238E27FC236}">
                  <a16:creationId xmlns:a16="http://schemas.microsoft.com/office/drawing/2014/main" id="{CC52483C-B822-F325-6CB0-45BE988D8D99}"/>
                </a:ext>
              </a:extLst>
            </p:cNvPr>
            <p:cNvSpPr/>
            <p:nvPr/>
          </p:nvSpPr>
          <p:spPr>
            <a:xfrm>
              <a:off x="-6449600" y="4073975"/>
              <a:ext cx="52800" cy="51200"/>
            </a:xfrm>
            <a:custGeom>
              <a:avLst/>
              <a:gdLst/>
              <a:ahLst/>
              <a:cxnLst/>
              <a:rect l="l" t="t" r="r" b="b"/>
              <a:pathLst>
                <a:path w="2112" h="2048" extrusionOk="0">
                  <a:moveTo>
                    <a:pt x="0" y="0"/>
                  </a:moveTo>
                  <a:cubicBezTo>
                    <a:pt x="63" y="725"/>
                    <a:pt x="63" y="1355"/>
                    <a:pt x="0" y="2048"/>
                  </a:cubicBezTo>
                  <a:lnTo>
                    <a:pt x="1954" y="2048"/>
                  </a:lnTo>
                  <a:cubicBezTo>
                    <a:pt x="2048" y="1733"/>
                    <a:pt x="2080" y="1386"/>
                    <a:pt x="2080" y="1040"/>
                  </a:cubicBezTo>
                  <a:cubicBezTo>
                    <a:pt x="2111" y="662"/>
                    <a:pt x="2048" y="347"/>
                    <a:pt x="195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7702;p83">
              <a:extLst>
                <a:ext uri="{FF2B5EF4-FFF2-40B4-BE49-F238E27FC236}">
                  <a16:creationId xmlns:a16="http://schemas.microsoft.com/office/drawing/2014/main" id="{B95BFBFA-3873-39AB-218E-A264604D1BDA}"/>
                </a:ext>
              </a:extLst>
            </p:cNvPr>
            <p:cNvSpPr/>
            <p:nvPr/>
          </p:nvSpPr>
          <p:spPr>
            <a:xfrm>
              <a:off x="-6500000" y="3992050"/>
              <a:ext cx="30725" cy="65400"/>
            </a:xfrm>
            <a:custGeom>
              <a:avLst/>
              <a:gdLst/>
              <a:ahLst/>
              <a:cxnLst/>
              <a:rect l="l" t="t" r="r" b="b"/>
              <a:pathLst>
                <a:path w="1229" h="2616" extrusionOk="0">
                  <a:moveTo>
                    <a:pt x="0" y="1"/>
                  </a:moveTo>
                  <a:lnTo>
                    <a:pt x="0" y="2616"/>
                  </a:lnTo>
                  <a:lnTo>
                    <a:pt x="1229" y="2616"/>
                  </a:lnTo>
                  <a:cubicBezTo>
                    <a:pt x="977" y="1355"/>
                    <a:pt x="473" y="379"/>
                    <a:pt x="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7703;p83">
              <a:extLst>
                <a:ext uri="{FF2B5EF4-FFF2-40B4-BE49-F238E27FC236}">
                  <a16:creationId xmlns:a16="http://schemas.microsoft.com/office/drawing/2014/main" id="{F236DC73-A23A-2AD5-586A-158D037AF68C}"/>
                </a:ext>
              </a:extLst>
            </p:cNvPr>
            <p:cNvSpPr/>
            <p:nvPr/>
          </p:nvSpPr>
          <p:spPr>
            <a:xfrm>
              <a:off x="-6500000" y="4143275"/>
              <a:ext cx="30725" cy="64600"/>
            </a:xfrm>
            <a:custGeom>
              <a:avLst/>
              <a:gdLst/>
              <a:ahLst/>
              <a:cxnLst/>
              <a:rect l="l" t="t" r="r" b="b"/>
              <a:pathLst>
                <a:path w="1229" h="2584" extrusionOk="0">
                  <a:moveTo>
                    <a:pt x="0" y="1"/>
                  </a:moveTo>
                  <a:lnTo>
                    <a:pt x="0" y="2584"/>
                  </a:lnTo>
                  <a:cubicBezTo>
                    <a:pt x="473" y="2237"/>
                    <a:pt x="945" y="1261"/>
                    <a:pt x="12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7704;p83">
              <a:extLst>
                <a:ext uri="{FF2B5EF4-FFF2-40B4-BE49-F238E27FC236}">
                  <a16:creationId xmlns:a16="http://schemas.microsoft.com/office/drawing/2014/main" id="{1C0CB971-6C46-F4B0-FFD7-07B010AE6FC9}"/>
                </a:ext>
              </a:extLst>
            </p:cNvPr>
            <p:cNvSpPr/>
            <p:nvPr/>
          </p:nvSpPr>
          <p:spPr>
            <a:xfrm>
              <a:off x="-6689825" y="4141700"/>
              <a:ext cx="149675" cy="141600"/>
            </a:xfrm>
            <a:custGeom>
              <a:avLst/>
              <a:gdLst/>
              <a:ahLst/>
              <a:cxnLst/>
              <a:rect l="l" t="t" r="r" b="b"/>
              <a:pathLst>
                <a:path w="5987" h="5664" extrusionOk="0">
                  <a:moveTo>
                    <a:pt x="3182" y="1"/>
                  </a:moveTo>
                  <a:cubicBezTo>
                    <a:pt x="3371" y="442"/>
                    <a:pt x="3623" y="851"/>
                    <a:pt x="3938" y="1198"/>
                  </a:cubicBezTo>
                  <a:lnTo>
                    <a:pt x="3088" y="2017"/>
                  </a:lnTo>
                  <a:cubicBezTo>
                    <a:pt x="2946" y="1946"/>
                    <a:pt x="2791" y="1911"/>
                    <a:pt x="2638" y="1911"/>
                  </a:cubicBezTo>
                  <a:cubicBezTo>
                    <a:pt x="2382" y="1911"/>
                    <a:pt x="2131" y="2009"/>
                    <a:pt x="1954" y="2206"/>
                  </a:cubicBezTo>
                  <a:lnTo>
                    <a:pt x="378" y="3907"/>
                  </a:lnTo>
                  <a:cubicBezTo>
                    <a:pt x="0" y="4317"/>
                    <a:pt x="0" y="4978"/>
                    <a:pt x="378" y="5356"/>
                  </a:cubicBezTo>
                  <a:cubicBezTo>
                    <a:pt x="583" y="5561"/>
                    <a:pt x="851" y="5664"/>
                    <a:pt x="1115" y="5664"/>
                  </a:cubicBezTo>
                  <a:cubicBezTo>
                    <a:pt x="1379" y="5664"/>
                    <a:pt x="1639" y="5561"/>
                    <a:pt x="1828" y="5356"/>
                  </a:cubicBezTo>
                  <a:lnTo>
                    <a:pt x="3403" y="3687"/>
                  </a:lnTo>
                  <a:cubicBezTo>
                    <a:pt x="3718" y="3372"/>
                    <a:pt x="3781" y="2899"/>
                    <a:pt x="3623" y="2521"/>
                  </a:cubicBezTo>
                  <a:lnTo>
                    <a:pt x="4443" y="1702"/>
                  </a:lnTo>
                  <a:cubicBezTo>
                    <a:pt x="4821" y="2111"/>
                    <a:pt x="5388" y="2426"/>
                    <a:pt x="5986" y="2584"/>
                  </a:cubicBezTo>
                  <a:cubicBezTo>
                    <a:pt x="5545" y="1954"/>
                    <a:pt x="5230" y="1040"/>
                    <a:pt x="504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7705;p83">
              <a:extLst>
                <a:ext uri="{FF2B5EF4-FFF2-40B4-BE49-F238E27FC236}">
                  <a16:creationId xmlns:a16="http://schemas.microsoft.com/office/drawing/2014/main" id="{9A08AE3F-5706-32A8-45EE-5F35354098CC}"/>
                </a:ext>
              </a:extLst>
            </p:cNvPr>
            <p:cNvSpPr/>
            <p:nvPr/>
          </p:nvSpPr>
          <p:spPr>
            <a:xfrm>
              <a:off x="-6475600" y="4141700"/>
              <a:ext cx="70125" cy="64600"/>
            </a:xfrm>
            <a:custGeom>
              <a:avLst/>
              <a:gdLst/>
              <a:ahLst/>
              <a:cxnLst/>
              <a:rect l="l" t="t" r="r" b="b"/>
              <a:pathLst>
                <a:path w="2805" h="2584" extrusionOk="0">
                  <a:moveTo>
                    <a:pt x="946" y="1"/>
                  </a:moveTo>
                  <a:cubicBezTo>
                    <a:pt x="757" y="1040"/>
                    <a:pt x="442" y="1954"/>
                    <a:pt x="1" y="2584"/>
                  </a:cubicBezTo>
                  <a:cubicBezTo>
                    <a:pt x="1261" y="2174"/>
                    <a:pt x="2301" y="1229"/>
                    <a:pt x="2805"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7706;p83">
              <a:extLst>
                <a:ext uri="{FF2B5EF4-FFF2-40B4-BE49-F238E27FC236}">
                  <a16:creationId xmlns:a16="http://schemas.microsoft.com/office/drawing/2014/main" id="{CEE78450-A40E-6A5D-AE9A-F72DF6AF1B34}"/>
                </a:ext>
              </a:extLst>
            </p:cNvPr>
            <p:cNvSpPr/>
            <p:nvPr/>
          </p:nvSpPr>
          <p:spPr>
            <a:xfrm>
              <a:off x="-6618950" y="4073975"/>
              <a:ext cx="52025" cy="51200"/>
            </a:xfrm>
            <a:custGeom>
              <a:avLst/>
              <a:gdLst/>
              <a:ahLst/>
              <a:cxnLst/>
              <a:rect l="l" t="t" r="r" b="b"/>
              <a:pathLst>
                <a:path w="2081" h="2048" extrusionOk="0">
                  <a:moveTo>
                    <a:pt x="95" y="0"/>
                  </a:moveTo>
                  <a:cubicBezTo>
                    <a:pt x="32" y="315"/>
                    <a:pt x="1" y="662"/>
                    <a:pt x="1" y="1040"/>
                  </a:cubicBezTo>
                  <a:cubicBezTo>
                    <a:pt x="1" y="1386"/>
                    <a:pt x="32" y="1733"/>
                    <a:pt x="95" y="2048"/>
                  </a:cubicBezTo>
                  <a:lnTo>
                    <a:pt x="2080" y="2048"/>
                  </a:lnTo>
                  <a:cubicBezTo>
                    <a:pt x="1986" y="1355"/>
                    <a:pt x="1986" y="725"/>
                    <a:pt x="208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7707;p83">
              <a:extLst>
                <a:ext uri="{FF2B5EF4-FFF2-40B4-BE49-F238E27FC236}">
                  <a16:creationId xmlns:a16="http://schemas.microsoft.com/office/drawing/2014/main" id="{BF507244-5F51-F03B-AFBB-80294DD782F9}"/>
                </a:ext>
              </a:extLst>
            </p:cNvPr>
            <p:cNvSpPr/>
            <p:nvPr/>
          </p:nvSpPr>
          <p:spPr>
            <a:xfrm>
              <a:off x="-6610275" y="3992850"/>
              <a:ext cx="70125" cy="63025"/>
            </a:xfrm>
            <a:custGeom>
              <a:avLst/>
              <a:gdLst/>
              <a:ahLst/>
              <a:cxnLst/>
              <a:rect l="l" t="t" r="r" b="b"/>
              <a:pathLst>
                <a:path w="2805" h="2521" extrusionOk="0">
                  <a:moveTo>
                    <a:pt x="2804" y="0"/>
                  </a:moveTo>
                  <a:lnTo>
                    <a:pt x="2804" y="0"/>
                  </a:lnTo>
                  <a:cubicBezTo>
                    <a:pt x="1544" y="410"/>
                    <a:pt x="504" y="1355"/>
                    <a:pt x="0" y="2521"/>
                  </a:cubicBezTo>
                  <a:lnTo>
                    <a:pt x="1859" y="2521"/>
                  </a:lnTo>
                  <a:cubicBezTo>
                    <a:pt x="2017" y="1575"/>
                    <a:pt x="2363" y="693"/>
                    <a:pt x="28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7708;p83">
              <a:extLst>
                <a:ext uri="{FF2B5EF4-FFF2-40B4-BE49-F238E27FC236}">
                  <a16:creationId xmlns:a16="http://schemas.microsoft.com/office/drawing/2014/main" id="{A467CFC0-1E37-A07A-BD00-428B69534BB3}"/>
                </a:ext>
              </a:extLst>
            </p:cNvPr>
            <p:cNvSpPr/>
            <p:nvPr/>
          </p:nvSpPr>
          <p:spPr>
            <a:xfrm>
              <a:off x="-6500000" y="4073975"/>
              <a:ext cx="35450" cy="51200"/>
            </a:xfrm>
            <a:custGeom>
              <a:avLst/>
              <a:gdLst/>
              <a:ahLst/>
              <a:cxnLst/>
              <a:rect l="l" t="t" r="r" b="b"/>
              <a:pathLst>
                <a:path w="1418" h="2048" extrusionOk="0">
                  <a:moveTo>
                    <a:pt x="0" y="0"/>
                  </a:moveTo>
                  <a:lnTo>
                    <a:pt x="0" y="2048"/>
                  </a:lnTo>
                  <a:lnTo>
                    <a:pt x="1292" y="2048"/>
                  </a:lnTo>
                  <a:cubicBezTo>
                    <a:pt x="1418" y="1355"/>
                    <a:pt x="1418" y="725"/>
                    <a:pt x="129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530;p48">
            <a:extLst>
              <a:ext uri="{FF2B5EF4-FFF2-40B4-BE49-F238E27FC236}">
                <a16:creationId xmlns:a16="http://schemas.microsoft.com/office/drawing/2014/main" id="{033CEEB2-666D-A2D1-DB16-D253C0CB3E65}"/>
              </a:ext>
            </a:extLst>
          </p:cNvPr>
          <p:cNvSpPr txBox="1">
            <a:spLocks/>
          </p:cNvSpPr>
          <p:nvPr/>
        </p:nvSpPr>
        <p:spPr>
          <a:xfrm>
            <a:off x="2014308" y="2788183"/>
            <a:ext cx="1698283" cy="53190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900"/>
              <a:buFont typeface="Lexend"/>
              <a:buNone/>
              <a:defRPr sz="2900" b="0" i="0" u="none" strike="noStrike" cap="none">
                <a:solidFill>
                  <a:schemeClr val="dk1"/>
                </a:solidFill>
                <a:latin typeface="Lexend"/>
                <a:ea typeface="Lexend"/>
                <a:cs typeface="Lexend"/>
                <a:sym typeface="Lexend"/>
              </a:defRPr>
            </a:lvl1pPr>
            <a:lvl2pPr marR="0" lvl="1" algn="l" rtl="0">
              <a:lnSpc>
                <a:spcPct val="100000"/>
              </a:lnSpc>
              <a:spcBef>
                <a:spcPts val="0"/>
              </a:spcBef>
              <a:spcAft>
                <a:spcPts val="0"/>
              </a:spcAft>
              <a:buClr>
                <a:schemeClr val="dk1"/>
              </a:buClr>
              <a:buSzPts val="2900"/>
              <a:buFont typeface="Lexend"/>
              <a:buNone/>
              <a:defRPr sz="2900" b="0" i="0" u="none" strike="noStrike" cap="none">
                <a:solidFill>
                  <a:schemeClr val="dk1"/>
                </a:solidFill>
                <a:latin typeface="Lexend"/>
                <a:ea typeface="Lexend"/>
                <a:cs typeface="Lexend"/>
                <a:sym typeface="Lexend"/>
              </a:defRPr>
            </a:lvl2pPr>
            <a:lvl3pPr marR="0" lvl="2" algn="l" rtl="0">
              <a:lnSpc>
                <a:spcPct val="100000"/>
              </a:lnSpc>
              <a:spcBef>
                <a:spcPts val="0"/>
              </a:spcBef>
              <a:spcAft>
                <a:spcPts val="0"/>
              </a:spcAft>
              <a:buClr>
                <a:schemeClr val="dk1"/>
              </a:buClr>
              <a:buSzPts val="2900"/>
              <a:buFont typeface="Lexend"/>
              <a:buNone/>
              <a:defRPr sz="2900" b="0" i="0" u="none" strike="noStrike" cap="none">
                <a:solidFill>
                  <a:schemeClr val="dk1"/>
                </a:solidFill>
                <a:latin typeface="Lexend"/>
                <a:ea typeface="Lexend"/>
                <a:cs typeface="Lexend"/>
                <a:sym typeface="Lexend"/>
              </a:defRPr>
            </a:lvl3pPr>
            <a:lvl4pPr marR="0" lvl="3" algn="l" rtl="0">
              <a:lnSpc>
                <a:spcPct val="100000"/>
              </a:lnSpc>
              <a:spcBef>
                <a:spcPts val="0"/>
              </a:spcBef>
              <a:spcAft>
                <a:spcPts val="0"/>
              </a:spcAft>
              <a:buClr>
                <a:schemeClr val="dk1"/>
              </a:buClr>
              <a:buSzPts val="2900"/>
              <a:buFont typeface="Lexend"/>
              <a:buNone/>
              <a:defRPr sz="2900" b="0" i="0" u="none" strike="noStrike" cap="none">
                <a:solidFill>
                  <a:schemeClr val="dk1"/>
                </a:solidFill>
                <a:latin typeface="Lexend"/>
                <a:ea typeface="Lexend"/>
                <a:cs typeface="Lexend"/>
                <a:sym typeface="Lexend"/>
              </a:defRPr>
            </a:lvl4pPr>
            <a:lvl5pPr marR="0" lvl="4" algn="l" rtl="0">
              <a:lnSpc>
                <a:spcPct val="100000"/>
              </a:lnSpc>
              <a:spcBef>
                <a:spcPts val="0"/>
              </a:spcBef>
              <a:spcAft>
                <a:spcPts val="0"/>
              </a:spcAft>
              <a:buClr>
                <a:schemeClr val="dk1"/>
              </a:buClr>
              <a:buSzPts val="2900"/>
              <a:buFont typeface="Lexend"/>
              <a:buNone/>
              <a:defRPr sz="2900" b="0" i="0" u="none" strike="noStrike" cap="none">
                <a:solidFill>
                  <a:schemeClr val="dk1"/>
                </a:solidFill>
                <a:latin typeface="Lexend"/>
                <a:ea typeface="Lexend"/>
                <a:cs typeface="Lexend"/>
                <a:sym typeface="Lexend"/>
              </a:defRPr>
            </a:lvl5pPr>
            <a:lvl6pPr marR="0" lvl="5" algn="l" rtl="0">
              <a:lnSpc>
                <a:spcPct val="100000"/>
              </a:lnSpc>
              <a:spcBef>
                <a:spcPts val="0"/>
              </a:spcBef>
              <a:spcAft>
                <a:spcPts val="0"/>
              </a:spcAft>
              <a:buClr>
                <a:schemeClr val="dk1"/>
              </a:buClr>
              <a:buSzPts val="2900"/>
              <a:buFont typeface="Lexend"/>
              <a:buNone/>
              <a:defRPr sz="2900" b="0" i="0" u="none" strike="noStrike" cap="none">
                <a:solidFill>
                  <a:schemeClr val="dk1"/>
                </a:solidFill>
                <a:latin typeface="Lexend"/>
                <a:ea typeface="Lexend"/>
                <a:cs typeface="Lexend"/>
                <a:sym typeface="Lexend"/>
              </a:defRPr>
            </a:lvl6pPr>
            <a:lvl7pPr marR="0" lvl="6" algn="l" rtl="0">
              <a:lnSpc>
                <a:spcPct val="100000"/>
              </a:lnSpc>
              <a:spcBef>
                <a:spcPts val="0"/>
              </a:spcBef>
              <a:spcAft>
                <a:spcPts val="0"/>
              </a:spcAft>
              <a:buClr>
                <a:schemeClr val="dk1"/>
              </a:buClr>
              <a:buSzPts val="2900"/>
              <a:buFont typeface="Lexend"/>
              <a:buNone/>
              <a:defRPr sz="2900" b="0" i="0" u="none" strike="noStrike" cap="none">
                <a:solidFill>
                  <a:schemeClr val="dk1"/>
                </a:solidFill>
                <a:latin typeface="Lexend"/>
                <a:ea typeface="Lexend"/>
                <a:cs typeface="Lexend"/>
                <a:sym typeface="Lexend"/>
              </a:defRPr>
            </a:lvl7pPr>
            <a:lvl8pPr marR="0" lvl="7" algn="l" rtl="0">
              <a:lnSpc>
                <a:spcPct val="100000"/>
              </a:lnSpc>
              <a:spcBef>
                <a:spcPts val="0"/>
              </a:spcBef>
              <a:spcAft>
                <a:spcPts val="0"/>
              </a:spcAft>
              <a:buClr>
                <a:schemeClr val="dk1"/>
              </a:buClr>
              <a:buSzPts val="2900"/>
              <a:buFont typeface="Lexend"/>
              <a:buNone/>
              <a:defRPr sz="2900" b="0" i="0" u="none" strike="noStrike" cap="none">
                <a:solidFill>
                  <a:schemeClr val="dk1"/>
                </a:solidFill>
                <a:latin typeface="Lexend"/>
                <a:ea typeface="Lexend"/>
                <a:cs typeface="Lexend"/>
                <a:sym typeface="Lexend"/>
              </a:defRPr>
            </a:lvl8pPr>
            <a:lvl9pPr marR="0" lvl="8" algn="l" rtl="0">
              <a:lnSpc>
                <a:spcPct val="100000"/>
              </a:lnSpc>
              <a:spcBef>
                <a:spcPts val="0"/>
              </a:spcBef>
              <a:spcAft>
                <a:spcPts val="0"/>
              </a:spcAft>
              <a:buClr>
                <a:schemeClr val="dk1"/>
              </a:buClr>
              <a:buSzPts val="2900"/>
              <a:buFont typeface="Lexend"/>
              <a:buNone/>
              <a:defRPr sz="2900" b="0" i="0" u="none" strike="noStrike" cap="none">
                <a:solidFill>
                  <a:schemeClr val="dk1"/>
                </a:solidFill>
                <a:latin typeface="Lexend"/>
                <a:ea typeface="Lexend"/>
                <a:cs typeface="Lexend"/>
                <a:sym typeface="Lexend"/>
              </a:defRPr>
            </a:lvl9pPr>
          </a:lstStyle>
          <a:p>
            <a:pPr algn="ctr"/>
            <a:r>
              <a:rPr lang="en" sz="1600" b="1" dirty="0"/>
              <a:t>Data Cleanup</a:t>
            </a:r>
            <a:br>
              <a:rPr lang="en" sz="1600" b="1" dirty="0"/>
            </a:br>
            <a:r>
              <a:rPr lang="en" sz="1600" b="1" dirty="0"/>
              <a:t>&amp; Exploration</a:t>
            </a:r>
            <a:endParaRPr lang="en-IN" sz="1600" b="1" dirty="0"/>
          </a:p>
        </p:txBody>
      </p:sp>
      <p:sp>
        <p:nvSpPr>
          <p:cNvPr id="5" name="Google Shape;530;p48">
            <a:extLst>
              <a:ext uri="{FF2B5EF4-FFF2-40B4-BE49-F238E27FC236}">
                <a16:creationId xmlns:a16="http://schemas.microsoft.com/office/drawing/2014/main" id="{966DECDC-AA1A-A8C2-1B8D-6B6532A3C941}"/>
              </a:ext>
            </a:extLst>
          </p:cNvPr>
          <p:cNvSpPr txBox="1">
            <a:spLocks/>
          </p:cNvSpPr>
          <p:nvPr/>
        </p:nvSpPr>
        <p:spPr>
          <a:xfrm>
            <a:off x="3779235" y="2788183"/>
            <a:ext cx="17319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900"/>
              <a:buFont typeface="Lexend"/>
              <a:buNone/>
              <a:defRPr sz="2900" b="0" i="0" u="none" strike="noStrike" cap="none">
                <a:solidFill>
                  <a:schemeClr val="dk1"/>
                </a:solidFill>
                <a:latin typeface="Lexend"/>
                <a:ea typeface="Lexend"/>
                <a:cs typeface="Lexend"/>
                <a:sym typeface="Lexend"/>
              </a:defRPr>
            </a:lvl1pPr>
            <a:lvl2pPr marR="0" lvl="1" algn="l" rtl="0">
              <a:lnSpc>
                <a:spcPct val="100000"/>
              </a:lnSpc>
              <a:spcBef>
                <a:spcPts val="0"/>
              </a:spcBef>
              <a:spcAft>
                <a:spcPts val="0"/>
              </a:spcAft>
              <a:buClr>
                <a:schemeClr val="dk1"/>
              </a:buClr>
              <a:buSzPts val="2900"/>
              <a:buFont typeface="Lexend"/>
              <a:buNone/>
              <a:defRPr sz="2900" b="0" i="0" u="none" strike="noStrike" cap="none">
                <a:solidFill>
                  <a:schemeClr val="dk1"/>
                </a:solidFill>
                <a:latin typeface="Lexend"/>
                <a:ea typeface="Lexend"/>
                <a:cs typeface="Lexend"/>
                <a:sym typeface="Lexend"/>
              </a:defRPr>
            </a:lvl2pPr>
            <a:lvl3pPr marR="0" lvl="2" algn="l" rtl="0">
              <a:lnSpc>
                <a:spcPct val="100000"/>
              </a:lnSpc>
              <a:spcBef>
                <a:spcPts val="0"/>
              </a:spcBef>
              <a:spcAft>
                <a:spcPts val="0"/>
              </a:spcAft>
              <a:buClr>
                <a:schemeClr val="dk1"/>
              </a:buClr>
              <a:buSzPts val="2900"/>
              <a:buFont typeface="Lexend"/>
              <a:buNone/>
              <a:defRPr sz="2900" b="0" i="0" u="none" strike="noStrike" cap="none">
                <a:solidFill>
                  <a:schemeClr val="dk1"/>
                </a:solidFill>
                <a:latin typeface="Lexend"/>
                <a:ea typeface="Lexend"/>
                <a:cs typeface="Lexend"/>
                <a:sym typeface="Lexend"/>
              </a:defRPr>
            </a:lvl3pPr>
            <a:lvl4pPr marR="0" lvl="3" algn="l" rtl="0">
              <a:lnSpc>
                <a:spcPct val="100000"/>
              </a:lnSpc>
              <a:spcBef>
                <a:spcPts val="0"/>
              </a:spcBef>
              <a:spcAft>
                <a:spcPts val="0"/>
              </a:spcAft>
              <a:buClr>
                <a:schemeClr val="dk1"/>
              </a:buClr>
              <a:buSzPts val="2900"/>
              <a:buFont typeface="Lexend"/>
              <a:buNone/>
              <a:defRPr sz="2900" b="0" i="0" u="none" strike="noStrike" cap="none">
                <a:solidFill>
                  <a:schemeClr val="dk1"/>
                </a:solidFill>
                <a:latin typeface="Lexend"/>
                <a:ea typeface="Lexend"/>
                <a:cs typeface="Lexend"/>
                <a:sym typeface="Lexend"/>
              </a:defRPr>
            </a:lvl4pPr>
            <a:lvl5pPr marR="0" lvl="4" algn="l" rtl="0">
              <a:lnSpc>
                <a:spcPct val="100000"/>
              </a:lnSpc>
              <a:spcBef>
                <a:spcPts val="0"/>
              </a:spcBef>
              <a:spcAft>
                <a:spcPts val="0"/>
              </a:spcAft>
              <a:buClr>
                <a:schemeClr val="dk1"/>
              </a:buClr>
              <a:buSzPts val="2900"/>
              <a:buFont typeface="Lexend"/>
              <a:buNone/>
              <a:defRPr sz="2900" b="0" i="0" u="none" strike="noStrike" cap="none">
                <a:solidFill>
                  <a:schemeClr val="dk1"/>
                </a:solidFill>
                <a:latin typeface="Lexend"/>
                <a:ea typeface="Lexend"/>
                <a:cs typeface="Lexend"/>
                <a:sym typeface="Lexend"/>
              </a:defRPr>
            </a:lvl5pPr>
            <a:lvl6pPr marR="0" lvl="5" algn="l" rtl="0">
              <a:lnSpc>
                <a:spcPct val="100000"/>
              </a:lnSpc>
              <a:spcBef>
                <a:spcPts val="0"/>
              </a:spcBef>
              <a:spcAft>
                <a:spcPts val="0"/>
              </a:spcAft>
              <a:buClr>
                <a:schemeClr val="dk1"/>
              </a:buClr>
              <a:buSzPts val="2900"/>
              <a:buFont typeface="Lexend"/>
              <a:buNone/>
              <a:defRPr sz="2900" b="0" i="0" u="none" strike="noStrike" cap="none">
                <a:solidFill>
                  <a:schemeClr val="dk1"/>
                </a:solidFill>
                <a:latin typeface="Lexend"/>
                <a:ea typeface="Lexend"/>
                <a:cs typeface="Lexend"/>
                <a:sym typeface="Lexend"/>
              </a:defRPr>
            </a:lvl6pPr>
            <a:lvl7pPr marR="0" lvl="6" algn="l" rtl="0">
              <a:lnSpc>
                <a:spcPct val="100000"/>
              </a:lnSpc>
              <a:spcBef>
                <a:spcPts val="0"/>
              </a:spcBef>
              <a:spcAft>
                <a:spcPts val="0"/>
              </a:spcAft>
              <a:buClr>
                <a:schemeClr val="dk1"/>
              </a:buClr>
              <a:buSzPts val="2900"/>
              <a:buFont typeface="Lexend"/>
              <a:buNone/>
              <a:defRPr sz="2900" b="0" i="0" u="none" strike="noStrike" cap="none">
                <a:solidFill>
                  <a:schemeClr val="dk1"/>
                </a:solidFill>
                <a:latin typeface="Lexend"/>
                <a:ea typeface="Lexend"/>
                <a:cs typeface="Lexend"/>
                <a:sym typeface="Lexend"/>
              </a:defRPr>
            </a:lvl7pPr>
            <a:lvl8pPr marR="0" lvl="7" algn="l" rtl="0">
              <a:lnSpc>
                <a:spcPct val="100000"/>
              </a:lnSpc>
              <a:spcBef>
                <a:spcPts val="0"/>
              </a:spcBef>
              <a:spcAft>
                <a:spcPts val="0"/>
              </a:spcAft>
              <a:buClr>
                <a:schemeClr val="dk1"/>
              </a:buClr>
              <a:buSzPts val="2900"/>
              <a:buFont typeface="Lexend"/>
              <a:buNone/>
              <a:defRPr sz="2900" b="0" i="0" u="none" strike="noStrike" cap="none">
                <a:solidFill>
                  <a:schemeClr val="dk1"/>
                </a:solidFill>
                <a:latin typeface="Lexend"/>
                <a:ea typeface="Lexend"/>
                <a:cs typeface="Lexend"/>
                <a:sym typeface="Lexend"/>
              </a:defRPr>
            </a:lvl8pPr>
            <a:lvl9pPr marR="0" lvl="8" algn="l" rtl="0">
              <a:lnSpc>
                <a:spcPct val="100000"/>
              </a:lnSpc>
              <a:spcBef>
                <a:spcPts val="0"/>
              </a:spcBef>
              <a:spcAft>
                <a:spcPts val="0"/>
              </a:spcAft>
              <a:buClr>
                <a:schemeClr val="dk1"/>
              </a:buClr>
              <a:buSzPts val="2900"/>
              <a:buFont typeface="Lexend"/>
              <a:buNone/>
              <a:defRPr sz="2900" b="0" i="0" u="none" strike="noStrike" cap="none">
                <a:solidFill>
                  <a:schemeClr val="dk1"/>
                </a:solidFill>
                <a:latin typeface="Lexend"/>
                <a:ea typeface="Lexend"/>
                <a:cs typeface="Lexend"/>
                <a:sym typeface="Lexend"/>
              </a:defRPr>
            </a:lvl9pPr>
          </a:lstStyle>
          <a:p>
            <a:pPr algn="ctr"/>
            <a:r>
              <a:rPr lang="en-IN" sz="1600" b="1" dirty="0"/>
              <a:t>Data Processing</a:t>
            </a:r>
          </a:p>
        </p:txBody>
      </p:sp>
      <p:sp>
        <p:nvSpPr>
          <p:cNvPr id="6" name="Google Shape;530;p48">
            <a:extLst>
              <a:ext uri="{FF2B5EF4-FFF2-40B4-BE49-F238E27FC236}">
                <a16:creationId xmlns:a16="http://schemas.microsoft.com/office/drawing/2014/main" id="{725730A9-B3D5-E5C9-C6E7-4C5C618490DD}"/>
              </a:ext>
            </a:extLst>
          </p:cNvPr>
          <p:cNvSpPr txBox="1">
            <a:spLocks/>
          </p:cNvSpPr>
          <p:nvPr/>
        </p:nvSpPr>
        <p:spPr>
          <a:xfrm>
            <a:off x="5539958" y="2792385"/>
            <a:ext cx="17319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900"/>
              <a:buFont typeface="Lexend"/>
              <a:buNone/>
              <a:defRPr sz="2900" b="0" i="0" u="none" strike="noStrike" cap="none">
                <a:solidFill>
                  <a:schemeClr val="dk1"/>
                </a:solidFill>
                <a:latin typeface="Lexend"/>
                <a:ea typeface="Lexend"/>
                <a:cs typeface="Lexend"/>
                <a:sym typeface="Lexend"/>
              </a:defRPr>
            </a:lvl1pPr>
            <a:lvl2pPr marR="0" lvl="1" algn="l" rtl="0">
              <a:lnSpc>
                <a:spcPct val="100000"/>
              </a:lnSpc>
              <a:spcBef>
                <a:spcPts val="0"/>
              </a:spcBef>
              <a:spcAft>
                <a:spcPts val="0"/>
              </a:spcAft>
              <a:buClr>
                <a:schemeClr val="dk1"/>
              </a:buClr>
              <a:buSzPts val="2900"/>
              <a:buFont typeface="Lexend"/>
              <a:buNone/>
              <a:defRPr sz="2900" b="0" i="0" u="none" strike="noStrike" cap="none">
                <a:solidFill>
                  <a:schemeClr val="dk1"/>
                </a:solidFill>
                <a:latin typeface="Lexend"/>
                <a:ea typeface="Lexend"/>
                <a:cs typeface="Lexend"/>
                <a:sym typeface="Lexend"/>
              </a:defRPr>
            </a:lvl2pPr>
            <a:lvl3pPr marR="0" lvl="2" algn="l" rtl="0">
              <a:lnSpc>
                <a:spcPct val="100000"/>
              </a:lnSpc>
              <a:spcBef>
                <a:spcPts val="0"/>
              </a:spcBef>
              <a:spcAft>
                <a:spcPts val="0"/>
              </a:spcAft>
              <a:buClr>
                <a:schemeClr val="dk1"/>
              </a:buClr>
              <a:buSzPts val="2900"/>
              <a:buFont typeface="Lexend"/>
              <a:buNone/>
              <a:defRPr sz="2900" b="0" i="0" u="none" strike="noStrike" cap="none">
                <a:solidFill>
                  <a:schemeClr val="dk1"/>
                </a:solidFill>
                <a:latin typeface="Lexend"/>
                <a:ea typeface="Lexend"/>
                <a:cs typeface="Lexend"/>
                <a:sym typeface="Lexend"/>
              </a:defRPr>
            </a:lvl3pPr>
            <a:lvl4pPr marR="0" lvl="3" algn="l" rtl="0">
              <a:lnSpc>
                <a:spcPct val="100000"/>
              </a:lnSpc>
              <a:spcBef>
                <a:spcPts val="0"/>
              </a:spcBef>
              <a:spcAft>
                <a:spcPts val="0"/>
              </a:spcAft>
              <a:buClr>
                <a:schemeClr val="dk1"/>
              </a:buClr>
              <a:buSzPts val="2900"/>
              <a:buFont typeface="Lexend"/>
              <a:buNone/>
              <a:defRPr sz="2900" b="0" i="0" u="none" strike="noStrike" cap="none">
                <a:solidFill>
                  <a:schemeClr val="dk1"/>
                </a:solidFill>
                <a:latin typeface="Lexend"/>
                <a:ea typeface="Lexend"/>
                <a:cs typeface="Lexend"/>
                <a:sym typeface="Lexend"/>
              </a:defRPr>
            </a:lvl4pPr>
            <a:lvl5pPr marR="0" lvl="4" algn="l" rtl="0">
              <a:lnSpc>
                <a:spcPct val="100000"/>
              </a:lnSpc>
              <a:spcBef>
                <a:spcPts val="0"/>
              </a:spcBef>
              <a:spcAft>
                <a:spcPts val="0"/>
              </a:spcAft>
              <a:buClr>
                <a:schemeClr val="dk1"/>
              </a:buClr>
              <a:buSzPts val="2900"/>
              <a:buFont typeface="Lexend"/>
              <a:buNone/>
              <a:defRPr sz="2900" b="0" i="0" u="none" strike="noStrike" cap="none">
                <a:solidFill>
                  <a:schemeClr val="dk1"/>
                </a:solidFill>
                <a:latin typeface="Lexend"/>
                <a:ea typeface="Lexend"/>
                <a:cs typeface="Lexend"/>
                <a:sym typeface="Lexend"/>
              </a:defRPr>
            </a:lvl5pPr>
            <a:lvl6pPr marR="0" lvl="5" algn="l" rtl="0">
              <a:lnSpc>
                <a:spcPct val="100000"/>
              </a:lnSpc>
              <a:spcBef>
                <a:spcPts val="0"/>
              </a:spcBef>
              <a:spcAft>
                <a:spcPts val="0"/>
              </a:spcAft>
              <a:buClr>
                <a:schemeClr val="dk1"/>
              </a:buClr>
              <a:buSzPts val="2900"/>
              <a:buFont typeface="Lexend"/>
              <a:buNone/>
              <a:defRPr sz="2900" b="0" i="0" u="none" strike="noStrike" cap="none">
                <a:solidFill>
                  <a:schemeClr val="dk1"/>
                </a:solidFill>
                <a:latin typeface="Lexend"/>
                <a:ea typeface="Lexend"/>
                <a:cs typeface="Lexend"/>
                <a:sym typeface="Lexend"/>
              </a:defRPr>
            </a:lvl6pPr>
            <a:lvl7pPr marR="0" lvl="6" algn="l" rtl="0">
              <a:lnSpc>
                <a:spcPct val="100000"/>
              </a:lnSpc>
              <a:spcBef>
                <a:spcPts val="0"/>
              </a:spcBef>
              <a:spcAft>
                <a:spcPts val="0"/>
              </a:spcAft>
              <a:buClr>
                <a:schemeClr val="dk1"/>
              </a:buClr>
              <a:buSzPts val="2900"/>
              <a:buFont typeface="Lexend"/>
              <a:buNone/>
              <a:defRPr sz="2900" b="0" i="0" u="none" strike="noStrike" cap="none">
                <a:solidFill>
                  <a:schemeClr val="dk1"/>
                </a:solidFill>
                <a:latin typeface="Lexend"/>
                <a:ea typeface="Lexend"/>
                <a:cs typeface="Lexend"/>
                <a:sym typeface="Lexend"/>
              </a:defRPr>
            </a:lvl7pPr>
            <a:lvl8pPr marR="0" lvl="7" algn="l" rtl="0">
              <a:lnSpc>
                <a:spcPct val="100000"/>
              </a:lnSpc>
              <a:spcBef>
                <a:spcPts val="0"/>
              </a:spcBef>
              <a:spcAft>
                <a:spcPts val="0"/>
              </a:spcAft>
              <a:buClr>
                <a:schemeClr val="dk1"/>
              </a:buClr>
              <a:buSzPts val="2900"/>
              <a:buFont typeface="Lexend"/>
              <a:buNone/>
              <a:defRPr sz="2900" b="0" i="0" u="none" strike="noStrike" cap="none">
                <a:solidFill>
                  <a:schemeClr val="dk1"/>
                </a:solidFill>
                <a:latin typeface="Lexend"/>
                <a:ea typeface="Lexend"/>
                <a:cs typeface="Lexend"/>
                <a:sym typeface="Lexend"/>
              </a:defRPr>
            </a:lvl8pPr>
            <a:lvl9pPr marR="0" lvl="8" algn="l" rtl="0">
              <a:lnSpc>
                <a:spcPct val="100000"/>
              </a:lnSpc>
              <a:spcBef>
                <a:spcPts val="0"/>
              </a:spcBef>
              <a:spcAft>
                <a:spcPts val="0"/>
              </a:spcAft>
              <a:buClr>
                <a:schemeClr val="dk1"/>
              </a:buClr>
              <a:buSzPts val="2900"/>
              <a:buFont typeface="Lexend"/>
              <a:buNone/>
              <a:defRPr sz="2900" b="0" i="0" u="none" strike="noStrike" cap="none">
                <a:solidFill>
                  <a:schemeClr val="dk1"/>
                </a:solidFill>
                <a:latin typeface="Lexend"/>
                <a:ea typeface="Lexend"/>
                <a:cs typeface="Lexend"/>
                <a:sym typeface="Lexend"/>
              </a:defRPr>
            </a:lvl9pPr>
          </a:lstStyle>
          <a:p>
            <a:pPr algn="ctr"/>
            <a:r>
              <a:rPr lang="en-IN" sz="1600" b="1" dirty="0"/>
              <a:t>Data Visualization</a:t>
            </a:r>
          </a:p>
        </p:txBody>
      </p:sp>
      <p:sp>
        <p:nvSpPr>
          <p:cNvPr id="8" name="Google Shape;530;p48">
            <a:extLst>
              <a:ext uri="{FF2B5EF4-FFF2-40B4-BE49-F238E27FC236}">
                <a16:creationId xmlns:a16="http://schemas.microsoft.com/office/drawing/2014/main" id="{7324B126-6B7A-9FC2-BBA9-DA30BCA7D06A}"/>
              </a:ext>
            </a:extLst>
          </p:cNvPr>
          <p:cNvSpPr txBox="1">
            <a:spLocks/>
          </p:cNvSpPr>
          <p:nvPr/>
        </p:nvSpPr>
        <p:spPr>
          <a:xfrm>
            <a:off x="7157806" y="2792385"/>
            <a:ext cx="17319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900"/>
              <a:buFont typeface="Lexend"/>
              <a:buNone/>
              <a:defRPr sz="2900" b="0" i="0" u="none" strike="noStrike" cap="none">
                <a:solidFill>
                  <a:schemeClr val="dk1"/>
                </a:solidFill>
                <a:latin typeface="Lexend"/>
                <a:ea typeface="Lexend"/>
                <a:cs typeface="Lexend"/>
                <a:sym typeface="Lexend"/>
              </a:defRPr>
            </a:lvl1pPr>
            <a:lvl2pPr marR="0" lvl="1" algn="l" rtl="0">
              <a:lnSpc>
                <a:spcPct val="100000"/>
              </a:lnSpc>
              <a:spcBef>
                <a:spcPts val="0"/>
              </a:spcBef>
              <a:spcAft>
                <a:spcPts val="0"/>
              </a:spcAft>
              <a:buClr>
                <a:schemeClr val="dk1"/>
              </a:buClr>
              <a:buSzPts val="2900"/>
              <a:buFont typeface="Lexend"/>
              <a:buNone/>
              <a:defRPr sz="2900" b="0" i="0" u="none" strike="noStrike" cap="none">
                <a:solidFill>
                  <a:schemeClr val="dk1"/>
                </a:solidFill>
                <a:latin typeface="Lexend"/>
                <a:ea typeface="Lexend"/>
                <a:cs typeface="Lexend"/>
                <a:sym typeface="Lexend"/>
              </a:defRPr>
            </a:lvl2pPr>
            <a:lvl3pPr marR="0" lvl="2" algn="l" rtl="0">
              <a:lnSpc>
                <a:spcPct val="100000"/>
              </a:lnSpc>
              <a:spcBef>
                <a:spcPts val="0"/>
              </a:spcBef>
              <a:spcAft>
                <a:spcPts val="0"/>
              </a:spcAft>
              <a:buClr>
                <a:schemeClr val="dk1"/>
              </a:buClr>
              <a:buSzPts val="2900"/>
              <a:buFont typeface="Lexend"/>
              <a:buNone/>
              <a:defRPr sz="2900" b="0" i="0" u="none" strike="noStrike" cap="none">
                <a:solidFill>
                  <a:schemeClr val="dk1"/>
                </a:solidFill>
                <a:latin typeface="Lexend"/>
                <a:ea typeface="Lexend"/>
                <a:cs typeface="Lexend"/>
                <a:sym typeface="Lexend"/>
              </a:defRPr>
            </a:lvl3pPr>
            <a:lvl4pPr marR="0" lvl="3" algn="l" rtl="0">
              <a:lnSpc>
                <a:spcPct val="100000"/>
              </a:lnSpc>
              <a:spcBef>
                <a:spcPts val="0"/>
              </a:spcBef>
              <a:spcAft>
                <a:spcPts val="0"/>
              </a:spcAft>
              <a:buClr>
                <a:schemeClr val="dk1"/>
              </a:buClr>
              <a:buSzPts val="2900"/>
              <a:buFont typeface="Lexend"/>
              <a:buNone/>
              <a:defRPr sz="2900" b="0" i="0" u="none" strike="noStrike" cap="none">
                <a:solidFill>
                  <a:schemeClr val="dk1"/>
                </a:solidFill>
                <a:latin typeface="Lexend"/>
                <a:ea typeface="Lexend"/>
                <a:cs typeface="Lexend"/>
                <a:sym typeface="Lexend"/>
              </a:defRPr>
            </a:lvl4pPr>
            <a:lvl5pPr marR="0" lvl="4" algn="l" rtl="0">
              <a:lnSpc>
                <a:spcPct val="100000"/>
              </a:lnSpc>
              <a:spcBef>
                <a:spcPts val="0"/>
              </a:spcBef>
              <a:spcAft>
                <a:spcPts val="0"/>
              </a:spcAft>
              <a:buClr>
                <a:schemeClr val="dk1"/>
              </a:buClr>
              <a:buSzPts val="2900"/>
              <a:buFont typeface="Lexend"/>
              <a:buNone/>
              <a:defRPr sz="2900" b="0" i="0" u="none" strike="noStrike" cap="none">
                <a:solidFill>
                  <a:schemeClr val="dk1"/>
                </a:solidFill>
                <a:latin typeface="Lexend"/>
                <a:ea typeface="Lexend"/>
                <a:cs typeface="Lexend"/>
                <a:sym typeface="Lexend"/>
              </a:defRPr>
            </a:lvl5pPr>
            <a:lvl6pPr marR="0" lvl="5" algn="l" rtl="0">
              <a:lnSpc>
                <a:spcPct val="100000"/>
              </a:lnSpc>
              <a:spcBef>
                <a:spcPts val="0"/>
              </a:spcBef>
              <a:spcAft>
                <a:spcPts val="0"/>
              </a:spcAft>
              <a:buClr>
                <a:schemeClr val="dk1"/>
              </a:buClr>
              <a:buSzPts val="2900"/>
              <a:buFont typeface="Lexend"/>
              <a:buNone/>
              <a:defRPr sz="2900" b="0" i="0" u="none" strike="noStrike" cap="none">
                <a:solidFill>
                  <a:schemeClr val="dk1"/>
                </a:solidFill>
                <a:latin typeface="Lexend"/>
                <a:ea typeface="Lexend"/>
                <a:cs typeface="Lexend"/>
                <a:sym typeface="Lexend"/>
              </a:defRPr>
            </a:lvl6pPr>
            <a:lvl7pPr marR="0" lvl="6" algn="l" rtl="0">
              <a:lnSpc>
                <a:spcPct val="100000"/>
              </a:lnSpc>
              <a:spcBef>
                <a:spcPts val="0"/>
              </a:spcBef>
              <a:spcAft>
                <a:spcPts val="0"/>
              </a:spcAft>
              <a:buClr>
                <a:schemeClr val="dk1"/>
              </a:buClr>
              <a:buSzPts val="2900"/>
              <a:buFont typeface="Lexend"/>
              <a:buNone/>
              <a:defRPr sz="2900" b="0" i="0" u="none" strike="noStrike" cap="none">
                <a:solidFill>
                  <a:schemeClr val="dk1"/>
                </a:solidFill>
                <a:latin typeface="Lexend"/>
                <a:ea typeface="Lexend"/>
                <a:cs typeface="Lexend"/>
                <a:sym typeface="Lexend"/>
              </a:defRPr>
            </a:lvl7pPr>
            <a:lvl8pPr marR="0" lvl="7" algn="l" rtl="0">
              <a:lnSpc>
                <a:spcPct val="100000"/>
              </a:lnSpc>
              <a:spcBef>
                <a:spcPts val="0"/>
              </a:spcBef>
              <a:spcAft>
                <a:spcPts val="0"/>
              </a:spcAft>
              <a:buClr>
                <a:schemeClr val="dk1"/>
              </a:buClr>
              <a:buSzPts val="2900"/>
              <a:buFont typeface="Lexend"/>
              <a:buNone/>
              <a:defRPr sz="2900" b="0" i="0" u="none" strike="noStrike" cap="none">
                <a:solidFill>
                  <a:schemeClr val="dk1"/>
                </a:solidFill>
                <a:latin typeface="Lexend"/>
                <a:ea typeface="Lexend"/>
                <a:cs typeface="Lexend"/>
                <a:sym typeface="Lexend"/>
              </a:defRPr>
            </a:lvl8pPr>
            <a:lvl9pPr marR="0" lvl="8" algn="l" rtl="0">
              <a:lnSpc>
                <a:spcPct val="100000"/>
              </a:lnSpc>
              <a:spcBef>
                <a:spcPts val="0"/>
              </a:spcBef>
              <a:spcAft>
                <a:spcPts val="0"/>
              </a:spcAft>
              <a:buClr>
                <a:schemeClr val="dk1"/>
              </a:buClr>
              <a:buSzPts val="2900"/>
              <a:buFont typeface="Lexend"/>
              <a:buNone/>
              <a:defRPr sz="2900" b="0" i="0" u="none" strike="noStrike" cap="none">
                <a:solidFill>
                  <a:schemeClr val="dk1"/>
                </a:solidFill>
                <a:latin typeface="Lexend"/>
                <a:ea typeface="Lexend"/>
                <a:cs typeface="Lexend"/>
                <a:sym typeface="Lexend"/>
              </a:defRPr>
            </a:lvl9pPr>
          </a:lstStyle>
          <a:p>
            <a:pPr algn="ctr"/>
            <a:r>
              <a:rPr lang="en-IN" sz="1600" b="1" dirty="0"/>
              <a:t>Data</a:t>
            </a:r>
            <a:br>
              <a:rPr lang="en-IN" sz="1600" b="1" dirty="0"/>
            </a:br>
            <a:r>
              <a:rPr lang="en-IN" sz="1600" b="1" dirty="0"/>
              <a:t>Analysis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62" name="Google Shape;262;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Methodology (CRISP-DM MODEL)</a:t>
            </a:r>
            <a:endParaRPr dirty="0"/>
          </a:p>
        </p:txBody>
      </p:sp>
      <p:pic>
        <p:nvPicPr>
          <p:cNvPr id="1026" name="Picture 2">
            <a:extLst>
              <a:ext uri="{FF2B5EF4-FFF2-40B4-BE49-F238E27FC236}">
                <a16:creationId xmlns:a16="http://schemas.microsoft.com/office/drawing/2014/main" id="{0E1FCFA9-0B66-5989-43A0-4CA518D2B7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9384" y="1184777"/>
            <a:ext cx="3385231" cy="324122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EC6C3-3280-B8FF-191C-FC5AE5704747}"/>
              </a:ext>
            </a:extLst>
          </p:cNvPr>
          <p:cNvSpPr>
            <a:spLocks noGrp="1"/>
          </p:cNvSpPr>
          <p:nvPr>
            <p:ph type="title"/>
          </p:nvPr>
        </p:nvSpPr>
        <p:spPr/>
        <p:txBody>
          <a:bodyPr/>
          <a:lstStyle/>
          <a:p>
            <a:r>
              <a:rPr lang="en-US"/>
              <a:t>Data understanding</a:t>
            </a:r>
            <a:endParaRPr lang="en-IN"/>
          </a:p>
        </p:txBody>
      </p:sp>
      <p:sp>
        <p:nvSpPr>
          <p:cNvPr id="3" name="Text Placeholder 2">
            <a:extLst>
              <a:ext uri="{FF2B5EF4-FFF2-40B4-BE49-F238E27FC236}">
                <a16:creationId xmlns:a16="http://schemas.microsoft.com/office/drawing/2014/main" id="{CD49A4B2-3145-6DFE-B7BE-6508E8A6D268}"/>
              </a:ext>
            </a:extLst>
          </p:cNvPr>
          <p:cNvSpPr>
            <a:spLocks noGrp="1"/>
          </p:cNvSpPr>
          <p:nvPr>
            <p:ph type="body" idx="1"/>
          </p:nvPr>
        </p:nvSpPr>
        <p:spPr>
          <a:xfrm>
            <a:off x="720000" y="1156631"/>
            <a:ext cx="7704000" cy="3728878"/>
          </a:xfrm>
        </p:spPr>
        <p:txBody>
          <a:bodyPr/>
          <a:lstStyle/>
          <a:p>
            <a:r>
              <a:rPr lang="en-US" sz="1600" dirty="0">
                <a:latin typeface="Times New Roman" panose="02020603050405020304" pitchFamily="18" charset="0"/>
                <a:cs typeface="Times New Roman" panose="02020603050405020304" pitchFamily="18" charset="0"/>
              </a:rPr>
              <a:t>It includes parameters like pH, hardness, total dissolved solids (TDS), chloramines, sulfate, conductivity, organic carbon, trihalomethanes, turbidity, and potability (indicating water safety).</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Initial exploration suggests that most parameters fall within the recommended ranges set by organizations like WHO for safe drinking water. However, there may be variations in water quality that could impact potability.</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The dataset provides an opportunity to predict water potability based on these metrics, contributing to public health and regulatory compliance efforts</a:t>
            </a:r>
          </a:p>
        </p:txBody>
      </p:sp>
    </p:spTree>
    <p:extLst>
      <p:ext uri="{BB962C8B-B14F-4D97-AF65-F5344CB8AC3E}">
        <p14:creationId xmlns:p14="http://schemas.microsoft.com/office/powerpoint/2010/main" val="2051741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9506F-D160-CE5E-F648-3B1B9D529342}"/>
              </a:ext>
            </a:extLst>
          </p:cNvPr>
          <p:cNvSpPr>
            <a:spLocks noGrp="1"/>
          </p:cNvSpPr>
          <p:nvPr>
            <p:ph type="title"/>
          </p:nvPr>
        </p:nvSpPr>
        <p:spPr>
          <a:xfrm>
            <a:off x="720000" y="412368"/>
            <a:ext cx="7704000" cy="572700"/>
          </a:xfrm>
        </p:spPr>
        <p:txBody>
          <a:bodyPr/>
          <a:lstStyle/>
          <a:p>
            <a:r>
              <a:rPr lang="en-US"/>
              <a:t>Data preparation and Visualization</a:t>
            </a:r>
            <a:endParaRPr lang="en-IN"/>
          </a:p>
        </p:txBody>
      </p:sp>
      <p:sp>
        <p:nvSpPr>
          <p:cNvPr id="3" name="Text Placeholder 2">
            <a:extLst>
              <a:ext uri="{FF2B5EF4-FFF2-40B4-BE49-F238E27FC236}">
                <a16:creationId xmlns:a16="http://schemas.microsoft.com/office/drawing/2014/main" id="{40C9B6EB-5053-BC9E-C32C-ED145B948E54}"/>
              </a:ext>
            </a:extLst>
          </p:cNvPr>
          <p:cNvSpPr>
            <a:spLocks noGrp="1"/>
          </p:cNvSpPr>
          <p:nvPr>
            <p:ph type="body" idx="1"/>
          </p:nvPr>
        </p:nvSpPr>
        <p:spPr>
          <a:xfrm>
            <a:off x="720000" y="1156631"/>
            <a:ext cx="7704000" cy="3541844"/>
          </a:xfrm>
        </p:spPr>
        <p:txBody>
          <a:bodyPr/>
          <a:lstStyle/>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Prepared the data set with the identification of columns with missing values (pH, sulfate, and Trihalomethanes), thus handled the missing values and visualized the missing values using a heatmap,  calculated the percentage of missing values, and used median imputation to fill in the missing values for these columns.</a:t>
            </a:r>
            <a:endParaRPr lang="en-IN" sz="1600" dirty="0">
              <a:latin typeface="Times New Roman" panose="02020603050405020304" pitchFamily="18" charset="0"/>
              <a:cs typeface="Times New Roman" panose="02020603050405020304" pitchFamily="18" charset="0"/>
            </a:endParaRPr>
          </a:p>
          <a:p>
            <a:pPr marL="152400" indent="0">
              <a:buNone/>
            </a:pP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Explored the dataset through various visualizations, including histograms, scatterplots, and correlation matrices, to understand the relationships between variables.</a:t>
            </a:r>
          </a:p>
        </p:txBody>
      </p:sp>
    </p:spTree>
    <p:extLst>
      <p:ext uri="{BB962C8B-B14F-4D97-AF65-F5344CB8AC3E}">
        <p14:creationId xmlns:p14="http://schemas.microsoft.com/office/powerpoint/2010/main" val="1724593341"/>
      </p:ext>
    </p:extLst>
  </p:cSld>
  <p:clrMapOvr>
    <a:masterClrMapping/>
  </p:clrMapOvr>
</p:sld>
</file>

<file path=ppt/theme/theme1.xml><?xml version="1.0" encoding="utf-8"?>
<a:theme xmlns:a="http://schemas.openxmlformats.org/drawingml/2006/main" name="Water Management Company Profile by Slidesgo">
  <a:themeElements>
    <a:clrScheme name="Simple Light">
      <a:dk1>
        <a:srgbClr val="103E4C"/>
      </a:dk1>
      <a:lt1>
        <a:srgbClr val="FAFAFA"/>
      </a:lt1>
      <a:dk2>
        <a:srgbClr val="DEEDFA"/>
      </a:dk2>
      <a:lt2>
        <a:srgbClr val="BAE2EE"/>
      </a:lt2>
      <a:accent1>
        <a:srgbClr val="3EAFD4"/>
      </a:accent1>
      <a:accent2>
        <a:srgbClr val="2289AA"/>
      </a:accent2>
      <a:accent3>
        <a:srgbClr val="FFFFFF"/>
      </a:accent3>
      <a:accent4>
        <a:srgbClr val="FFFFFF"/>
      </a:accent4>
      <a:accent5>
        <a:srgbClr val="FFFFFF"/>
      </a:accent5>
      <a:accent6>
        <a:srgbClr val="FFFFFF"/>
      </a:accent6>
      <a:hlink>
        <a:srgbClr val="103E4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500</TotalTime>
  <Words>597</Words>
  <Application>Microsoft Office PowerPoint</Application>
  <PresentationFormat>On-screen Show (16:9)</PresentationFormat>
  <Paragraphs>55</Paragraphs>
  <Slides>13</Slides>
  <Notes>4</Notes>
  <HiddenSlides>0</HiddenSlides>
  <MMClips>0</MMClips>
  <ScaleCrop>false</ScaleCrop>
  <HeadingPairs>
    <vt:vector size="4" baseType="variant">
      <vt:variant>
        <vt:lpstr>Theme</vt:lpstr>
      </vt:variant>
      <vt:variant>
        <vt:i4>2</vt:i4>
      </vt:variant>
      <vt:variant>
        <vt:lpstr>Slide Titles</vt:lpstr>
      </vt:variant>
      <vt:variant>
        <vt:i4>13</vt:i4>
      </vt:variant>
    </vt:vector>
  </HeadingPairs>
  <TitlesOfParts>
    <vt:vector size="15" baseType="lpstr">
      <vt:lpstr>Water Management Company Profile by Slidesgo</vt:lpstr>
      <vt:lpstr>Slidesgo Final Pages</vt:lpstr>
      <vt:lpstr>PowerPoint Presentation</vt:lpstr>
      <vt:lpstr>TEAM MEMBERS</vt:lpstr>
      <vt:lpstr>PowerPoint Presentation</vt:lpstr>
      <vt:lpstr>Business Questions </vt:lpstr>
      <vt:lpstr>Solution</vt:lpstr>
      <vt:lpstr>Project Pipeline</vt:lpstr>
      <vt:lpstr>Methodology (CRISP-DM MODEL)</vt:lpstr>
      <vt:lpstr>Data understanding</vt:lpstr>
      <vt:lpstr>Data preparation and Visualization</vt:lpstr>
      <vt:lpstr>PowerPoint Presentation</vt:lpstr>
      <vt:lpstr>Technologies</vt:lpstr>
      <vt:lpstr>Resources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QUALITY PREDICTION</dc:title>
  <cp:lastModifiedBy>Kancham, Madhavi</cp:lastModifiedBy>
  <cp:revision>367</cp:revision>
  <dcterms:modified xsi:type="dcterms:W3CDTF">2023-10-19T05:10:43Z</dcterms:modified>
</cp:coreProperties>
</file>