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7F50"/>
    <a:srgbClr val="7F7F7F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F7F3-E371-428B-A056-FCC21178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93C9-964D-426A-A1F9-18ADF649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79F5-5DEE-4496-9C53-5DEC93CF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0594-7ABE-42B2-B685-A682B717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F571-9ACC-4276-A4AD-F0C960CC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7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FC66-40B5-4187-892A-1359961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0339-8FB5-446F-8DEA-2D82ACD8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3C8C-3AF7-471D-9D7A-04BC0C5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486D-508F-46A7-9765-0D27DFF9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631A-00E7-4B9B-A0E5-5DB1CF1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8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B3B9F-0B28-44AE-ABC4-EE5D6765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20C0A-6BA1-4054-B194-D2EDED0F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4D9F-F7B2-4F15-88D2-C2D9F6BE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B839-070C-4F36-BA3C-2EBCF4CC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941B-82AE-45F1-B4AB-A7B3BDA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0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5AAB-4FFC-4018-BDCD-15C6E1BE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6705-F54C-4AD7-AC87-CA78B160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10F2-D773-4877-B89C-547D87EA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355E-BE79-4AFA-A1BE-6CB20383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BA8D-4EFE-4E89-922A-66D1050D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8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04E7-E6C8-4E30-BE36-C44C6FF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F6A-5598-4F5F-A4CB-EB5EFC1F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2102-C5E6-404B-9907-3A8E0D8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A10D-6DCD-463E-AB77-FA724328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1F24-AF88-41D0-A731-23DC667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7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C073-DD1C-4665-A1C5-F99DDE3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F470-0FA1-41FD-9D87-AB09AC36A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10CD-FF64-490F-AAE7-F00C772D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14FB-55E0-44D9-8F09-943511E7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304A5-8E5C-4974-A5CB-7BD5A6B2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BA89-1D4E-46AF-87DF-C44ACCB6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CC2E-6A26-4567-8820-3BCE1F9F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8718-D48D-44DE-BF96-864943E7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22AC-9BC3-41D2-9C55-03EC6B76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E20C-DEB1-4D35-9E03-CB8E8476C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3010A-15F0-4E35-8204-56D2A7745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4FC54-99CB-4152-A63A-A53BDE08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C8845-9DBD-454A-8A77-E4818C80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59801-71D6-42B8-AF23-8DA4325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1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1BC-E8F8-4486-A6EE-352475FF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D1928-E6B3-433D-BC04-69CA26E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BE6A2-2042-46E1-BCB3-F7AD545D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98AF-48A9-439E-B84D-7D2E7B9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79A81-9F25-4D2A-B065-D30E33AB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FA276-B5A5-49C0-8250-A29E4728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D878-B188-4210-A021-D15B09E6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9353-B2D7-4350-BBCB-4BCB8A8E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2C17-115A-4794-8B0E-693C7861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67F8-C65F-4EFC-B597-FBAB684F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111D1-6CD8-4BD8-9D27-35A5AAB9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79A0-784F-480D-AF13-5D8ABCD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5FA5-90EF-4758-9D25-47126A9C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CC47-E4D0-48BB-B6A7-C6973E80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FA068-D291-4F8E-805D-605E697E2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7D252-66B2-4743-83E7-BF87EC69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B3C4-569C-47AC-B049-4DE235FD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7FC2-6D5C-4BAE-8FAA-91825026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15F5-4ACE-4036-BD57-C57D961D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1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C31F4-88B9-49D5-A43D-C54629B0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0596-F1C1-4F5F-92AA-8F852F8D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3F9C-41CF-49B1-89ED-50B5A2A1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6655-30B2-4B5F-ACE3-D0925C1674C2}" type="datetimeFigureOut">
              <a:rPr lang="es-MX" smtClean="0"/>
              <a:t>13/04/2020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C3B0-7741-4632-AE82-AB87589D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AC31-9EEB-49C2-9657-4477D2E4A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2456-82B7-424E-B990-E8EBCF883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4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36C15-F792-4C41-8D1B-10F1415B916C}"/>
              </a:ext>
            </a:extLst>
          </p:cNvPr>
          <p:cNvSpPr/>
          <p:nvPr/>
        </p:nvSpPr>
        <p:spPr>
          <a:xfrm>
            <a:off x="829340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2A02E-DA87-47E5-A7E6-0E04448B85E6}"/>
              </a:ext>
            </a:extLst>
          </p:cNvPr>
          <p:cNvSpPr txBox="1"/>
          <p:nvPr/>
        </p:nvSpPr>
        <p:spPr>
          <a:xfrm>
            <a:off x="850092" y="1475384"/>
            <a:ext cx="297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Freestyle Script" panose="030804020302050B0404" pitchFamily="66" charset="0"/>
                <a:cs typeface="Lao UI" panose="020B0502040204020203" pitchFamily="34" charset="0"/>
              </a:rPr>
              <a:t>¿Se te antoja?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4178595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21489-A331-4890-9D0A-80A2EB86B289}"/>
              </a:ext>
            </a:extLst>
          </p:cNvPr>
          <p:cNvSpPr/>
          <p:nvPr/>
        </p:nvSpPr>
        <p:spPr>
          <a:xfrm>
            <a:off x="4178595" y="520996"/>
            <a:ext cx="3051544" cy="444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4FDF4E-C8F9-4C5F-95DB-CF93F4C28E59}"/>
              </a:ext>
            </a:extLst>
          </p:cNvPr>
          <p:cNvSpPr/>
          <p:nvPr/>
        </p:nvSpPr>
        <p:spPr>
          <a:xfrm>
            <a:off x="4401879" y="2525233"/>
            <a:ext cx="2604976" cy="570966"/>
          </a:xfrm>
          <a:prstGeom prst="roundRect">
            <a:avLst>
              <a:gd name="adj" fmla="val 18784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DD3BA-ECC4-4FDC-83A2-137AC9095376}"/>
              </a:ext>
            </a:extLst>
          </p:cNvPr>
          <p:cNvSpPr txBox="1"/>
          <p:nvPr/>
        </p:nvSpPr>
        <p:spPr>
          <a:xfrm>
            <a:off x="4476306" y="1625922"/>
            <a:ext cx="24561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Se te enviará un código al </a:t>
            </a:r>
            <a:r>
              <a:rPr lang="es-MX" b="1" dirty="0">
                <a:solidFill>
                  <a:schemeClr val="bg1"/>
                </a:solidFill>
              </a:rPr>
              <a:t>número ingresado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5E006-D9C7-41DC-B270-BA414D9CE0D1}"/>
              </a:ext>
            </a:extLst>
          </p:cNvPr>
          <p:cNvSpPr/>
          <p:nvPr/>
        </p:nvSpPr>
        <p:spPr>
          <a:xfrm>
            <a:off x="7740502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4C639-2AD9-44A1-8C60-3539C3FBA26C}"/>
              </a:ext>
            </a:extLst>
          </p:cNvPr>
          <p:cNvSpPr/>
          <p:nvPr/>
        </p:nvSpPr>
        <p:spPr>
          <a:xfrm>
            <a:off x="7740502" y="520995"/>
            <a:ext cx="3051544" cy="444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B2F23B-3660-410B-889D-107648E770FD}"/>
              </a:ext>
            </a:extLst>
          </p:cNvPr>
          <p:cNvSpPr/>
          <p:nvPr/>
        </p:nvSpPr>
        <p:spPr>
          <a:xfrm>
            <a:off x="7963786" y="1967531"/>
            <a:ext cx="2604976" cy="435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Ingresa tu código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46F035-E88B-4E68-A984-D80190235FDD}"/>
              </a:ext>
            </a:extLst>
          </p:cNvPr>
          <p:cNvSpPr/>
          <p:nvPr/>
        </p:nvSpPr>
        <p:spPr>
          <a:xfrm>
            <a:off x="8245547" y="3096200"/>
            <a:ext cx="329610" cy="45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E26372-91E7-492F-A6A1-97596950AB1E}"/>
              </a:ext>
            </a:extLst>
          </p:cNvPr>
          <p:cNvSpPr/>
          <p:nvPr/>
        </p:nvSpPr>
        <p:spPr>
          <a:xfrm>
            <a:off x="8814389" y="3096201"/>
            <a:ext cx="329610" cy="457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81CBAB-BAAD-45C9-B1DC-63A1F37C87B0}"/>
              </a:ext>
            </a:extLst>
          </p:cNvPr>
          <p:cNvSpPr/>
          <p:nvPr/>
        </p:nvSpPr>
        <p:spPr>
          <a:xfrm>
            <a:off x="9383231" y="3096199"/>
            <a:ext cx="329610" cy="45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0A59F5-B817-4635-8FE1-C41817AD3629}"/>
              </a:ext>
            </a:extLst>
          </p:cNvPr>
          <p:cNvSpPr/>
          <p:nvPr/>
        </p:nvSpPr>
        <p:spPr>
          <a:xfrm>
            <a:off x="9952073" y="3096200"/>
            <a:ext cx="329610" cy="457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7B42E6-85E7-4627-92FB-7E39EC395EAB}"/>
              </a:ext>
            </a:extLst>
          </p:cNvPr>
          <p:cNvSpPr/>
          <p:nvPr/>
        </p:nvSpPr>
        <p:spPr>
          <a:xfrm>
            <a:off x="8155172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9864B8-B040-4945-B3B3-4512625666BF}"/>
              </a:ext>
            </a:extLst>
          </p:cNvPr>
          <p:cNvSpPr/>
          <p:nvPr/>
        </p:nvSpPr>
        <p:spPr>
          <a:xfrm>
            <a:off x="8734645" y="2551016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B68A0A-62C0-46D1-AB26-37FA2C67F05A}"/>
              </a:ext>
            </a:extLst>
          </p:cNvPr>
          <p:cNvSpPr/>
          <p:nvPr/>
        </p:nvSpPr>
        <p:spPr>
          <a:xfrm>
            <a:off x="9314118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E84B15-DE34-4EB6-BE6F-A963A332E6A9}"/>
              </a:ext>
            </a:extLst>
          </p:cNvPr>
          <p:cNvSpPr/>
          <p:nvPr/>
        </p:nvSpPr>
        <p:spPr>
          <a:xfrm>
            <a:off x="9893591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0BCD59FF-79E2-45DA-AE45-24B21574B207}"/>
              </a:ext>
            </a:extLst>
          </p:cNvPr>
          <p:cNvSpPr/>
          <p:nvPr/>
        </p:nvSpPr>
        <p:spPr>
          <a:xfrm>
            <a:off x="1212210" y="5122764"/>
            <a:ext cx="2252885" cy="304250"/>
          </a:xfrm>
          <a:prstGeom prst="roundRect">
            <a:avLst>
              <a:gd name="adj" fmla="val 483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Crear cuenta</a:t>
            </a: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F0D4DD6A-8A6F-4834-9145-F09ABCB83486}"/>
              </a:ext>
            </a:extLst>
          </p:cNvPr>
          <p:cNvSpPr/>
          <p:nvPr/>
        </p:nvSpPr>
        <p:spPr>
          <a:xfrm>
            <a:off x="1212209" y="5548517"/>
            <a:ext cx="2252885" cy="304250"/>
          </a:xfrm>
          <a:prstGeom prst="roundRect">
            <a:avLst>
              <a:gd name="adj" fmla="val 48303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Ya tengo cuenta</a:t>
            </a: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8CAE5D09-BC36-4E9E-923A-1D802EE049F4}"/>
              </a:ext>
            </a:extLst>
          </p:cNvPr>
          <p:cNvSpPr/>
          <p:nvPr/>
        </p:nvSpPr>
        <p:spPr>
          <a:xfrm>
            <a:off x="4577923" y="3315156"/>
            <a:ext cx="2252885" cy="491492"/>
          </a:xfrm>
          <a:prstGeom prst="roundRect">
            <a:avLst>
              <a:gd name="adj" fmla="val 48303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Enviar código</a:t>
            </a: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6FB3AE11-BB58-430B-90A8-D445791ED496}"/>
              </a:ext>
            </a:extLst>
          </p:cNvPr>
          <p:cNvSpPr/>
          <p:nvPr/>
        </p:nvSpPr>
        <p:spPr>
          <a:xfrm>
            <a:off x="8118562" y="3350516"/>
            <a:ext cx="2252885" cy="491492"/>
          </a:xfrm>
          <a:prstGeom prst="roundRect">
            <a:avLst>
              <a:gd name="adj" fmla="val 48303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Verificar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EEEEADB2-6AFD-419D-9F44-7AA3216EF458}"/>
              </a:ext>
            </a:extLst>
          </p:cNvPr>
          <p:cNvSpPr txBox="1"/>
          <p:nvPr/>
        </p:nvSpPr>
        <p:spPr>
          <a:xfrm>
            <a:off x="8038213" y="1186746"/>
            <a:ext cx="24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85000"/>
                  </a:schemeClr>
                </a:solidFill>
              </a:rPr>
              <a:t>Se envió un código al </a:t>
            </a:r>
            <a:r>
              <a:rPr lang="es-MX" sz="2000" b="1" dirty="0">
                <a:solidFill>
                  <a:schemeClr val="bg1"/>
                </a:solidFill>
              </a:rPr>
              <a:t>+528113995183</a:t>
            </a:r>
            <a:endParaRPr lang="es-MX" sz="16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5B6FE-0D92-47D8-B00A-C17F8FA5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67" y="2713666"/>
            <a:ext cx="346921" cy="1781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C4147F-4F81-46D1-98F3-1918A0F93073}"/>
              </a:ext>
            </a:extLst>
          </p:cNvPr>
          <p:cNvSpPr txBox="1"/>
          <p:nvPr/>
        </p:nvSpPr>
        <p:spPr>
          <a:xfrm>
            <a:off x="4837590" y="2626050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>
                <a:solidFill>
                  <a:schemeClr val="bg1"/>
                </a:solidFill>
              </a:rPr>
              <a:t>+52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FD4B0C-4386-486C-9C6B-A0FBE0FC3840}"/>
              </a:ext>
            </a:extLst>
          </p:cNvPr>
          <p:cNvSpPr/>
          <p:nvPr/>
        </p:nvSpPr>
        <p:spPr>
          <a:xfrm>
            <a:off x="1114791" y="981107"/>
            <a:ext cx="2572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Descubre y consume los platillos que ofrece tu comunidad</a:t>
            </a:r>
            <a:endParaRPr lang="es-419" sz="1400" dirty="0">
              <a:solidFill>
                <a:schemeClr val="bg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Imagen 4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251DA71B-1A2F-45CC-9B23-F31CDDC00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1065797" y="2437382"/>
            <a:ext cx="1055361" cy="96910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29CE171E-B52C-4E03-9384-2F9A06F74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0" t="399" r="229" b="-399"/>
          <a:stretch/>
        </p:blipFill>
        <p:spPr>
          <a:xfrm>
            <a:off x="1114791" y="3703343"/>
            <a:ext cx="1208283" cy="1076350"/>
          </a:xfrm>
          <a:prstGeom prst="rect">
            <a:avLst/>
          </a:prstGeom>
        </p:spPr>
      </p:pic>
      <p:pic>
        <p:nvPicPr>
          <p:cNvPr id="53" name="Imagen 52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8F46A0D8-53BF-44CF-9435-042D58DC3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2553024" y="3685299"/>
            <a:ext cx="1055361" cy="969105"/>
          </a:xfrm>
          <a:prstGeom prst="rect">
            <a:avLst/>
          </a:prstGeom>
        </p:spPr>
      </p:pic>
      <p:pic>
        <p:nvPicPr>
          <p:cNvPr id="52" name="Picture 2" descr="Tortas Ahogadas de Jalisco | Receta en 2020 | Recetas de comida ...">
            <a:extLst>
              <a:ext uri="{FF2B5EF4-FFF2-40B4-BE49-F238E27FC236}">
                <a16:creationId xmlns:a16="http://schemas.microsoft.com/office/drawing/2014/main" id="{E3B12DAD-1741-4507-95CD-DD7A95C12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r="13980"/>
          <a:stretch/>
        </p:blipFill>
        <p:spPr bwMode="auto">
          <a:xfrm>
            <a:off x="1689933" y="3005703"/>
            <a:ext cx="1181184" cy="105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7C9DDF72-5424-4951-AE28-AC6660B9A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0" t="399" r="229" b="-399"/>
          <a:stretch/>
        </p:blipFill>
        <p:spPr>
          <a:xfrm>
            <a:off x="2374088" y="2437382"/>
            <a:ext cx="1208283" cy="107635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1A437DE3-1D43-40D0-9D1B-2B704E4E09C7}"/>
              </a:ext>
            </a:extLst>
          </p:cNvPr>
          <p:cNvGrpSpPr/>
          <p:nvPr/>
        </p:nvGrpSpPr>
        <p:grpSpPr>
          <a:xfrm>
            <a:off x="952890" y="2317473"/>
            <a:ext cx="2829264" cy="2606509"/>
            <a:chOff x="888521" y="2040569"/>
            <a:chExt cx="2950093" cy="2982865"/>
          </a:xfrm>
        </p:grpSpPr>
        <p:pic>
          <p:nvPicPr>
            <p:cNvPr id="36" name="Imagen 35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DFF53A30-3E5B-4598-BA6D-4CE7FF62A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2840262" y="2041674"/>
              <a:ext cx="981583" cy="989257"/>
            </a:xfrm>
            <a:prstGeom prst="rect">
              <a:avLst/>
            </a:prstGeom>
          </p:spPr>
        </p:pic>
        <p:pic>
          <p:nvPicPr>
            <p:cNvPr id="38" name="Imagen 37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1F4925F2-1911-42A6-8B6C-39B5A139C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888521" y="2041673"/>
              <a:ext cx="981583" cy="989257"/>
            </a:xfrm>
            <a:prstGeom prst="rect">
              <a:avLst/>
            </a:prstGeom>
          </p:spPr>
        </p:pic>
        <p:pic>
          <p:nvPicPr>
            <p:cNvPr id="39" name="Imagen 38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F202E461-FE70-4E43-8071-476A75163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2840262" y="3037926"/>
              <a:ext cx="981583" cy="989257"/>
            </a:xfrm>
            <a:prstGeom prst="rect">
              <a:avLst/>
            </a:prstGeom>
          </p:spPr>
        </p:pic>
        <p:pic>
          <p:nvPicPr>
            <p:cNvPr id="41" name="Imagen 40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9BCE0DEC-E7CF-449B-97AA-BC0B0A1BC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888521" y="3037925"/>
              <a:ext cx="981583" cy="989257"/>
            </a:xfrm>
            <a:prstGeom prst="rect">
              <a:avLst/>
            </a:prstGeom>
          </p:spPr>
        </p:pic>
        <p:pic>
          <p:nvPicPr>
            <p:cNvPr id="42" name="Imagen 41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C3A3DB3C-FE20-4DA6-8967-9F8BF7590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2857031" y="4034177"/>
              <a:ext cx="981583" cy="989257"/>
            </a:xfrm>
            <a:prstGeom prst="rect">
              <a:avLst/>
            </a:prstGeom>
          </p:spPr>
        </p:pic>
        <p:pic>
          <p:nvPicPr>
            <p:cNvPr id="44" name="Imagen 43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F06B71CD-B6F9-4DAF-AC11-9282961E1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8" r="14059"/>
            <a:stretch/>
          </p:blipFill>
          <p:spPr>
            <a:xfrm>
              <a:off x="905290" y="4034176"/>
              <a:ext cx="981583" cy="989257"/>
            </a:xfrm>
            <a:prstGeom prst="rect">
              <a:avLst/>
            </a:prstGeom>
          </p:spPr>
        </p:pic>
        <p:pic>
          <p:nvPicPr>
            <p:cNvPr id="1026" name="Picture 2" descr="Tortas Ahogadas de Jalisco | Receta en 2020 | Recetas de comida ...">
              <a:extLst>
                <a:ext uri="{FF2B5EF4-FFF2-40B4-BE49-F238E27FC236}">
                  <a16:creationId xmlns:a16="http://schemas.microsoft.com/office/drawing/2014/main" id="{04C5FC3A-6ABE-4C99-A467-3C8A06F57C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8" r="13980"/>
            <a:stretch/>
          </p:blipFill>
          <p:spPr bwMode="auto">
            <a:xfrm>
              <a:off x="1857360" y="2040569"/>
              <a:ext cx="997478" cy="97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Tortas Ahogadas de Jalisco | Receta en 2020 | Recetas de comida ...">
              <a:extLst>
                <a:ext uri="{FF2B5EF4-FFF2-40B4-BE49-F238E27FC236}">
                  <a16:creationId xmlns:a16="http://schemas.microsoft.com/office/drawing/2014/main" id="{86D2210F-FA9E-4EE1-A887-C45FB12FD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8" r="13980"/>
            <a:stretch/>
          </p:blipFill>
          <p:spPr bwMode="auto">
            <a:xfrm>
              <a:off x="1873391" y="4033861"/>
              <a:ext cx="997478" cy="97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3E722D4-08C1-441D-B091-047B84C94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60" t="399" r="229" b="-399"/>
            <a:stretch/>
          </p:blipFill>
          <p:spPr>
            <a:xfrm>
              <a:off x="1857085" y="3033684"/>
              <a:ext cx="997477" cy="975214"/>
            </a:xfrm>
            <a:prstGeom prst="rect">
              <a:avLst/>
            </a:prstGeom>
          </p:spPr>
        </p:pic>
      </p:grpSp>
      <p:pic>
        <p:nvPicPr>
          <p:cNvPr id="55" name="Picture 2" descr="Tortas Ahogadas de Jalisco | Receta en 2020 | Recetas de comida ...">
            <a:extLst>
              <a:ext uri="{FF2B5EF4-FFF2-40B4-BE49-F238E27FC236}">
                <a16:creationId xmlns:a16="http://schemas.microsoft.com/office/drawing/2014/main" id="{0BAB22FC-99EA-456F-B058-4EBC34BFB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r="13980"/>
          <a:stretch/>
        </p:blipFill>
        <p:spPr bwMode="auto">
          <a:xfrm>
            <a:off x="2809448" y="3194564"/>
            <a:ext cx="956624" cy="8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Tortas Ahogadas de Jalisco | Receta en 2020 | Recetas de comida ...">
            <a:extLst>
              <a:ext uri="{FF2B5EF4-FFF2-40B4-BE49-F238E27FC236}">
                <a16:creationId xmlns:a16="http://schemas.microsoft.com/office/drawing/2014/main" id="{167881C2-1764-4AC6-B585-AFEB3D522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r="13980"/>
          <a:stretch/>
        </p:blipFill>
        <p:spPr bwMode="auto">
          <a:xfrm>
            <a:off x="958157" y="3194671"/>
            <a:ext cx="956624" cy="8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9">
            <a:extLst>
              <a:ext uri="{FF2B5EF4-FFF2-40B4-BE49-F238E27FC236}">
                <a16:creationId xmlns:a16="http://schemas.microsoft.com/office/drawing/2014/main" id="{E67A06E4-5884-4DD9-8918-2500198D5EF4}"/>
              </a:ext>
            </a:extLst>
          </p:cNvPr>
          <p:cNvSpPr/>
          <p:nvPr/>
        </p:nvSpPr>
        <p:spPr>
          <a:xfrm>
            <a:off x="4178595" y="520994"/>
            <a:ext cx="3051544" cy="4445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8E2BAB10-B46C-453E-92A0-27EBBBBE5E33}"/>
              </a:ext>
            </a:extLst>
          </p:cNvPr>
          <p:cNvSpPr/>
          <p:nvPr/>
        </p:nvSpPr>
        <p:spPr>
          <a:xfrm>
            <a:off x="7740501" y="520994"/>
            <a:ext cx="3051544" cy="4614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ED20097-4201-4839-B9F7-24ABE9B83686}"/>
              </a:ext>
            </a:extLst>
          </p:cNvPr>
          <p:cNvSpPr txBox="1"/>
          <p:nvPr/>
        </p:nvSpPr>
        <p:spPr>
          <a:xfrm>
            <a:off x="4243500" y="589385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Atrás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0F839-EF1E-4A00-9014-A334BA5D45F0}"/>
              </a:ext>
            </a:extLst>
          </p:cNvPr>
          <p:cNvSpPr txBox="1"/>
          <p:nvPr/>
        </p:nvSpPr>
        <p:spPr>
          <a:xfrm>
            <a:off x="7741168" y="592379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3297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4242390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744279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21489-A331-4890-9D0A-80A2EB86B289}"/>
              </a:ext>
            </a:extLst>
          </p:cNvPr>
          <p:cNvSpPr/>
          <p:nvPr/>
        </p:nvSpPr>
        <p:spPr>
          <a:xfrm>
            <a:off x="744279" y="520995"/>
            <a:ext cx="3051544" cy="4120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4FDF4E-C8F9-4C5F-95DB-CF93F4C28E59}"/>
              </a:ext>
            </a:extLst>
          </p:cNvPr>
          <p:cNvSpPr/>
          <p:nvPr/>
        </p:nvSpPr>
        <p:spPr>
          <a:xfrm>
            <a:off x="967563" y="3011671"/>
            <a:ext cx="2604976" cy="4120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D3965C-0B7E-43FA-AB35-2B5EE048666B}"/>
              </a:ext>
            </a:extLst>
          </p:cNvPr>
          <p:cNvSpPr/>
          <p:nvPr/>
        </p:nvSpPr>
        <p:spPr>
          <a:xfrm>
            <a:off x="967563" y="1250568"/>
            <a:ext cx="2604976" cy="41201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accent2"/>
                </a:solidFill>
                <a:latin typeface="Freestyle Script" panose="030804020302050B0404" pitchFamily="66" charset="0"/>
              </a:rPr>
              <a:t>Hábitos alimenticios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408B60-0257-42D9-A8C8-65129AAA65B0}"/>
              </a:ext>
            </a:extLst>
          </p:cNvPr>
          <p:cNvSpPr/>
          <p:nvPr/>
        </p:nvSpPr>
        <p:spPr>
          <a:xfrm>
            <a:off x="805864" y="1761594"/>
            <a:ext cx="2967360" cy="108452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>
                    <a:lumMod val="75000"/>
                  </a:schemeClr>
                </a:solidFill>
              </a:rPr>
              <a:t>Selecciona los tipos de comida que más acostumbras comer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FBE9FC-6D39-47DA-BBA8-E31D56EF75F0}"/>
              </a:ext>
            </a:extLst>
          </p:cNvPr>
          <p:cNvSpPr/>
          <p:nvPr/>
        </p:nvSpPr>
        <p:spPr>
          <a:xfrm>
            <a:off x="1516028" y="3066161"/>
            <a:ext cx="1547033" cy="284426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De todo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99DF86-50D9-41FE-A418-680674106C6F}"/>
              </a:ext>
            </a:extLst>
          </p:cNvPr>
          <p:cNvSpPr/>
          <p:nvPr/>
        </p:nvSpPr>
        <p:spPr>
          <a:xfrm>
            <a:off x="967563" y="3579714"/>
            <a:ext cx="2604976" cy="41201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D8998A-FEE3-428D-851A-2F19FFA5136E}"/>
              </a:ext>
            </a:extLst>
          </p:cNvPr>
          <p:cNvSpPr/>
          <p:nvPr/>
        </p:nvSpPr>
        <p:spPr>
          <a:xfrm>
            <a:off x="1516028" y="3634204"/>
            <a:ext cx="1547033" cy="284426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Vegetariano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F0D70A-E5D6-47D4-ABE5-B557723CF335}"/>
              </a:ext>
            </a:extLst>
          </p:cNvPr>
          <p:cNvSpPr/>
          <p:nvPr/>
        </p:nvSpPr>
        <p:spPr>
          <a:xfrm>
            <a:off x="967563" y="4147757"/>
            <a:ext cx="2604976" cy="41201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9DEF9F-795E-4A58-8140-7769A1961F78}"/>
              </a:ext>
            </a:extLst>
          </p:cNvPr>
          <p:cNvSpPr/>
          <p:nvPr/>
        </p:nvSpPr>
        <p:spPr>
          <a:xfrm>
            <a:off x="1516028" y="4202247"/>
            <a:ext cx="1547033" cy="284426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Vegano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C7C557-8CA2-43BE-B144-57BACD6C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7" y="3114775"/>
            <a:ext cx="241796" cy="187197"/>
          </a:xfrm>
          <a:prstGeom prst="rect">
            <a:avLst/>
          </a:prstGeom>
        </p:spPr>
      </p:pic>
      <p:sp>
        <p:nvSpPr>
          <p:cNvPr id="56" name="Rectangle: Rounded Corners 30">
            <a:extLst>
              <a:ext uri="{FF2B5EF4-FFF2-40B4-BE49-F238E27FC236}">
                <a16:creationId xmlns:a16="http://schemas.microsoft.com/office/drawing/2014/main" id="{666EA7E6-C294-4464-A375-39B7E02BC558}"/>
              </a:ext>
            </a:extLst>
          </p:cNvPr>
          <p:cNvSpPr/>
          <p:nvPr/>
        </p:nvSpPr>
        <p:spPr>
          <a:xfrm>
            <a:off x="4303975" y="1771119"/>
            <a:ext cx="2967360" cy="108452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>
                    <a:lumMod val="75000"/>
                  </a:schemeClr>
                </a:solidFill>
              </a:rPr>
              <a:t>Es necesario habilitar los permisos de ubicación para que podamos bla </a:t>
            </a:r>
            <a:r>
              <a:rPr lang="es-MX" sz="1600" dirty="0" err="1">
                <a:solidFill>
                  <a:schemeClr val="bg1">
                    <a:lumMod val="75000"/>
                  </a:schemeClr>
                </a:solidFill>
              </a:rPr>
              <a:t>bla</a:t>
            </a:r>
            <a:r>
              <a:rPr lang="es-MX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75000"/>
                  </a:schemeClr>
                </a:solidFill>
              </a:rPr>
              <a:t>bla</a:t>
            </a:r>
            <a:endParaRPr lang="es-MX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AF3FE875-0544-4E7A-9460-E36D133E6813}"/>
              </a:ext>
            </a:extLst>
          </p:cNvPr>
          <p:cNvSpPr/>
          <p:nvPr/>
        </p:nvSpPr>
        <p:spPr>
          <a:xfrm>
            <a:off x="4599467" y="4557130"/>
            <a:ext cx="2337390" cy="681492"/>
          </a:xfrm>
          <a:prstGeom prst="roundRect">
            <a:avLst>
              <a:gd name="adj" fmla="val 276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latin typeface="Arial Rounded MT Bold" panose="020F0704030504030204" pitchFamily="34" charset="0"/>
              </a:rPr>
              <a:t>Dar permisos de ubicación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099FE7-61CE-464D-93BF-042A4AAB16A4}"/>
              </a:ext>
            </a:extLst>
          </p:cNvPr>
          <p:cNvSpPr/>
          <p:nvPr/>
        </p:nvSpPr>
        <p:spPr>
          <a:xfrm>
            <a:off x="-1010653" y="2623226"/>
            <a:ext cx="312821" cy="24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B29449A5-AE3D-4DD1-B6CD-6976767CBE64}"/>
              </a:ext>
            </a:extLst>
          </p:cNvPr>
          <p:cNvSpPr/>
          <p:nvPr/>
        </p:nvSpPr>
        <p:spPr>
          <a:xfrm>
            <a:off x="1169784" y="5264700"/>
            <a:ext cx="2252885" cy="491492"/>
          </a:xfrm>
          <a:prstGeom prst="roundRect">
            <a:avLst>
              <a:gd name="adj" fmla="val 48303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Continuar</a:t>
            </a:r>
          </a:p>
        </p:txBody>
      </p:sp>
      <p:sp>
        <p:nvSpPr>
          <p:cNvPr id="86" name="Rectangle: Rounded Corners 29">
            <a:extLst>
              <a:ext uri="{FF2B5EF4-FFF2-40B4-BE49-F238E27FC236}">
                <a16:creationId xmlns:a16="http://schemas.microsoft.com/office/drawing/2014/main" id="{ED6F261D-E153-4EF2-89F9-13E79F9DAD30}"/>
              </a:ext>
            </a:extLst>
          </p:cNvPr>
          <p:cNvSpPr/>
          <p:nvPr/>
        </p:nvSpPr>
        <p:spPr>
          <a:xfrm>
            <a:off x="4712594" y="3485877"/>
            <a:ext cx="2150121" cy="3822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FF7F50"/>
                </a:solidFill>
              </a:rPr>
              <a:t>(icono de un mapita)</a:t>
            </a:r>
          </a:p>
        </p:txBody>
      </p:sp>
      <p:sp>
        <p:nvSpPr>
          <p:cNvPr id="87" name="Rectangle: Rounded Corners 29">
            <a:extLst>
              <a:ext uri="{FF2B5EF4-FFF2-40B4-BE49-F238E27FC236}">
                <a16:creationId xmlns:a16="http://schemas.microsoft.com/office/drawing/2014/main" id="{454860D3-A857-4321-9ACF-7F8E7FACC72C}"/>
              </a:ext>
            </a:extLst>
          </p:cNvPr>
          <p:cNvSpPr/>
          <p:nvPr/>
        </p:nvSpPr>
        <p:spPr>
          <a:xfrm>
            <a:off x="1195805" y="4623561"/>
            <a:ext cx="2150121" cy="3822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FF7F50"/>
                </a:solidFill>
              </a:rPr>
              <a:t>(icono de comida)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5D80DA-7A75-48A3-9C62-4C6A8318209D}"/>
              </a:ext>
            </a:extLst>
          </p:cNvPr>
          <p:cNvSpPr txBox="1"/>
          <p:nvPr/>
        </p:nvSpPr>
        <p:spPr>
          <a:xfrm>
            <a:off x="805864" y="578624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Salir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E3F0BFE1-10EA-4819-B564-FBBF37158CA1}"/>
              </a:ext>
            </a:extLst>
          </p:cNvPr>
          <p:cNvSpPr/>
          <p:nvPr/>
        </p:nvSpPr>
        <p:spPr>
          <a:xfrm>
            <a:off x="4242390" y="520995"/>
            <a:ext cx="3051544" cy="4120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Rectangle: Rounded Corners 29">
            <a:extLst>
              <a:ext uri="{FF2B5EF4-FFF2-40B4-BE49-F238E27FC236}">
                <a16:creationId xmlns:a16="http://schemas.microsoft.com/office/drawing/2014/main" id="{C902E9B6-B063-463D-86E9-E83B1F34B84D}"/>
              </a:ext>
            </a:extLst>
          </p:cNvPr>
          <p:cNvSpPr/>
          <p:nvPr/>
        </p:nvSpPr>
        <p:spPr>
          <a:xfrm>
            <a:off x="4485167" y="1222290"/>
            <a:ext cx="2604976" cy="41201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accent2"/>
                </a:solidFill>
                <a:latin typeface="Freestyle Script" panose="030804020302050B0404" pitchFamily="66" charset="0"/>
              </a:rPr>
              <a:t>Permiso de ubicación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EF292A-9A1D-4B04-ACE7-7F2EF9994AF4}"/>
              </a:ext>
            </a:extLst>
          </p:cNvPr>
          <p:cNvSpPr txBox="1"/>
          <p:nvPr/>
        </p:nvSpPr>
        <p:spPr>
          <a:xfrm>
            <a:off x="4295259" y="570022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Atrás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BF73F5D-D230-4F7A-AC9A-F8E6F7D3A6DF}"/>
              </a:ext>
            </a:extLst>
          </p:cNvPr>
          <p:cNvGrpSpPr/>
          <p:nvPr/>
        </p:nvGrpSpPr>
        <p:grpSpPr>
          <a:xfrm>
            <a:off x="7651011" y="484344"/>
            <a:ext cx="3054024" cy="5635256"/>
            <a:chOff x="7739262" y="520995"/>
            <a:chExt cx="3054024" cy="56352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25E006-D9C7-41DC-B270-BA414D9CE0D1}"/>
                </a:ext>
              </a:extLst>
            </p:cNvPr>
            <p:cNvSpPr/>
            <p:nvPr/>
          </p:nvSpPr>
          <p:spPr>
            <a:xfrm>
              <a:off x="7740502" y="520995"/>
              <a:ext cx="3051544" cy="5635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Rectangle: Rounded Corners 32">
              <a:extLst>
                <a:ext uri="{FF2B5EF4-FFF2-40B4-BE49-F238E27FC236}">
                  <a16:creationId xmlns:a16="http://schemas.microsoft.com/office/drawing/2014/main" id="{5ED16408-3444-4637-8842-9995B30BF797}"/>
                </a:ext>
              </a:extLst>
            </p:cNvPr>
            <p:cNvSpPr/>
            <p:nvPr/>
          </p:nvSpPr>
          <p:spPr>
            <a:xfrm>
              <a:off x="7755782" y="1634302"/>
              <a:ext cx="3037504" cy="3724523"/>
            </a:xfrm>
            <a:prstGeom prst="roundRect">
              <a:avLst>
                <a:gd name="adj" fmla="val 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6A5FFA8-9FFF-474C-A910-09944C517B1C}"/>
                </a:ext>
              </a:extLst>
            </p:cNvPr>
            <p:cNvGrpSpPr/>
            <p:nvPr/>
          </p:nvGrpSpPr>
          <p:grpSpPr>
            <a:xfrm>
              <a:off x="7833776" y="1642638"/>
              <a:ext cx="2854462" cy="3587142"/>
              <a:chOff x="7833776" y="1642638"/>
              <a:chExt cx="2854462" cy="3587142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CB2C6668-A92D-467C-BA75-FC7AA8034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837547" y="1642638"/>
                <a:ext cx="2850691" cy="3558309"/>
              </a:xfrm>
              <a:prstGeom prst="round2SameRect">
                <a:avLst>
                  <a:gd name="adj1" fmla="val 3636"/>
                  <a:gd name="adj2" fmla="val 6014"/>
                </a:avLst>
              </a:prstGeom>
            </p:spPr>
          </p:pic>
          <p:sp>
            <p:nvSpPr>
              <p:cNvPr id="66" name="Rectangle: Rounded Corners 11">
                <a:extLst>
                  <a:ext uri="{FF2B5EF4-FFF2-40B4-BE49-F238E27FC236}">
                    <a16:creationId xmlns:a16="http://schemas.microsoft.com/office/drawing/2014/main" id="{7CF63961-E54A-4088-A7DF-DB58C8C91142}"/>
                  </a:ext>
                </a:extLst>
              </p:cNvPr>
              <p:cNvSpPr/>
              <p:nvPr/>
            </p:nvSpPr>
            <p:spPr>
              <a:xfrm>
                <a:off x="7833776" y="2524125"/>
                <a:ext cx="2850692" cy="2705655"/>
              </a:xfrm>
              <a:prstGeom prst="roundRect">
                <a:avLst>
                  <a:gd name="adj" fmla="val 5952"/>
                </a:avLst>
              </a:prstGeom>
              <a:gradFill>
                <a:gsLst>
                  <a:gs pos="0">
                    <a:srgbClr val="000000">
                      <a:alpha val="7411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</a:gra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br>
                  <a:rPr lang="es-MX" sz="1400" dirty="0"/>
                </a:br>
                <a:br>
                  <a:rPr lang="es-MX" sz="1400" dirty="0"/>
                </a:br>
                <a:br>
                  <a:rPr lang="es-MX" sz="1400" dirty="0"/>
                </a:br>
                <a:endParaRPr lang="es-MX" sz="1400" dirty="0"/>
              </a:p>
              <a:p>
                <a:br>
                  <a:rPr lang="es-MX" sz="1400" dirty="0"/>
                </a:br>
                <a:endParaRPr lang="es-MX" sz="14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r>
                  <a:rPr lang="es-MX" sz="1200" dirty="0"/>
                  <a:t>Pan especial, carne de algo, tomate, aguacate, cebolla, esta hamburguesa es la especial  es todo lo que puedas …</a:t>
                </a:r>
              </a:p>
            </p:txBody>
          </p:sp>
        </p:grpSp>
        <p:sp>
          <p:nvSpPr>
            <p:cNvPr id="65" name="Rectangle: Rounded Corners 11">
              <a:extLst>
                <a:ext uri="{FF2B5EF4-FFF2-40B4-BE49-F238E27FC236}">
                  <a16:creationId xmlns:a16="http://schemas.microsoft.com/office/drawing/2014/main" id="{17B4ECFB-2738-45D6-8A93-217679FCFDC8}"/>
                </a:ext>
              </a:extLst>
            </p:cNvPr>
            <p:cNvSpPr/>
            <p:nvPr/>
          </p:nvSpPr>
          <p:spPr>
            <a:xfrm>
              <a:off x="7837547" y="4190239"/>
              <a:ext cx="1346140" cy="301418"/>
            </a:xfrm>
            <a:prstGeom prst="roundRect">
              <a:avLst>
                <a:gd name="adj" fmla="val 5000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La matona</a:t>
              </a:r>
            </a:p>
          </p:txBody>
        </p:sp>
        <p:sp>
          <p:nvSpPr>
            <p:cNvPr id="67" name="Rectangle 14">
              <a:extLst>
                <a:ext uri="{FF2B5EF4-FFF2-40B4-BE49-F238E27FC236}">
                  <a16:creationId xmlns:a16="http://schemas.microsoft.com/office/drawing/2014/main" id="{26B056B8-D34C-4F42-839D-7350A98FC6F6}"/>
                </a:ext>
              </a:extLst>
            </p:cNvPr>
            <p:cNvSpPr/>
            <p:nvPr/>
          </p:nvSpPr>
          <p:spPr>
            <a:xfrm>
              <a:off x="7755782" y="5312827"/>
              <a:ext cx="3036264" cy="68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0" name="Rectangle: Rounded Corners 29">
              <a:extLst>
                <a:ext uri="{FF2B5EF4-FFF2-40B4-BE49-F238E27FC236}">
                  <a16:creationId xmlns:a16="http://schemas.microsoft.com/office/drawing/2014/main" id="{EC3F266F-B8C2-4623-A880-0A202FD116B2}"/>
                </a:ext>
              </a:extLst>
            </p:cNvPr>
            <p:cNvSpPr/>
            <p:nvPr/>
          </p:nvSpPr>
          <p:spPr>
            <a:xfrm>
              <a:off x="7941355" y="1073092"/>
              <a:ext cx="2604976" cy="4120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¿Se te antoja?</a:t>
              </a: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535640F0-D661-4043-84E3-2D080B34B90E}"/>
                </a:ext>
              </a:extLst>
            </p:cNvPr>
            <p:cNvSpPr/>
            <p:nvPr/>
          </p:nvSpPr>
          <p:spPr>
            <a:xfrm>
              <a:off x="7739262" y="530591"/>
              <a:ext cx="3051544" cy="41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2" name="Imagen 4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8C76CC10-B494-40ED-A25E-0793AE8E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96" y="632856"/>
              <a:ext cx="289430" cy="290196"/>
            </a:xfrm>
            <a:prstGeom prst="rect">
              <a:avLst/>
            </a:prstGeom>
          </p:spPr>
        </p:pic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2623CC34-0232-4686-9FD2-5DC8BE882708}"/>
                </a:ext>
              </a:extLst>
            </p:cNvPr>
            <p:cNvSpPr/>
            <p:nvPr/>
          </p:nvSpPr>
          <p:spPr>
            <a:xfrm>
              <a:off x="8273994" y="550049"/>
              <a:ext cx="2049852" cy="363931"/>
            </a:xfrm>
            <a:prstGeom prst="roundRect">
              <a:avLst>
                <a:gd name="adj" fmla="val 338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Arial Rounded MT Bold" panose="020F0704030504030204" pitchFamily="34" charset="0"/>
                </a:rPr>
                <a:t>Buscar algo para cenar</a:t>
              </a: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27B105FF-C92D-4EE3-8C94-39DF8F1B84AE}"/>
                </a:ext>
              </a:extLst>
            </p:cNvPr>
            <p:cNvSpPr/>
            <p:nvPr/>
          </p:nvSpPr>
          <p:spPr>
            <a:xfrm>
              <a:off x="7739262" y="5294121"/>
              <a:ext cx="3051544" cy="797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7" name="Rectangle: Rounded Corners 34">
              <a:extLst>
                <a:ext uri="{FF2B5EF4-FFF2-40B4-BE49-F238E27FC236}">
                  <a16:creationId xmlns:a16="http://schemas.microsoft.com/office/drawing/2014/main" id="{AC12EBA9-CF5D-4970-97A4-B0A770AF3CEE}"/>
                </a:ext>
              </a:extLst>
            </p:cNvPr>
            <p:cNvSpPr/>
            <p:nvPr/>
          </p:nvSpPr>
          <p:spPr>
            <a:xfrm>
              <a:off x="8557981" y="5409709"/>
              <a:ext cx="1414107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chemeClr val="accent5"/>
                  </a:solidFill>
                  <a:latin typeface="Freestyle Script" panose="030804020302050B0404" pitchFamily="66" charset="0"/>
                </a:rPr>
                <a:t>Mucho</a:t>
              </a:r>
              <a:endParaRPr lang="es-MX" b="1" dirty="0">
                <a:solidFill>
                  <a:schemeClr val="accent5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48" name="Rectangle: Rounded Corners 34">
              <a:extLst>
                <a:ext uri="{FF2B5EF4-FFF2-40B4-BE49-F238E27FC236}">
                  <a16:creationId xmlns:a16="http://schemas.microsoft.com/office/drawing/2014/main" id="{FDBA4788-4DBD-4486-AA95-630C88FCB5D7}"/>
                </a:ext>
              </a:extLst>
            </p:cNvPr>
            <p:cNvSpPr/>
            <p:nvPr/>
          </p:nvSpPr>
          <p:spPr>
            <a:xfrm>
              <a:off x="10058296" y="5401169"/>
              <a:ext cx="599488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00B050"/>
                  </a:solidFill>
                  <a:latin typeface="Freestyle Script" panose="030804020302050B0404" pitchFamily="66" charset="0"/>
                </a:rPr>
                <a:t>Si</a:t>
              </a:r>
              <a:endParaRPr lang="es-MX" b="1" dirty="0">
                <a:solidFill>
                  <a:srgbClr val="00B050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49" name="Rectangle: Rounded Corners 34">
              <a:extLst>
                <a:ext uri="{FF2B5EF4-FFF2-40B4-BE49-F238E27FC236}">
                  <a16:creationId xmlns:a16="http://schemas.microsoft.com/office/drawing/2014/main" id="{555054EF-2078-46B4-B733-1F33DC922072}"/>
                </a:ext>
              </a:extLst>
            </p:cNvPr>
            <p:cNvSpPr/>
            <p:nvPr/>
          </p:nvSpPr>
          <p:spPr>
            <a:xfrm>
              <a:off x="7836308" y="5393928"/>
              <a:ext cx="635465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C00000"/>
                  </a:solidFill>
                  <a:latin typeface="Freestyle Script" panose="030804020302050B0404" pitchFamily="66" charset="0"/>
                </a:rPr>
                <a:t>No</a:t>
              </a:r>
              <a:endParaRPr lang="es-MX" b="1" dirty="0">
                <a:solidFill>
                  <a:srgbClr val="C00000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7DD5615C-D18F-4E33-B522-BDF7E97E0CFB}"/>
              </a:ext>
            </a:extLst>
          </p:cNvPr>
          <p:cNvGrpSpPr/>
          <p:nvPr/>
        </p:nvGrpSpPr>
        <p:grpSpPr>
          <a:xfrm>
            <a:off x="10991572" y="484344"/>
            <a:ext cx="3054024" cy="5635256"/>
            <a:chOff x="7739262" y="520995"/>
            <a:chExt cx="3054024" cy="5635256"/>
          </a:xfrm>
        </p:grpSpPr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B38324DE-C225-42B2-B950-3FFDFFA3C57B}"/>
                </a:ext>
              </a:extLst>
            </p:cNvPr>
            <p:cNvSpPr/>
            <p:nvPr/>
          </p:nvSpPr>
          <p:spPr>
            <a:xfrm>
              <a:off x="7740502" y="520995"/>
              <a:ext cx="3051544" cy="5635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angle: Rounded Corners 32">
              <a:extLst>
                <a:ext uri="{FF2B5EF4-FFF2-40B4-BE49-F238E27FC236}">
                  <a16:creationId xmlns:a16="http://schemas.microsoft.com/office/drawing/2014/main" id="{DCDC4F15-E986-40EF-A444-31369885DB1B}"/>
                </a:ext>
              </a:extLst>
            </p:cNvPr>
            <p:cNvSpPr/>
            <p:nvPr/>
          </p:nvSpPr>
          <p:spPr>
            <a:xfrm>
              <a:off x="7755782" y="1634302"/>
              <a:ext cx="3037504" cy="3724523"/>
            </a:xfrm>
            <a:prstGeom prst="roundRect">
              <a:avLst>
                <a:gd name="adj" fmla="val 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326039E-1376-4910-82EC-A9FE53EC93C8}"/>
                </a:ext>
              </a:extLst>
            </p:cNvPr>
            <p:cNvGrpSpPr/>
            <p:nvPr/>
          </p:nvGrpSpPr>
          <p:grpSpPr>
            <a:xfrm>
              <a:off x="7833776" y="1642638"/>
              <a:ext cx="2854462" cy="3587142"/>
              <a:chOff x="7833776" y="1642638"/>
              <a:chExt cx="2854462" cy="3587142"/>
            </a:xfrm>
          </p:grpSpPr>
          <p:pic>
            <p:nvPicPr>
              <p:cNvPr id="82" name="Imagen 81">
                <a:extLst>
                  <a:ext uri="{FF2B5EF4-FFF2-40B4-BE49-F238E27FC236}">
                    <a16:creationId xmlns:a16="http://schemas.microsoft.com/office/drawing/2014/main" id="{8A94D33A-CABB-4C4E-BFB0-2A5CB57CF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837547" y="1642638"/>
                <a:ext cx="2850691" cy="3558309"/>
              </a:xfrm>
              <a:prstGeom prst="round2SameRect">
                <a:avLst>
                  <a:gd name="adj1" fmla="val 3636"/>
                  <a:gd name="adj2" fmla="val 6014"/>
                </a:avLst>
              </a:prstGeom>
            </p:spPr>
          </p:pic>
          <p:sp>
            <p:nvSpPr>
              <p:cNvPr id="83" name="Rectangle: Rounded Corners 11">
                <a:extLst>
                  <a:ext uri="{FF2B5EF4-FFF2-40B4-BE49-F238E27FC236}">
                    <a16:creationId xmlns:a16="http://schemas.microsoft.com/office/drawing/2014/main" id="{B6115E04-DC0A-433D-AA1C-9FE64D320D55}"/>
                  </a:ext>
                </a:extLst>
              </p:cNvPr>
              <p:cNvSpPr/>
              <p:nvPr/>
            </p:nvSpPr>
            <p:spPr>
              <a:xfrm>
                <a:off x="7833776" y="2524125"/>
                <a:ext cx="2850692" cy="2705655"/>
              </a:xfrm>
              <a:prstGeom prst="roundRect">
                <a:avLst>
                  <a:gd name="adj" fmla="val 5952"/>
                </a:avLst>
              </a:prstGeom>
              <a:gradFill>
                <a:gsLst>
                  <a:gs pos="0">
                    <a:srgbClr val="000000">
                      <a:alpha val="7411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</a:gra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br>
                  <a:rPr lang="es-MX" sz="1400" dirty="0"/>
                </a:br>
                <a:br>
                  <a:rPr lang="es-MX" sz="1400" dirty="0"/>
                </a:br>
                <a:br>
                  <a:rPr lang="es-MX" sz="1400" dirty="0"/>
                </a:br>
                <a:endParaRPr lang="es-MX" sz="1400" dirty="0"/>
              </a:p>
              <a:p>
                <a:br>
                  <a:rPr lang="es-MX" sz="1400" dirty="0"/>
                </a:br>
                <a:endParaRPr lang="es-MX" sz="14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r>
                  <a:rPr lang="es-MX" sz="1200" dirty="0"/>
                  <a:t>Pan especial, carne de algo, tomate, aguacate, cebolla, esta hamburguesa es la especial  es todo lo que puedas …</a:t>
                </a:r>
              </a:p>
            </p:txBody>
          </p:sp>
        </p:grpSp>
        <p:sp>
          <p:nvSpPr>
            <p:cNvPr id="68" name="Rectangle: Rounded Corners 11">
              <a:extLst>
                <a:ext uri="{FF2B5EF4-FFF2-40B4-BE49-F238E27FC236}">
                  <a16:creationId xmlns:a16="http://schemas.microsoft.com/office/drawing/2014/main" id="{E8CDFD35-19CB-4FD6-963E-FC8B18FF094B}"/>
                </a:ext>
              </a:extLst>
            </p:cNvPr>
            <p:cNvSpPr/>
            <p:nvPr/>
          </p:nvSpPr>
          <p:spPr>
            <a:xfrm>
              <a:off x="7837547" y="4190239"/>
              <a:ext cx="1346140" cy="301418"/>
            </a:xfrm>
            <a:prstGeom prst="roundRect">
              <a:avLst>
                <a:gd name="adj" fmla="val 5000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La matona</a:t>
              </a:r>
            </a:p>
          </p:txBody>
        </p:sp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B41C4B93-0544-469C-BF6D-213472AD8FF8}"/>
                </a:ext>
              </a:extLst>
            </p:cNvPr>
            <p:cNvSpPr/>
            <p:nvPr/>
          </p:nvSpPr>
          <p:spPr>
            <a:xfrm>
              <a:off x="7755782" y="5312827"/>
              <a:ext cx="3036264" cy="68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0" name="Rectangle: Rounded Corners 29">
              <a:extLst>
                <a:ext uri="{FF2B5EF4-FFF2-40B4-BE49-F238E27FC236}">
                  <a16:creationId xmlns:a16="http://schemas.microsoft.com/office/drawing/2014/main" id="{014E5D51-7544-4A44-8235-2CBD142507B5}"/>
                </a:ext>
              </a:extLst>
            </p:cNvPr>
            <p:cNvSpPr/>
            <p:nvPr/>
          </p:nvSpPr>
          <p:spPr>
            <a:xfrm>
              <a:off x="7941355" y="1073092"/>
              <a:ext cx="2604976" cy="4120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¿Se te antoja?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F41EED0-0A37-4FDD-BA7F-3E1C1418EA29}"/>
                </a:ext>
              </a:extLst>
            </p:cNvPr>
            <p:cNvSpPr/>
            <p:nvPr/>
          </p:nvSpPr>
          <p:spPr>
            <a:xfrm>
              <a:off x="7739262" y="530591"/>
              <a:ext cx="3051544" cy="41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73" name="Imagen 7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2669C2FA-C2EE-480F-8675-9AE61914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96" y="632856"/>
              <a:ext cx="289430" cy="290196"/>
            </a:xfrm>
            <a:prstGeom prst="rect">
              <a:avLst/>
            </a:prstGeom>
          </p:spPr>
        </p:pic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4DBB9060-65A4-428E-8CE9-B33A4B496F88}"/>
                </a:ext>
              </a:extLst>
            </p:cNvPr>
            <p:cNvSpPr/>
            <p:nvPr/>
          </p:nvSpPr>
          <p:spPr>
            <a:xfrm>
              <a:off x="8273994" y="550049"/>
              <a:ext cx="2049852" cy="363931"/>
            </a:xfrm>
            <a:prstGeom prst="roundRect">
              <a:avLst>
                <a:gd name="adj" fmla="val 338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Arial Rounded MT Bold" panose="020F0704030504030204" pitchFamily="34" charset="0"/>
                </a:rPr>
                <a:t>Buscar algo para cenar</a:t>
              </a:r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889AD226-AC67-44B2-A647-5331A3DED252}"/>
                </a:ext>
              </a:extLst>
            </p:cNvPr>
            <p:cNvSpPr/>
            <p:nvPr/>
          </p:nvSpPr>
          <p:spPr>
            <a:xfrm>
              <a:off x="7739262" y="5294121"/>
              <a:ext cx="3051544" cy="797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9" name="Rectangle: Rounded Corners 34">
              <a:extLst>
                <a:ext uri="{FF2B5EF4-FFF2-40B4-BE49-F238E27FC236}">
                  <a16:creationId xmlns:a16="http://schemas.microsoft.com/office/drawing/2014/main" id="{9CE00F31-0FCC-4F21-B8A7-08E3F91F5BFF}"/>
                </a:ext>
              </a:extLst>
            </p:cNvPr>
            <p:cNvSpPr/>
            <p:nvPr/>
          </p:nvSpPr>
          <p:spPr>
            <a:xfrm>
              <a:off x="8557981" y="5409709"/>
              <a:ext cx="1414107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chemeClr val="accent5"/>
                  </a:solidFill>
                  <a:latin typeface="Freestyle Script" panose="030804020302050B0404" pitchFamily="66" charset="0"/>
                </a:rPr>
                <a:t>Mucho</a:t>
              </a:r>
              <a:endParaRPr lang="es-MX" b="1" dirty="0">
                <a:solidFill>
                  <a:schemeClr val="accent5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80" name="Rectangle: Rounded Corners 34">
              <a:extLst>
                <a:ext uri="{FF2B5EF4-FFF2-40B4-BE49-F238E27FC236}">
                  <a16:creationId xmlns:a16="http://schemas.microsoft.com/office/drawing/2014/main" id="{721DE80B-A506-4298-ABEF-E585576C40C1}"/>
                </a:ext>
              </a:extLst>
            </p:cNvPr>
            <p:cNvSpPr/>
            <p:nvPr/>
          </p:nvSpPr>
          <p:spPr>
            <a:xfrm>
              <a:off x="10058296" y="5401169"/>
              <a:ext cx="599488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00B050"/>
                  </a:solidFill>
                  <a:latin typeface="Freestyle Script" panose="030804020302050B0404" pitchFamily="66" charset="0"/>
                </a:rPr>
                <a:t>Si</a:t>
              </a:r>
              <a:endParaRPr lang="es-MX" b="1" dirty="0">
                <a:solidFill>
                  <a:srgbClr val="00B050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81" name="Rectangle: Rounded Corners 34">
              <a:extLst>
                <a:ext uri="{FF2B5EF4-FFF2-40B4-BE49-F238E27FC236}">
                  <a16:creationId xmlns:a16="http://schemas.microsoft.com/office/drawing/2014/main" id="{0AA598D8-CAA5-4E8F-BE70-B6AB49C089A8}"/>
                </a:ext>
              </a:extLst>
            </p:cNvPr>
            <p:cNvSpPr/>
            <p:nvPr/>
          </p:nvSpPr>
          <p:spPr>
            <a:xfrm>
              <a:off x="7836308" y="5393928"/>
              <a:ext cx="635465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C00000"/>
                  </a:solidFill>
                  <a:latin typeface="Freestyle Script" panose="030804020302050B0404" pitchFamily="66" charset="0"/>
                </a:rPr>
                <a:t>No</a:t>
              </a:r>
              <a:endParaRPr lang="es-MX" b="1" dirty="0">
                <a:solidFill>
                  <a:srgbClr val="C00000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4168674-4FD0-4B50-9ABE-7531F3880466}"/>
              </a:ext>
            </a:extLst>
          </p:cNvPr>
          <p:cNvGrpSpPr/>
          <p:nvPr/>
        </p:nvGrpSpPr>
        <p:grpSpPr>
          <a:xfrm rot="907776">
            <a:off x="11481009" y="1655670"/>
            <a:ext cx="2858232" cy="3608483"/>
            <a:chOff x="8375850" y="1805567"/>
            <a:chExt cx="2858232" cy="3608483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4547BC8B-47A4-46EE-8F2A-9264BB970F98}"/>
                </a:ext>
              </a:extLst>
            </p:cNvPr>
            <p:cNvGrpSpPr/>
            <p:nvPr/>
          </p:nvGrpSpPr>
          <p:grpSpPr>
            <a:xfrm>
              <a:off x="8379620" y="1805567"/>
              <a:ext cx="2854462" cy="3608483"/>
              <a:chOff x="7833776" y="1621297"/>
              <a:chExt cx="2854462" cy="36084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4" name="Imagen 53" descr="Un sándwich partido a la mitad&#10;&#10;Descripción generada automáticamente">
                <a:extLst>
                  <a:ext uri="{FF2B5EF4-FFF2-40B4-BE49-F238E27FC236}">
                    <a16:creationId xmlns:a16="http://schemas.microsoft.com/office/drawing/2014/main" id="{2AC1F8EC-CDF4-4F59-8A6F-FC9416656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20" r="21531"/>
              <a:stretch/>
            </p:blipFill>
            <p:spPr>
              <a:xfrm>
                <a:off x="7837547" y="1621297"/>
                <a:ext cx="2850691" cy="3600992"/>
              </a:xfrm>
              <a:prstGeom prst="round2SameRect">
                <a:avLst>
                  <a:gd name="adj1" fmla="val 3636"/>
                  <a:gd name="adj2" fmla="val 6014"/>
                </a:avLst>
              </a:prstGeom>
            </p:spPr>
          </p:pic>
          <p:sp>
            <p:nvSpPr>
              <p:cNvPr id="57" name="Rectangle: Rounded Corners 11">
                <a:extLst>
                  <a:ext uri="{FF2B5EF4-FFF2-40B4-BE49-F238E27FC236}">
                    <a16:creationId xmlns:a16="http://schemas.microsoft.com/office/drawing/2014/main" id="{36C816BC-2E42-4344-9B77-0C0B442368FE}"/>
                  </a:ext>
                </a:extLst>
              </p:cNvPr>
              <p:cNvSpPr/>
              <p:nvPr/>
            </p:nvSpPr>
            <p:spPr>
              <a:xfrm>
                <a:off x="7833776" y="2524125"/>
                <a:ext cx="2850692" cy="2705655"/>
              </a:xfrm>
              <a:prstGeom prst="roundRect">
                <a:avLst>
                  <a:gd name="adj" fmla="val 5952"/>
                </a:avLst>
              </a:prstGeom>
              <a:gradFill>
                <a:gsLst>
                  <a:gs pos="0">
                    <a:srgbClr val="000000">
                      <a:alpha val="7411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</a:gra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br>
                  <a:rPr lang="es-MX" sz="1400" dirty="0"/>
                </a:br>
                <a:br>
                  <a:rPr lang="es-MX" sz="1400" dirty="0"/>
                </a:br>
                <a:br>
                  <a:rPr lang="es-MX" sz="1400" dirty="0"/>
                </a:br>
                <a:endParaRPr lang="es-MX" sz="1400" dirty="0"/>
              </a:p>
              <a:p>
                <a:br>
                  <a:rPr lang="es-MX" sz="1400" dirty="0"/>
                </a:br>
                <a:endParaRPr lang="es-MX" sz="14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r>
                  <a:rPr lang="es-MX" sz="1200" dirty="0"/>
                  <a:t>Pan especial, carne de algo, tomate, aguacate, cebolla, esta hamburguesa es la especial  es todo lo que puedas …</a:t>
                </a:r>
              </a:p>
            </p:txBody>
          </p:sp>
        </p:grpSp>
        <p:sp>
          <p:nvSpPr>
            <p:cNvPr id="58" name="Rectangle: Rounded Corners 11">
              <a:extLst>
                <a:ext uri="{FF2B5EF4-FFF2-40B4-BE49-F238E27FC236}">
                  <a16:creationId xmlns:a16="http://schemas.microsoft.com/office/drawing/2014/main" id="{F0F96894-8CEE-45D2-805E-7163F11BBC9D}"/>
                </a:ext>
              </a:extLst>
            </p:cNvPr>
            <p:cNvSpPr/>
            <p:nvPr/>
          </p:nvSpPr>
          <p:spPr>
            <a:xfrm>
              <a:off x="8375850" y="4351287"/>
              <a:ext cx="1346140" cy="301418"/>
            </a:xfrm>
            <a:prstGeom prst="roundRect">
              <a:avLst>
                <a:gd name="adj" fmla="val 5000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La matona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5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3">
            <a:extLst>
              <a:ext uri="{FF2B5EF4-FFF2-40B4-BE49-F238E27FC236}">
                <a16:creationId xmlns:a16="http://schemas.microsoft.com/office/drawing/2014/main" id="{3BB804FC-B70F-4E2A-8D8B-758F6EE2F408}"/>
              </a:ext>
            </a:extLst>
          </p:cNvPr>
          <p:cNvSpPr/>
          <p:nvPr/>
        </p:nvSpPr>
        <p:spPr>
          <a:xfrm>
            <a:off x="7743887" y="6156251"/>
            <a:ext cx="3051544" cy="5661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5E006-D9C7-41DC-B270-BA414D9CE0D1}"/>
              </a:ext>
            </a:extLst>
          </p:cNvPr>
          <p:cNvSpPr/>
          <p:nvPr/>
        </p:nvSpPr>
        <p:spPr>
          <a:xfrm>
            <a:off x="7740502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744279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D3965C-0B7E-43FA-AB35-2B5EE048666B}"/>
              </a:ext>
            </a:extLst>
          </p:cNvPr>
          <p:cNvSpPr/>
          <p:nvPr/>
        </p:nvSpPr>
        <p:spPr>
          <a:xfrm>
            <a:off x="987056" y="988190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Freestyle Script" panose="030804020302050B0404" pitchFamily="66" charset="0"/>
              </a:rPr>
              <a:t>Filtros de búsqueda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99DF86-50D9-41FE-A418-680674106C6F}"/>
              </a:ext>
            </a:extLst>
          </p:cNvPr>
          <p:cNvSpPr/>
          <p:nvPr/>
        </p:nvSpPr>
        <p:spPr>
          <a:xfrm>
            <a:off x="1853703" y="4927823"/>
            <a:ext cx="853667" cy="33408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rgbClr val="FF7F50"/>
                </a:solidFill>
              </a:rPr>
              <a:t>Vegetariano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4242390" y="520995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angle: Rounded Corners 29">
            <a:extLst>
              <a:ext uri="{FF2B5EF4-FFF2-40B4-BE49-F238E27FC236}">
                <a16:creationId xmlns:a16="http://schemas.microsoft.com/office/drawing/2014/main" id="{58C31969-7914-4112-BB03-BC2EF435400F}"/>
              </a:ext>
            </a:extLst>
          </p:cNvPr>
          <p:cNvSpPr/>
          <p:nvPr/>
        </p:nvSpPr>
        <p:spPr>
          <a:xfrm>
            <a:off x="4348628" y="952826"/>
            <a:ext cx="2839068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Freestyle Script" panose="030804020302050B0404" pitchFamily="66" charset="0"/>
              </a:rPr>
              <a:t>¿Cuál se te antoja más?</a:t>
            </a:r>
          </a:p>
        </p:txBody>
      </p:sp>
      <p:sp>
        <p:nvSpPr>
          <p:cNvPr id="64" name="Rectangle: Rounded Corners 32">
            <a:extLst>
              <a:ext uri="{FF2B5EF4-FFF2-40B4-BE49-F238E27FC236}">
                <a16:creationId xmlns:a16="http://schemas.microsoft.com/office/drawing/2014/main" id="{5ED16408-3444-4637-8842-9995B30BF797}"/>
              </a:ext>
            </a:extLst>
          </p:cNvPr>
          <p:cNvSpPr/>
          <p:nvPr/>
        </p:nvSpPr>
        <p:spPr>
          <a:xfrm>
            <a:off x="7751019" y="927786"/>
            <a:ext cx="3037504" cy="24808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B2C6668-A92D-467C-BA75-FC7AA8034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" r="13941" b="-323"/>
          <a:stretch/>
        </p:blipFill>
        <p:spPr>
          <a:xfrm>
            <a:off x="7747496" y="935236"/>
            <a:ext cx="3038410" cy="2493763"/>
          </a:xfrm>
          <a:prstGeom prst="rect">
            <a:avLst/>
          </a:prstGeom>
        </p:spPr>
      </p:pic>
      <p:sp>
        <p:nvSpPr>
          <p:cNvPr id="65" name="Rectangle: Rounded Corners 11">
            <a:extLst>
              <a:ext uri="{FF2B5EF4-FFF2-40B4-BE49-F238E27FC236}">
                <a16:creationId xmlns:a16="http://schemas.microsoft.com/office/drawing/2014/main" id="{17B4ECFB-2738-45D6-8A93-217679FCFDC8}"/>
              </a:ext>
            </a:extLst>
          </p:cNvPr>
          <p:cNvSpPr/>
          <p:nvPr/>
        </p:nvSpPr>
        <p:spPr>
          <a:xfrm>
            <a:off x="7821071" y="3472228"/>
            <a:ext cx="2812391" cy="557559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solidFill>
                  <a:schemeClr val="accent2"/>
                </a:solidFill>
              </a:rPr>
              <a:t>La matona especial de tres vacas de leche espumosa</a:t>
            </a:r>
          </a:p>
        </p:txBody>
      </p:sp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4F0CE6-D3D1-4807-92CA-046B1B1A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25" y="654824"/>
            <a:ext cx="332325" cy="333204"/>
          </a:xfrm>
          <a:prstGeom prst="rect">
            <a:avLst/>
          </a:prstGeom>
        </p:spPr>
      </p:pic>
      <p:sp>
        <p:nvSpPr>
          <p:cNvPr id="42" name="Rectangle: Rounded Corners 29">
            <a:extLst>
              <a:ext uri="{FF2B5EF4-FFF2-40B4-BE49-F238E27FC236}">
                <a16:creationId xmlns:a16="http://schemas.microsoft.com/office/drawing/2014/main" id="{DEDEC2FC-0098-423C-A4AC-3F0ABACA4D30}"/>
              </a:ext>
            </a:extLst>
          </p:cNvPr>
          <p:cNvSpPr/>
          <p:nvPr/>
        </p:nvSpPr>
        <p:spPr>
          <a:xfrm>
            <a:off x="967563" y="1418311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Distancia</a:t>
            </a:r>
          </a:p>
        </p:txBody>
      </p:sp>
      <p:sp>
        <p:nvSpPr>
          <p:cNvPr id="43" name="Rectangle: Rounded Corners 32">
            <a:extLst>
              <a:ext uri="{FF2B5EF4-FFF2-40B4-BE49-F238E27FC236}">
                <a16:creationId xmlns:a16="http://schemas.microsoft.com/office/drawing/2014/main" id="{577D6C88-FAC8-44B0-9917-D65580280C22}"/>
              </a:ext>
            </a:extLst>
          </p:cNvPr>
          <p:cNvSpPr/>
          <p:nvPr/>
        </p:nvSpPr>
        <p:spPr>
          <a:xfrm>
            <a:off x="967563" y="1824315"/>
            <a:ext cx="2604976" cy="56264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408B60-0257-42D9-A8C8-65129AAA65B0}"/>
              </a:ext>
            </a:extLst>
          </p:cNvPr>
          <p:cNvSpPr/>
          <p:nvPr/>
        </p:nvSpPr>
        <p:spPr>
          <a:xfrm>
            <a:off x="1283887" y="2064496"/>
            <a:ext cx="2195611" cy="286281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Entre 5 y 60 minutos</a:t>
            </a:r>
          </a:p>
        </p:txBody>
      </p:sp>
      <p:sp>
        <p:nvSpPr>
          <p:cNvPr id="44" name="Rectangle: Rounded Corners 29">
            <a:extLst>
              <a:ext uri="{FF2B5EF4-FFF2-40B4-BE49-F238E27FC236}">
                <a16:creationId xmlns:a16="http://schemas.microsoft.com/office/drawing/2014/main" id="{A9CFEBED-71DD-416F-BAFF-BD5432831671}"/>
              </a:ext>
            </a:extLst>
          </p:cNvPr>
          <p:cNvSpPr/>
          <p:nvPr/>
        </p:nvSpPr>
        <p:spPr>
          <a:xfrm>
            <a:off x="1079205" y="1805542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Cercano</a:t>
            </a:r>
          </a:p>
        </p:txBody>
      </p:sp>
      <p:sp>
        <p:nvSpPr>
          <p:cNvPr id="45" name="Rectangle: Rounded Corners 32">
            <a:extLst>
              <a:ext uri="{FF2B5EF4-FFF2-40B4-BE49-F238E27FC236}">
                <a16:creationId xmlns:a16="http://schemas.microsoft.com/office/drawing/2014/main" id="{10648DBE-FD6D-43FB-A754-9DDDF163C679}"/>
              </a:ext>
            </a:extLst>
          </p:cNvPr>
          <p:cNvSpPr/>
          <p:nvPr/>
        </p:nvSpPr>
        <p:spPr>
          <a:xfrm>
            <a:off x="987056" y="2492697"/>
            <a:ext cx="2604976" cy="562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: Rounded Corners 30">
            <a:extLst>
              <a:ext uri="{FF2B5EF4-FFF2-40B4-BE49-F238E27FC236}">
                <a16:creationId xmlns:a16="http://schemas.microsoft.com/office/drawing/2014/main" id="{D7230A30-E86B-4B71-8668-33175A80B0EA}"/>
              </a:ext>
            </a:extLst>
          </p:cNvPr>
          <p:cNvSpPr/>
          <p:nvPr/>
        </p:nvSpPr>
        <p:spPr>
          <a:xfrm>
            <a:off x="1303380" y="2732878"/>
            <a:ext cx="2195611" cy="286281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Más de 60 minutos</a:t>
            </a:r>
          </a:p>
        </p:txBody>
      </p:sp>
      <p:sp>
        <p:nvSpPr>
          <p:cNvPr id="47" name="Rectangle: Rounded Corners 29">
            <a:extLst>
              <a:ext uri="{FF2B5EF4-FFF2-40B4-BE49-F238E27FC236}">
                <a16:creationId xmlns:a16="http://schemas.microsoft.com/office/drawing/2014/main" id="{607E7EA5-98C6-47FA-B613-E47E71F9A9A3}"/>
              </a:ext>
            </a:extLst>
          </p:cNvPr>
          <p:cNvSpPr/>
          <p:nvPr/>
        </p:nvSpPr>
        <p:spPr>
          <a:xfrm>
            <a:off x="1098698" y="2473924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No hay prisa</a:t>
            </a:r>
          </a:p>
        </p:txBody>
      </p:sp>
      <p:sp>
        <p:nvSpPr>
          <p:cNvPr id="48" name="Rectangle: Rounded Corners 29">
            <a:extLst>
              <a:ext uri="{FF2B5EF4-FFF2-40B4-BE49-F238E27FC236}">
                <a16:creationId xmlns:a16="http://schemas.microsoft.com/office/drawing/2014/main" id="{6563AB61-0F53-4D52-8257-634ACA295C3D}"/>
              </a:ext>
            </a:extLst>
          </p:cNvPr>
          <p:cNvSpPr/>
          <p:nvPr/>
        </p:nvSpPr>
        <p:spPr>
          <a:xfrm>
            <a:off x="967563" y="3073649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Costo</a:t>
            </a:r>
          </a:p>
        </p:txBody>
      </p:sp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6F3FBEA0-436B-4A2D-A045-60145E2C987B}"/>
              </a:ext>
            </a:extLst>
          </p:cNvPr>
          <p:cNvSpPr/>
          <p:nvPr/>
        </p:nvSpPr>
        <p:spPr>
          <a:xfrm>
            <a:off x="1048867" y="3533096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angle: Rounded Corners 11">
            <a:extLst>
              <a:ext uri="{FF2B5EF4-FFF2-40B4-BE49-F238E27FC236}">
                <a16:creationId xmlns:a16="http://schemas.microsoft.com/office/drawing/2014/main" id="{3E93E094-2812-4245-BFFB-DAC2E8857EB2}"/>
              </a:ext>
            </a:extLst>
          </p:cNvPr>
          <p:cNvSpPr/>
          <p:nvPr/>
        </p:nvSpPr>
        <p:spPr>
          <a:xfrm>
            <a:off x="2189886" y="3532295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angle: Rounded Corners 11">
            <a:extLst>
              <a:ext uri="{FF2B5EF4-FFF2-40B4-BE49-F238E27FC236}">
                <a16:creationId xmlns:a16="http://schemas.microsoft.com/office/drawing/2014/main" id="{AF92953B-B99A-439D-9A4F-436D082F352E}"/>
              </a:ext>
            </a:extLst>
          </p:cNvPr>
          <p:cNvSpPr/>
          <p:nvPr/>
        </p:nvSpPr>
        <p:spPr>
          <a:xfrm>
            <a:off x="3368117" y="3532295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angle: Rounded Corners 11">
            <a:extLst>
              <a:ext uri="{FF2B5EF4-FFF2-40B4-BE49-F238E27FC236}">
                <a16:creationId xmlns:a16="http://schemas.microsoft.com/office/drawing/2014/main" id="{4F6286AD-3CF4-40DA-A5E2-903F426814AD}"/>
              </a:ext>
            </a:extLst>
          </p:cNvPr>
          <p:cNvSpPr/>
          <p:nvPr/>
        </p:nvSpPr>
        <p:spPr>
          <a:xfrm>
            <a:off x="1118537" y="3595973"/>
            <a:ext cx="2360428" cy="457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: Rounded Corners 29">
            <a:extLst>
              <a:ext uri="{FF2B5EF4-FFF2-40B4-BE49-F238E27FC236}">
                <a16:creationId xmlns:a16="http://schemas.microsoft.com/office/drawing/2014/main" id="{AB4A00A0-2DBD-41E0-A725-085838910DD0}"/>
              </a:ext>
            </a:extLst>
          </p:cNvPr>
          <p:cNvSpPr/>
          <p:nvPr/>
        </p:nvSpPr>
        <p:spPr>
          <a:xfrm>
            <a:off x="967563" y="3804540"/>
            <a:ext cx="291725" cy="156246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$</a:t>
            </a:r>
          </a:p>
        </p:txBody>
      </p:sp>
      <p:sp>
        <p:nvSpPr>
          <p:cNvPr id="58" name="Rectangle: Rounded Corners 29">
            <a:extLst>
              <a:ext uri="{FF2B5EF4-FFF2-40B4-BE49-F238E27FC236}">
                <a16:creationId xmlns:a16="http://schemas.microsoft.com/office/drawing/2014/main" id="{A4FC55D3-9A74-4C66-BD5E-C99D91AE72FA}"/>
              </a:ext>
            </a:extLst>
          </p:cNvPr>
          <p:cNvSpPr/>
          <p:nvPr/>
        </p:nvSpPr>
        <p:spPr>
          <a:xfrm>
            <a:off x="2111782" y="3811664"/>
            <a:ext cx="415773" cy="156246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$$</a:t>
            </a:r>
          </a:p>
        </p:txBody>
      </p:sp>
      <p:sp>
        <p:nvSpPr>
          <p:cNvPr id="59" name="Rectangle: Rounded Corners 29">
            <a:extLst>
              <a:ext uri="{FF2B5EF4-FFF2-40B4-BE49-F238E27FC236}">
                <a16:creationId xmlns:a16="http://schemas.microsoft.com/office/drawing/2014/main" id="{3710182F-19E5-4D05-8014-41BD14A31F5E}"/>
              </a:ext>
            </a:extLst>
          </p:cNvPr>
          <p:cNvSpPr/>
          <p:nvPr/>
        </p:nvSpPr>
        <p:spPr>
          <a:xfrm>
            <a:off x="3219301" y="3811664"/>
            <a:ext cx="519328" cy="156246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2"/>
                </a:solidFill>
              </a:rPr>
              <a:t>$$$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EC94389E-D7B7-4690-BE5C-BBD22D72D44D}"/>
              </a:ext>
            </a:extLst>
          </p:cNvPr>
          <p:cNvSpPr/>
          <p:nvPr/>
        </p:nvSpPr>
        <p:spPr>
          <a:xfrm>
            <a:off x="1487856" y="3537611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Rectangle: Rounded Corners 30">
            <a:extLst>
              <a:ext uri="{FF2B5EF4-FFF2-40B4-BE49-F238E27FC236}">
                <a16:creationId xmlns:a16="http://schemas.microsoft.com/office/drawing/2014/main" id="{27625158-A183-41EB-B356-662D7DE19C87}"/>
              </a:ext>
            </a:extLst>
          </p:cNvPr>
          <p:cNvSpPr/>
          <p:nvPr/>
        </p:nvSpPr>
        <p:spPr>
          <a:xfrm>
            <a:off x="804133" y="4093702"/>
            <a:ext cx="2287078" cy="550279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Solo con envío a domicilio</a:t>
            </a:r>
          </a:p>
        </p:txBody>
      </p:sp>
      <p:sp>
        <p:nvSpPr>
          <p:cNvPr id="72" name="Rectangle: Rounded Corners 30">
            <a:extLst>
              <a:ext uri="{FF2B5EF4-FFF2-40B4-BE49-F238E27FC236}">
                <a16:creationId xmlns:a16="http://schemas.microsoft.com/office/drawing/2014/main" id="{07BEEFEF-CFCB-434D-A052-6A8E7E475314}"/>
              </a:ext>
            </a:extLst>
          </p:cNvPr>
          <p:cNvSpPr/>
          <p:nvPr/>
        </p:nvSpPr>
        <p:spPr>
          <a:xfrm>
            <a:off x="802350" y="4385209"/>
            <a:ext cx="2287078" cy="550279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Solo lugares abiertos</a:t>
            </a:r>
          </a:p>
        </p:txBody>
      </p:sp>
      <p:sp>
        <p:nvSpPr>
          <p:cNvPr id="77" name="Rectangle: Rounded Corners 32">
            <a:extLst>
              <a:ext uri="{FF2B5EF4-FFF2-40B4-BE49-F238E27FC236}">
                <a16:creationId xmlns:a16="http://schemas.microsoft.com/office/drawing/2014/main" id="{3EAD41A5-0182-4DB4-A164-83AB87762818}"/>
              </a:ext>
            </a:extLst>
          </p:cNvPr>
          <p:cNvSpPr/>
          <p:nvPr/>
        </p:nvSpPr>
        <p:spPr>
          <a:xfrm>
            <a:off x="3104708" y="4292330"/>
            <a:ext cx="366154" cy="148286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2" name="Rectangle: Rounded Corners 11">
            <a:extLst>
              <a:ext uri="{FF2B5EF4-FFF2-40B4-BE49-F238E27FC236}">
                <a16:creationId xmlns:a16="http://schemas.microsoft.com/office/drawing/2014/main" id="{F64F92F4-A639-46E0-BAEA-251FD4B3BDDE}"/>
              </a:ext>
            </a:extLst>
          </p:cNvPr>
          <p:cNvSpPr/>
          <p:nvPr/>
        </p:nvSpPr>
        <p:spPr>
          <a:xfrm>
            <a:off x="3323490" y="4300883"/>
            <a:ext cx="134627" cy="121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angle: Rounded Corners 32">
            <a:extLst>
              <a:ext uri="{FF2B5EF4-FFF2-40B4-BE49-F238E27FC236}">
                <a16:creationId xmlns:a16="http://schemas.microsoft.com/office/drawing/2014/main" id="{44008A0E-36BF-4F19-89B2-64DA8FED698C}"/>
              </a:ext>
            </a:extLst>
          </p:cNvPr>
          <p:cNvSpPr/>
          <p:nvPr/>
        </p:nvSpPr>
        <p:spPr>
          <a:xfrm>
            <a:off x="3095996" y="4579079"/>
            <a:ext cx="366154" cy="14828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Rectangle: Rounded Corners 11">
            <a:extLst>
              <a:ext uri="{FF2B5EF4-FFF2-40B4-BE49-F238E27FC236}">
                <a16:creationId xmlns:a16="http://schemas.microsoft.com/office/drawing/2014/main" id="{A698334D-8A98-40D4-99AC-F705DB3EF333}"/>
              </a:ext>
            </a:extLst>
          </p:cNvPr>
          <p:cNvSpPr/>
          <p:nvPr/>
        </p:nvSpPr>
        <p:spPr>
          <a:xfrm>
            <a:off x="3104708" y="4592234"/>
            <a:ext cx="134627" cy="121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angle: Rounded Corners 32">
            <a:extLst>
              <a:ext uri="{FF2B5EF4-FFF2-40B4-BE49-F238E27FC236}">
                <a16:creationId xmlns:a16="http://schemas.microsoft.com/office/drawing/2014/main" id="{FA2A899A-2001-4804-8F0B-A95E5DB192F8}"/>
              </a:ext>
            </a:extLst>
          </p:cNvPr>
          <p:cNvSpPr/>
          <p:nvPr/>
        </p:nvSpPr>
        <p:spPr>
          <a:xfrm>
            <a:off x="2718872" y="4927823"/>
            <a:ext cx="853667" cy="33408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rgbClr val="FF7F50"/>
                </a:solidFill>
              </a:rPr>
              <a:t>Vegano</a:t>
            </a:r>
          </a:p>
        </p:txBody>
      </p:sp>
      <p:sp>
        <p:nvSpPr>
          <p:cNvPr id="87" name="Rectangle: Rounded Corners 32">
            <a:extLst>
              <a:ext uri="{FF2B5EF4-FFF2-40B4-BE49-F238E27FC236}">
                <a16:creationId xmlns:a16="http://schemas.microsoft.com/office/drawing/2014/main" id="{DFACB8B2-E7D7-4E8D-BF58-3F294CDA985E}"/>
              </a:ext>
            </a:extLst>
          </p:cNvPr>
          <p:cNvSpPr/>
          <p:nvPr/>
        </p:nvSpPr>
        <p:spPr>
          <a:xfrm>
            <a:off x="985967" y="4927823"/>
            <a:ext cx="853667" cy="3340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DCD7B91A-51CB-4B37-8DDF-9E31A8D400EE}"/>
              </a:ext>
            </a:extLst>
          </p:cNvPr>
          <p:cNvSpPr/>
          <p:nvPr/>
        </p:nvSpPr>
        <p:spPr>
          <a:xfrm>
            <a:off x="1498391" y="5401317"/>
            <a:ext cx="1543320" cy="467584"/>
          </a:xfrm>
          <a:prstGeom prst="roundRect">
            <a:avLst>
              <a:gd name="adj" fmla="val 4926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Rounded MT Bold" panose="020F0704030504030204" pitchFamily="34" charset="0"/>
              </a:rPr>
              <a:t>Comenzar</a:t>
            </a:r>
          </a:p>
        </p:txBody>
      </p:sp>
      <p:sp>
        <p:nvSpPr>
          <p:cNvPr id="89" name="Rectangle: Rounded Corners 29">
            <a:extLst>
              <a:ext uri="{FF2B5EF4-FFF2-40B4-BE49-F238E27FC236}">
                <a16:creationId xmlns:a16="http://schemas.microsoft.com/office/drawing/2014/main" id="{8C8D53FC-853D-43C1-82BB-062A91B41DBE}"/>
              </a:ext>
            </a:extLst>
          </p:cNvPr>
          <p:cNvSpPr/>
          <p:nvPr/>
        </p:nvSpPr>
        <p:spPr>
          <a:xfrm>
            <a:off x="4465674" y="1294253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Tu selección</a:t>
            </a:r>
          </a:p>
        </p:txBody>
      </p:sp>
      <p:pic>
        <p:nvPicPr>
          <p:cNvPr id="90" name="Imagen 8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9370FC46-A254-4BC8-8C4A-EA791EFCD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4653573" y="1741715"/>
            <a:ext cx="1026574" cy="1252380"/>
          </a:xfrm>
          <a:prstGeom prst="roundRect">
            <a:avLst>
              <a:gd name="adj" fmla="val 10172"/>
            </a:avLst>
          </a:prstGeom>
        </p:spPr>
      </p:pic>
      <p:pic>
        <p:nvPicPr>
          <p:cNvPr id="91" name="Imagen 90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3963389F-B083-4A58-A7FD-60B299C94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5900103" y="1741715"/>
            <a:ext cx="1026574" cy="1252380"/>
          </a:xfrm>
          <a:prstGeom prst="roundRect">
            <a:avLst>
              <a:gd name="adj" fmla="val 12028"/>
            </a:avLst>
          </a:prstGeom>
        </p:spPr>
      </p:pic>
      <p:pic>
        <p:nvPicPr>
          <p:cNvPr id="92" name="Imagen 91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B1256540-759E-4FE6-91D1-007843745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4640303" y="3175083"/>
            <a:ext cx="1026574" cy="1252380"/>
          </a:xfrm>
          <a:prstGeom prst="roundRect">
            <a:avLst>
              <a:gd name="adj" fmla="val 11100"/>
            </a:avLst>
          </a:prstGeom>
        </p:spPr>
      </p:pic>
      <p:pic>
        <p:nvPicPr>
          <p:cNvPr id="95" name="Imagen 94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E5FFAA42-262C-44B1-BE25-42EFBAD0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5265756" y="4578793"/>
            <a:ext cx="1026574" cy="1252380"/>
          </a:xfrm>
          <a:prstGeom prst="roundRect">
            <a:avLst>
              <a:gd name="adj" fmla="val 11100"/>
            </a:avLst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4F97C13-69B7-40E1-86FB-3AA84F4CCF87}"/>
              </a:ext>
            </a:extLst>
          </p:cNvPr>
          <p:cNvGrpSpPr/>
          <p:nvPr/>
        </p:nvGrpSpPr>
        <p:grpSpPr>
          <a:xfrm>
            <a:off x="4868210" y="7625069"/>
            <a:ext cx="1031120" cy="1274057"/>
            <a:chOff x="5376987" y="6220641"/>
            <a:chExt cx="1031120" cy="1274057"/>
          </a:xfrm>
        </p:grpSpPr>
        <p:pic>
          <p:nvPicPr>
            <p:cNvPr id="93" name="Imagen 92" descr="Un sándwich partido a la mitad&#10;&#10;Descripción generada automáticamente">
              <a:extLst>
                <a:ext uri="{FF2B5EF4-FFF2-40B4-BE49-F238E27FC236}">
                  <a16:creationId xmlns:a16="http://schemas.microsoft.com/office/drawing/2014/main" id="{40103278-3CA1-43C0-8675-992DF3C09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0" r="21531"/>
            <a:stretch/>
          </p:blipFill>
          <p:spPr>
            <a:xfrm>
              <a:off x="5381533" y="6220641"/>
              <a:ext cx="1026574" cy="1252380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BF90796-AB28-4872-8E33-E374F2C0D55A}"/>
                </a:ext>
              </a:extLst>
            </p:cNvPr>
            <p:cNvGrpSpPr/>
            <p:nvPr/>
          </p:nvGrpSpPr>
          <p:grpSpPr>
            <a:xfrm>
              <a:off x="5376987" y="6229048"/>
              <a:ext cx="1026574" cy="1265650"/>
              <a:chOff x="5932643" y="3208931"/>
              <a:chExt cx="1022609" cy="1265650"/>
            </a:xfrm>
          </p:grpSpPr>
          <p:sp>
            <p:nvSpPr>
              <p:cNvPr id="97" name="Rectangle 9">
                <a:extLst>
                  <a:ext uri="{FF2B5EF4-FFF2-40B4-BE49-F238E27FC236}">
                    <a16:creationId xmlns:a16="http://schemas.microsoft.com/office/drawing/2014/main" id="{28751F0E-1EC8-467B-9330-4A570992122A}"/>
                  </a:ext>
                </a:extLst>
              </p:cNvPr>
              <p:cNvSpPr/>
              <p:nvPr/>
            </p:nvSpPr>
            <p:spPr>
              <a:xfrm>
                <a:off x="5932643" y="3208931"/>
                <a:ext cx="1022609" cy="1265650"/>
              </a:xfrm>
              <a:prstGeom prst="rect">
                <a:avLst/>
              </a:prstGeom>
              <a:solidFill>
                <a:srgbClr val="FF7F5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pic>
            <p:nvPicPr>
              <p:cNvPr id="100" name="Imagen 99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85EE5474-AE8B-45C6-8621-95B0300EC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698" y="3513245"/>
                <a:ext cx="566534" cy="566534"/>
              </a:xfrm>
              <a:prstGeom prst="rect">
                <a:avLst/>
              </a:prstGeom>
            </p:spPr>
          </p:pic>
        </p:grpSp>
      </p:grpSp>
      <p:sp>
        <p:nvSpPr>
          <p:cNvPr id="104" name="Rectangle: Rounded Corners 30">
            <a:extLst>
              <a:ext uri="{FF2B5EF4-FFF2-40B4-BE49-F238E27FC236}">
                <a16:creationId xmlns:a16="http://schemas.microsoft.com/office/drawing/2014/main" id="{F1CF40D1-7549-4C0D-A7B4-4DCF2B1373E8}"/>
              </a:ext>
            </a:extLst>
          </p:cNvPr>
          <p:cNvSpPr/>
          <p:nvPr/>
        </p:nvSpPr>
        <p:spPr>
          <a:xfrm>
            <a:off x="7891753" y="4201875"/>
            <a:ext cx="2719097" cy="895274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>
                <a:solidFill>
                  <a:schemeClr val="bg2">
                    <a:lumMod val="90000"/>
                  </a:schemeClr>
                </a:solidFill>
              </a:rPr>
              <a:t>Una descripción bien cheesy que te haga olvidar que traes lonche de godín pa gastarte hora y media de tu salario en una anvorguesa sobrevalorada</a:t>
            </a:r>
          </a:p>
        </p:txBody>
      </p:sp>
      <p:sp>
        <p:nvSpPr>
          <p:cNvPr id="105" name="Rectangle: Rounded Corners 29">
            <a:extLst>
              <a:ext uri="{FF2B5EF4-FFF2-40B4-BE49-F238E27FC236}">
                <a16:creationId xmlns:a16="http://schemas.microsoft.com/office/drawing/2014/main" id="{61346553-1215-4CB6-9660-6CAAC306BB08}"/>
              </a:ext>
            </a:extLst>
          </p:cNvPr>
          <p:cNvSpPr/>
          <p:nvPr/>
        </p:nvSpPr>
        <p:spPr>
          <a:xfrm>
            <a:off x="7906358" y="3997150"/>
            <a:ext cx="987203" cy="28147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solidFill>
                  <a:schemeClr val="bg1">
                    <a:lumMod val="85000"/>
                  </a:schemeClr>
                </a:solidFill>
              </a:rPr>
              <a:t>25 minutos</a:t>
            </a:r>
          </a:p>
        </p:txBody>
      </p:sp>
      <p:sp>
        <p:nvSpPr>
          <p:cNvPr id="106" name="Rectangle: Rounded Corners 29">
            <a:extLst>
              <a:ext uri="{FF2B5EF4-FFF2-40B4-BE49-F238E27FC236}">
                <a16:creationId xmlns:a16="http://schemas.microsoft.com/office/drawing/2014/main" id="{EFDD17E8-35E7-4CF7-822E-D9821CCDFB2D}"/>
              </a:ext>
            </a:extLst>
          </p:cNvPr>
          <p:cNvSpPr/>
          <p:nvPr/>
        </p:nvSpPr>
        <p:spPr>
          <a:xfrm>
            <a:off x="9266274" y="3928545"/>
            <a:ext cx="1270722" cy="382271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b="1" dirty="0">
                <a:solidFill>
                  <a:schemeClr val="accent6"/>
                </a:solidFill>
              </a:rPr>
              <a:t>79.00 MXN</a:t>
            </a:r>
          </a:p>
        </p:txBody>
      </p:sp>
      <p:sp>
        <p:nvSpPr>
          <p:cNvPr id="108" name="Rectangle: Rounded Corners 11">
            <a:extLst>
              <a:ext uri="{FF2B5EF4-FFF2-40B4-BE49-F238E27FC236}">
                <a16:creationId xmlns:a16="http://schemas.microsoft.com/office/drawing/2014/main" id="{B8135569-C030-4DD8-94ED-5C87EDF553B6}"/>
              </a:ext>
            </a:extLst>
          </p:cNvPr>
          <p:cNvSpPr/>
          <p:nvPr/>
        </p:nvSpPr>
        <p:spPr>
          <a:xfrm>
            <a:off x="7949736" y="5179956"/>
            <a:ext cx="1594314" cy="27142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/>
              <a:t>Disponible a domicilio</a:t>
            </a:r>
          </a:p>
        </p:txBody>
      </p:sp>
      <p:sp>
        <p:nvSpPr>
          <p:cNvPr id="109" name="Rectangle: Rounded Corners 30">
            <a:extLst>
              <a:ext uri="{FF2B5EF4-FFF2-40B4-BE49-F238E27FC236}">
                <a16:creationId xmlns:a16="http://schemas.microsoft.com/office/drawing/2014/main" id="{9476EED9-E3EA-45AA-AFBF-BBE552AB35CB}"/>
              </a:ext>
            </a:extLst>
          </p:cNvPr>
          <p:cNvSpPr/>
          <p:nvPr/>
        </p:nvSpPr>
        <p:spPr>
          <a:xfrm>
            <a:off x="7941240" y="6078513"/>
            <a:ext cx="2719097" cy="35469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>
                <a:solidFill>
                  <a:schemeClr val="bg2">
                    <a:lumMod val="90000"/>
                  </a:schemeClr>
                </a:solidFill>
              </a:rPr>
              <a:t>Av. Las Américas, 12345, Guadalupe N.L.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50F66C-BCE0-428B-981C-FCAAEC8A08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50"/>
          <a:stretch/>
        </p:blipFill>
        <p:spPr>
          <a:xfrm>
            <a:off x="7977461" y="6430218"/>
            <a:ext cx="2656001" cy="1326897"/>
          </a:xfrm>
          <a:prstGeom prst="rect">
            <a:avLst/>
          </a:prstGeom>
        </p:spPr>
      </p:pic>
      <p:sp>
        <p:nvSpPr>
          <p:cNvPr id="112" name="Rectangle: Rounded Corners 11">
            <a:extLst>
              <a:ext uri="{FF2B5EF4-FFF2-40B4-BE49-F238E27FC236}">
                <a16:creationId xmlns:a16="http://schemas.microsoft.com/office/drawing/2014/main" id="{54D98895-A18F-4F5D-8F20-C5AC86E51A0E}"/>
              </a:ext>
            </a:extLst>
          </p:cNvPr>
          <p:cNvSpPr/>
          <p:nvPr/>
        </p:nvSpPr>
        <p:spPr>
          <a:xfrm>
            <a:off x="8520057" y="8060135"/>
            <a:ext cx="1433771" cy="320036"/>
          </a:xfrm>
          <a:prstGeom prst="roundRect">
            <a:avLst>
              <a:gd name="adj" fmla="val 47024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/>
              <a:t>Compartir</a:t>
            </a:r>
          </a:p>
        </p:txBody>
      </p:sp>
      <p:sp>
        <p:nvSpPr>
          <p:cNvPr id="113" name="Rectangle: Rounded Corners 29">
            <a:extLst>
              <a:ext uri="{FF2B5EF4-FFF2-40B4-BE49-F238E27FC236}">
                <a16:creationId xmlns:a16="http://schemas.microsoft.com/office/drawing/2014/main" id="{0DD7C9C3-5E78-44FC-9934-6BE9ABB4E55A}"/>
              </a:ext>
            </a:extLst>
          </p:cNvPr>
          <p:cNvSpPr/>
          <p:nvPr/>
        </p:nvSpPr>
        <p:spPr>
          <a:xfrm>
            <a:off x="8768147" y="8620212"/>
            <a:ext cx="1143961" cy="412012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rgbClr val="C00000"/>
                </a:solidFill>
              </a:rPr>
              <a:t>Reportar</a:t>
            </a:r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61FBD940-C465-4188-A458-5EFD862AD2C6}"/>
              </a:ext>
            </a:extLst>
          </p:cNvPr>
          <p:cNvSpPr/>
          <p:nvPr/>
        </p:nvSpPr>
        <p:spPr>
          <a:xfrm>
            <a:off x="8810729" y="8752864"/>
            <a:ext cx="165664" cy="12514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DFBBD4A-DEBD-4EE7-8623-982169B3709E}"/>
              </a:ext>
            </a:extLst>
          </p:cNvPr>
          <p:cNvSpPr/>
          <p:nvPr/>
        </p:nvSpPr>
        <p:spPr>
          <a:xfrm rot="6841238">
            <a:off x="9693094" y="8176858"/>
            <a:ext cx="165664" cy="125147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livery, motorbike, motorcycle, rider, shipping icon">
            <a:extLst>
              <a:ext uri="{FF2B5EF4-FFF2-40B4-BE49-F238E27FC236}">
                <a16:creationId xmlns:a16="http://schemas.microsoft.com/office/drawing/2014/main" id="{314B9989-7AE6-4303-9C9A-E59CEB1A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22" y="5178478"/>
            <a:ext cx="278469" cy="23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: Rounded Corners 29">
            <a:extLst>
              <a:ext uri="{FF2B5EF4-FFF2-40B4-BE49-F238E27FC236}">
                <a16:creationId xmlns:a16="http://schemas.microsoft.com/office/drawing/2014/main" id="{4D8FE179-B453-409B-B5F4-3F9DDA31C44D}"/>
              </a:ext>
            </a:extLst>
          </p:cNvPr>
          <p:cNvSpPr/>
          <p:nvPr/>
        </p:nvSpPr>
        <p:spPr>
          <a:xfrm>
            <a:off x="8765340" y="4006296"/>
            <a:ext cx="983316" cy="255577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solidFill>
                  <a:srgbClr val="FFC000"/>
                </a:solidFill>
              </a:rPr>
              <a:t>Estrellitas?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096B31D-B7CB-4515-92F6-039652864892}"/>
              </a:ext>
            </a:extLst>
          </p:cNvPr>
          <p:cNvGrpSpPr/>
          <p:nvPr/>
        </p:nvGrpSpPr>
        <p:grpSpPr>
          <a:xfrm>
            <a:off x="754425" y="-457850"/>
            <a:ext cx="3051544" cy="412012"/>
            <a:chOff x="754425" y="523225"/>
            <a:chExt cx="3051544" cy="412012"/>
          </a:xfrm>
        </p:grpSpPr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5604DD31-59F5-4B80-AB62-6E075608CC1E}"/>
                </a:ext>
              </a:extLst>
            </p:cNvPr>
            <p:cNvSpPr/>
            <p:nvPr/>
          </p:nvSpPr>
          <p:spPr>
            <a:xfrm>
              <a:off x="754425" y="523225"/>
              <a:ext cx="3051544" cy="41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F57B9F6C-AB99-4156-9773-C248058BB4DE}"/>
                </a:ext>
              </a:extLst>
            </p:cNvPr>
            <p:cNvSpPr txBox="1"/>
            <p:nvPr/>
          </p:nvSpPr>
          <p:spPr>
            <a:xfrm>
              <a:off x="807294" y="572252"/>
              <a:ext cx="594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>
                      <a:lumMod val="65000"/>
                    </a:schemeClr>
                  </a:solidFill>
                </a:rPr>
                <a:t>Atrás</a:t>
              </a:r>
            </a:p>
          </p:txBody>
        </p:sp>
      </p:grpSp>
      <p:sp>
        <p:nvSpPr>
          <p:cNvPr id="74" name="Rectangle 9">
            <a:extLst>
              <a:ext uri="{FF2B5EF4-FFF2-40B4-BE49-F238E27FC236}">
                <a16:creationId xmlns:a16="http://schemas.microsoft.com/office/drawing/2014/main" id="{AEB379C5-0559-4A44-9DEC-BE310CB4EECB}"/>
              </a:ext>
            </a:extLst>
          </p:cNvPr>
          <p:cNvSpPr/>
          <p:nvPr/>
        </p:nvSpPr>
        <p:spPr>
          <a:xfrm>
            <a:off x="4242390" y="5485259"/>
            <a:ext cx="3051544" cy="6886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" name="Rectangle 14">
            <a:extLst>
              <a:ext uri="{FF2B5EF4-FFF2-40B4-BE49-F238E27FC236}">
                <a16:creationId xmlns:a16="http://schemas.microsoft.com/office/drawing/2014/main" id="{D0D5FE6A-D6B3-4F65-B7FF-28B67B73E0E4}"/>
              </a:ext>
            </a:extLst>
          </p:cNvPr>
          <p:cNvSpPr/>
          <p:nvPr/>
        </p:nvSpPr>
        <p:spPr>
          <a:xfrm>
            <a:off x="4359715" y="5649524"/>
            <a:ext cx="1107635" cy="40040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Descartar</a:t>
            </a:r>
          </a:p>
        </p:txBody>
      </p:sp>
      <p:sp>
        <p:nvSpPr>
          <p:cNvPr id="102" name="Rectangle 14">
            <a:extLst>
              <a:ext uri="{FF2B5EF4-FFF2-40B4-BE49-F238E27FC236}">
                <a16:creationId xmlns:a16="http://schemas.microsoft.com/office/drawing/2014/main" id="{D3976100-BBCA-40D9-8172-D370AA43E547}"/>
              </a:ext>
            </a:extLst>
          </p:cNvPr>
          <p:cNvSpPr/>
          <p:nvPr/>
        </p:nvSpPr>
        <p:spPr>
          <a:xfrm>
            <a:off x="5622997" y="5652360"/>
            <a:ext cx="1564699" cy="400403"/>
          </a:xfrm>
          <a:prstGeom prst="roundRect">
            <a:avLst>
              <a:gd name="adj" fmla="val 47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Seguir buscando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E1073C-E204-4274-B21F-29615956D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330" y="3164186"/>
            <a:ext cx="1030313" cy="1274174"/>
          </a:xfrm>
          <a:prstGeom prst="roundRect">
            <a:avLst>
              <a:gd name="adj" fmla="val 11120"/>
            </a:avLst>
          </a:prstGeom>
        </p:spPr>
      </p:pic>
      <p:sp>
        <p:nvSpPr>
          <p:cNvPr id="98" name="Rectangle 9">
            <a:extLst>
              <a:ext uri="{FF2B5EF4-FFF2-40B4-BE49-F238E27FC236}">
                <a16:creationId xmlns:a16="http://schemas.microsoft.com/office/drawing/2014/main" id="{CA4F4980-BC61-4604-8A18-1AF107C24CF2}"/>
              </a:ext>
            </a:extLst>
          </p:cNvPr>
          <p:cNvSpPr/>
          <p:nvPr/>
        </p:nvSpPr>
        <p:spPr>
          <a:xfrm>
            <a:off x="7741123" y="532712"/>
            <a:ext cx="3051544" cy="4120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B640835-222E-4114-86E7-F5E513D61307}"/>
              </a:ext>
            </a:extLst>
          </p:cNvPr>
          <p:cNvSpPr txBox="1"/>
          <p:nvPr/>
        </p:nvSpPr>
        <p:spPr>
          <a:xfrm>
            <a:off x="7769010" y="572251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Atrás</a:t>
            </a:r>
          </a:p>
        </p:txBody>
      </p:sp>
      <p:sp>
        <p:nvSpPr>
          <p:cNvPr id="107" name="Rectangle: Rounded Corners 30">
            <a:extLst>
              <a:ext uri="{FF2B5EF4-FFF2-40B4-BE49-F238E27FC236}">
                <a16:creationId xmlns:a16="http://schemas.microsoft.com/office/drawing/2014/main" id="{CA2E7F22-18AA-4284-89E9-AC8C80050740}"/>
              </a:ext>
            </a:extLst>
          </p:cNvPr>
          <p:cNvSpPr/>
          <p:nvPr/>
        </p:nvSpPr>
        <p:spPr>
          <a:xfrm>
            <a:off x="7906358" y="5680626"/>
            <a:ext cx="2719097" cy="5575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solidFill>
                  <a:schemeClr val="bg2">
                    <a:lumMod val="90000"/>
                  </a:schemeClr>
                </a:solidFill>
              </a:rPr>
              <a:t>Números</a:t>
            </a:r>
            <a:br>
              <a:rPr lang="es-MX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s-MX" sz="1200" dirty="0">
                <a:solidFill>
                  <a:schemeClr val="bg2">
                    <a:lumMod val="90000"/>
                  </a:schemeClr>
                </a:solidFill>
              </a:rPr>
              <a:t>8113668424</a:t>
            </a:r>
          </a:p>
          <a:p>
            <a:r>
              <a:rPr lang="es-MX" sz="1200" dirty="0">
                <a:solidFill>
                  <a:schemeClr val="bg2">
                    <a:lumMod val="90000"/>
                  </a:schemeClr>
                </a:solidFill>
              </a:rPr>
              <a:t>8113668424</a:t>
            </a:r>
          </a:p>
          <a:p>
            <a:br>
              <a:rPr lang="es-MX" sz="1200" dirty="0">
                <a:solidFill>
                  <a:schemeClr val="bg2">
                    <a:lumMod val="90000"/>
                  </a:schemeClr>
                </a:solidFill>
              </a:rPr>
            </a:br>
            <a:endParaRPr lang="es-MX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A970763D-0F03-46F8-B008-B99FE2B686DE}"/>
              </a:ext>
            </a:extLst>
          </p:cNvPr>
          <p:cNvSpPr txBox="1"/>
          <p:nvPr/>
        </p:nvSpPr>
        <p:spPr>
          <a:xfrm>
            <a:off x="4318988" y="502570"/>
            <a:ext cx="28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6F174017-CF13-4073-AA1F-78DC7365E48D}"/>
              </a:ext>
            </a:extLst>
          </p:cNvPr>
          <p:cNvSpPr txBox="1"/>
          <p:nvPr/>
        </p:nvSpPr>
        <p:spPr>
          <a:xfrm>
            <a:off x="815206" y="482367"/>
            <a:ext cx="28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54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1162014" y="515118"/>
            <a:ext cx="3051544" cy="5635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angle: Rounded Corners 29">
            <a:extLst>
              <a:ext uri="{FF2B5EF4-FFF2-40B4-BE49-F238E27FC236}">
                <a16:creationId xmlns:a16="http://schemas.microsoft.com/office/drawing/2014/main" id="{58C31969-7914-4112-BB03-BC2EF435400F}"/>
              </a:ext>
            </a:extLst>
          </p:cNvPr>
          <p:cNvSpPr/>
          <p:nvPr/>
        </p:nvSpPr>
        <p:spPr>
          <a:xfrm>
            <a:off x="1268252" y="1061249"/>
            <a:ext cx="2839068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Freestyle Script" panose="030804020302050B0404" pitchFamily="66" charset="0"/>
              </a:rPr>
              <a:t>Lo que se te ha antojado</a:t>
            </a:r>
          </a:p>
        </p:txBody>
      </p:sp>
      <p:sp>
        <p:nvSpPr>
          <p:cNvPr id="76" name="Rectangle: Rounded Corners 29">
            <a:extLst>
              <a:ext uri="{FF2B5EF4-FFF2-40B4-BE49-F238E27FC236}">
                <a16:creationId xmlns:a16="http://schemas.microsoft.com/office/drawing/2014/main" id="{5D4DD8D5-6239-4663-A959-6BD42C26DA9A}"/>
              </a:ext>
            </a:extLst>
          </p:cNvPr>
          <p:cNvSpPr/>
          <p:nvPr/>
        </p:nvSpPr>
        <p:spPr>
          <a:xfrm>
            <a:off x="1281127" y="1445206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>
                    <a:lumMod val="85000"/>
                  </a:schemeClr>
                </a:solidFill>
              </a:rPr>
              <a:t>Recientemente</a:t>
            </a:r>
          </a:p>
        </p:txBody>
      </p:sp>
      <p:sp>
        <p:nvSpPr>
          <p:cNvPr id="78" name="Rectangle: Rounded Corners 29">
            <a:extLst>
              <a:ext uri="{FF2B5EF4-FFF2-40B4-BE49-F238E27FC236}">
                <a16:creationId xmlns:a16="http://schemas.microsoft.com/office/drawing/2014/main" id="{4E799521-3B8C-495B-9FC7-1D64A2569B17}"/>
              </a:ext>
            </a:extLst>
          </p:cNvPr>
          <p:cNvSpPr/>
          <p:nvPr/>
        </p:nvSpPr>
        <p:spPr>
          <a:xfrm>
            <a:off x="1314999" y="2951424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5"/>
                </a:solidFill>
              </a:rPr>
              <a:t>Tus super favs (qué fresa ue)</a:t>
            </a: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77F1CA43-1B96-45F5-9889-915F4775C65F}"/>
              </a:ext>
            </a:extLst>
          </p:cNvPr>
          <p:cNvSpPr/>
          <p:nvPr/>
        </p:nvSpPr>
        <p:spPr>
          <a:xfrm>
            <a:off x="1402735" y="3318135"/>
            <a:ext cx="2668491" cy="739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4" name="Imagen 9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1C9F160-95A6-4D9A-8466-3A2C593B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3946" y="3380830"/>
            <a:ext cx="474270" cy="578591"/>
          </a:xfrm>
          <a:prstGeom prst="rect">
            <a:avLst/>
          </a:prstGeom>
        </p:spPr>
      </p:pic>
      <p:sp>
        <p:nvSpPr>
          <p:cNvPr id="96" name="Rectangle: Rounded Corners 29">
            <a:extLst>
              <a:ext uri="{FF2B5EF4-FFF2-40B4-BE49-F238E27FC236}">
                <a16:creationId xmlns:a16="http://schemas.microsoft.com/office/drawing/2014/main" id="{8478123E-3FB2-4991-8691-CEA99028393E}"/>
              </a:ext>
            </a:extLst>
          </p:cNvPr>
          <p:cNvSpPr/>
          <p:nvPr/>
        </p:nvSpPr>
        <p:spPr>
          <a:xfrm>
            <a:off x="2009962" y="3354762"/>
            <a:ext cx="1112345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bg1"/>
                </a:solidFill>
              </a:rPr>
              <a:t>La matona</a:t>
            </a:r>
          </a:p>
        </p:txBody>
      </p:sp>
      <p:sp>
        <p:nvSpPr>
          <p:cNvPr id="98" name="Rectangle: Rounded Corners 29">
            <a:extLst>
              <a:ext uri="{FF2B5EF4-FFF2-40B4-BE49-F238E27FC236}">
                <a16:creationId xmlns:a16="http://schemas.microsoft.com/office/drawing/2014/main" id="{093BE995-90FC-4762-B99D-5BA3A5DEC77F}"/>
              </a:ext>
            </a:extLst>
          </p:cNvPr>
          <p:cNvSpPr/>
          <p:nvPr/>
        </p:nvSpPr>
        <p:spPr>
          <a:xfrm>
            <a:off x="3286107" y="3805371"/>
            <a:ext cx="780487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b="1" dirty="0">
                <a:solidFill>
                  <a:schemeClr val="accent6"/>
                </a:solidFill>
              </a:rPr>
              <a:t>79.00 MXN</a:t>
            </a:r>
          </a:p>
        </p:txBody>
      </p:sp>
      <p:sp>
        <p:nvSpPr>
          <p:cNvPr id="99" name="Rectangle: Rounded Corners 29">
            <a:extLst>
              <a:ext uri="{FF2B5EF4-FFF2-40B4-BE49-F238E27FC236}">
                <a16:creationId xmlns:a16="http://schemas.microsoft.com/office/drawing/2014/main" id="{AAAFC9AB-7054-46E0-8893-3BF774348B91}"/>
              </a:ext>
            </a:extLst>
          </p:cNvPr>
          <p:cNvSpPr/>
          <p:nvPr/>
        </p:nvSpPr>
        <p:spPr>
          <a:xfrm>
            <a:off x="2010034" y="3621990"/>
            <a:ext cx="1990040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Las matonas burguers &amp; Doggos</a:t>
            </a: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65DA2CFB-8675-42FA-9E7A-33929EED6D56}"/>
              </a:ext>
            </a:extLst>
          </p:cNvPr>
          <p:cNvSpPr/>
          <p:nvPr/>
        </p:nvSpPr>
        <p:spPr>
          <a:xfrm>
            <a:off x="1402735" y="4149304"/>
            <a:ext cx="2668491" cy="739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0" name="Imagen 10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8D5C25F9-23D8-4B97-B7CA-8D7A60B83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3946" y="4211999"/>
            <a:ext cx="474270" cy="578591"/>
          </a:xfrm>
          <a:prstGeom prst="rect">
            <a:avLst/>
          </a:prstGeom>
        </p:spPr>
      </p:pic>
      <p:sp>
        <p:nvSpPr>
          <p:cNvPr id="111" name="Rectangle: Rounded Corners 29">
            <a:extLst>
              <a:ext uri="{FF2B5EF4-FFF2-40B4-BE49-F238E27FC236}">
                <a16:creationId xmlns:a16="http://schemas.microsoft.com/office/drawing/2014/main" id="{3270408C-4950-4901-B5C3-A7422B3BEEDD}"/>
              </a:ext>
            </a:extLst>
          </p:cNvPr>
          <p:cNvSpPr/>
          <p:nvPr/>
        </p:nvSpPr>
        <p:spPr>
          <a:xfrm>
            <a:off x="2040443" y="4163072"/>
            <a:ext cx="183688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200" dirty="0">
                <a:solidFill>
                  <a:schemeClr val="bg1"/>
                </a:solidFill>
              </a:rPr>
              <a:t>Tacos de barbacha adobada bien mexicana </a:t>
            </a:r>
          </a:p>
        </p:txBody>
      </p:sp>
      <p:sp>
        <p:nvSpPr>
          <p:cNvPr id="114" name="Rectangle: Rounded Corners 29">
            <a:extLst>
              <a:ext uri="{FF2B5EF4-FFF2-40B4-BE49-F238E27FC236}">
                <a16:creationId xmlns:a16="http://schemas.microsoft.com/office/drawing/2014/main" id="{82961FC1-3A42-44A4-A0B1-315182C2E40C}"/>
              </a:ext>
            </a:extLst>
          </p:cNvPr>
          <p:cNvSpPr/>
          <p:nvPr/>
        </p:nvSpPr>
        <p:spPr>
          <a:xfrm>
            <a:off x="1311238" y="4915096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accent6"/>
                </a:solidFill>
              </a:rPr>
              <a:t>Tus no super favs</a:t>
            </a:r>
          </a:p>
        </p:txBody>
      </p:sp>
      <p:pic>
        <p:nvPicPr>
          <p:cNvPr id="54" name="Imagen 5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BACEC00F-5602-4EF6-9C72-E95F1F610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398974" y="1897820"/>
            <a:ext cx="827648" cy="1009698"/>
          </a:xfrm>
          <a:prstGeom prst="roundRect">
            <a:avLst>
              <a:gd name="adj" fmla="val 10172"/>
            </a:avLst>
          </a:prstGeom>
        </p:spPr>
      </p:pic>
      <p:pic>
        <p:nvPicPr>
          <p:cNvPr id="56" name="Imagen 55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42A3F361-96FB-42F8-A6D2-0A5026EC7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2330717" y="1897820"/>
            <a:ext cx="827648" cy="1009698"/>
          </a:xfrm>
          <a:prstGeom prst="roundRect">
            <a:avLst>
              <a:gd name="adj" fmla="val 10172"/>
            </a:avLst>
          </a:prstGeom>
        </p:spPr>
      </p:pic>
      <p:pic>
        <p:nvPicPr>
          <p:cNvPr id="57" name="Imagen 56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0F2B26F8-328C-4C57-8749-ED257368D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3289590" y="1906774"/>
            <a:ext cx="827648" cy="1009698"/>
          </a:xfrm>
          <a:prstGeom prst="roundRect">
            <a:avLst>
              <a:gd name="adj" fmla="val 10172"/>
            </a:avLst>
          </a:prstGeom>
        </p:spPr>
      </p:pic>
      <p:sp>
        <p:nvSpPr>
          <p:cNvPr id="58" name="Rectangle 9">
            <a:extLst>
              <a:ext uri="{FF2B5EF4-FFF2-40B4-BE49-F238E27FC236}">
                <a16:creationId xmlns:a16="http://schemas.microsoft.com/office/drawing/2014/main" id="{F920BD3A-5E2B-40F9-B1E7-29843340C542}"/>
              </a:ext>
            </a:extLst>
          </p:cNvPr>
          <p:cNvSpPr/>
          <p:nvPr/>
        </p:nvSpPr>
        <p:spPr>
          <a:xfrm>
            <a:off x="1162820" y="512926"/>
            <a:ext cx="3051544" cy="4120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1803BAC-DE08-4AE8-B133-55606FEFD092}"/>
              </a:ext>
            </a:extLst>
          </p:cNvPr>
          <p:cNvSpPr txBox="1"/>
          <p:nvPr/>
        </p:nvSpPr>
        <p:spPr>
          <a:xfrm>
            <a:off x="1215689" y="561953"/>
            <a:ext cx="59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>
                    <a:lumMod val="65000"/>
                  </a:schemeClr>
                </a:solidFill>
              </a:rPr>
              <a:t>Atrás</a:t>
            </a:r>
          </a:p>
        </p:txBody>
      </p:sp>
      <p:sp>
        <p:nvSpPr>
          <p:cNvPr id="60" name="Rectangle: Rounded Corners 29">
            <a:extLst>
              <a:ext uri="{FF2B5EF4-FFF2-40B4-BE49-F238E27FC236}">
                <a16:creationId xmlns:a16="http://schemas.microsoft.com/office/drawing/2014/main" id="{7CA5CD44-9563-4950-8CD1-4A1826D637D5}"/>
              </a:ext>
            </a:extLst>
          </p:cNvPr>
          <p:cNvSpPr/>
          <p:nvPr/>
        </p:nvSpPr>
        <p:spPr>
          <a:xfrm>
            <a:off x="3301146" y="4621255"/>
            <a:ext cx="780487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b="1" dirty="0">
                <a:solidFill>
                  <a:schemeClr val="accent6"/>
                </a:solidFill>
              </a:rPr>
              <a:t>79.00 MXN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7A3CA2A3-BB41-484C-B1A4-3561650EBAAF}"/>
              </a:ext>
            </a:extLst>
          </p:cNvPr>
          <p:cNvSpPr/>
          <p:nvPr/>
        </p:nvSpPr>
        <p:spPr>
          <a:xfrm>
            <a:off x="1396395" y="5325109"/>
            <a:ext cx="2668491" cy="739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2" name="Imagen 61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23345FB5-99D4-4B56-AAB1-BB909F57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17606" y="5387804"/>
            <a:ext cx="474270" cy="578591"/>
          </a:xfrm>
          <a:prstGeom prst="rect">
            <a:avLst/>
          </a:prstGeom>
        </p:spPr>
      </p:pic>
      <p:sp>
        <p:nvSpPr>
          <p:cNvPr id="63" name="Rectangle: Rounded Corners 29">
            <a:extLst>
              <a:ext uri="{FF2B5EF4-FFF2-40B4-BE49-F238E27FC236}">
                <a16:creationId xmlns:a16="http://schemas.microsoft.com/office/drawing/2014/main" id="{7EFEC4FD-C393-45C8-AD2D-A77B17880AFA}"/>
              </a:ext>
            </a:extLst>
          </p:cNvPr>
          <p:cNvSpPr/>
          <p:nvPr/>
        </p:nvSpPr>
        <p:spPr>
          <a:xfrm>
            <a:off x="2003622" y="5361736"/>
            <a:ext cx="1112345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bg1"/>
                </a:solidFill>
              </a:rPr>
              <a:t>La matona</a:t>
            </a:r>
          </a:p>
        </p:txBody>
      </p:sp>
      <p:sp>
        <p:nvSpPr>
          <p:cNvPr id="64" name="Rectangle: Rounded Corners 29">
            <a:extLst>
              <a:ext uri="{FF2B5EF4-FFF2-40B4-BE49-F238E27FC236}">
                <a16:creationId xmlns:a16="http://schemas.microsoft.com/office/drawing/2014/main" id="{0A70F781-4421-4529-94E4-5F365D8D57AE}"/>
              </a:ext>
            </a:extLst>
          </p:cNvPr>
          <p:cNvSpPr/>
          <p:nvPr/>
        </p:nvSpPr>
        <p:spPr>
          <a:xfrm>
            <a:off x="3279767" y="5812345"/>
            <a:ext cx="780487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b="1" dirty="0">
                <a:solidFill>
                  <a:schemeClr val="accent6"/>
                </a:solidFill>
              </a:rPr>
              <a:t>79.00 MXN</a:t>
            </a:r>
          </a:p>
        </p:txBody>
      </p:sp>
      <p:sp>
        <p:nvSpPr>
          <p:cNvPr id="65" name="Rectangle: Rounded Corners 29">
            <a:extLst>
              <a:ext uri="{FF2B5EF4-FFF2-40B4-BE49-F238E27FC236}">
                <a16:creationId xmlns:a16="http://schemas.microsoft.com/office/drawing/2014/main" id="{4CAAA3F4-CFC7-4DB2-9EF8-EB427824FB52}"/>
              </a:ext>
            </a:extLst>
          </p:cNvPr>
          <p:cNvSpPr/>
          <p:nvPr/>
        </p:nvSpPr>
        <p:spPr>
          <a:xfrm>
            <a:off x="2003694" y="5628964"/>
            <a:ext cx="1990040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Las matonas burguers &amp; Doggos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8A890608-86A1-4753-92FF-313BF1C6602D}"/>
              </a:ext>
            </a:extLst>
          </p:cNvPr>
          <p:cNvSpPr/>
          <p:nvPr/>
        </p:nvSpPr>
        <p:spPr>
          <a:xfrm>
            <a:off x="1396395" y="6156278"/>
            <a:ext cx="2668491" cy="739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7" name="Imagen 66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43E3A2D4-0306-4B41-8A35-19D9F425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17606" y="6218973"/>
            <a:ext cx="474270" cy="578591"/>
          </a:xfrm>
          <a:prstGeom prst="rect">
            <a:avLst/>
          </a:prstGeom>
        </p:spPr>
      </p:pic>
      <p:sp>
        <p:nvSpPr>
          <p:cNvPr id="68" name="Rectangle: Rounded Corners 29">
            <a:extLst>
              <a:ext uri="{FF2B5EF4-FFF2-40B4-BE49-F238E27FC236}">
                <a16:creationId xmlns:a16="http://schemas.microsoft.com/office/drawing/2014/main" id="{46A9D602-E811-47C3-94D7-A47622D2874E}"/>
              </a:ext>
            </a:extLst>
          </p:cNvPr>
          <p:cNvSpPr/>
          <p:nvPr/>
        </p:nvSpPr>
        <p:spPr>
          <a:xfrm>
            <a:off x="2034103" y="6170046"/>
            <a:ext cx="183688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200" dirty="0">
                <a:solidFill>
                  <a:schemeClr val="bg1"/>
                </a:solidFill>
              </a:rPr>
              <a:t>Tacos de barbacha adobada bien mexicana </a:t>
            </a:r>
          </a:p>
        </p:txBody>
      </p:sp>
      <p:sp>
        <p:nvSpPr>
          <p:cNvPr id="70" name="Rectangle: Rounded Corners 29">
            <a:extLst>
              <a:ext uri="{FF2B5EF4-FFF2-40B4-BE49-F238E27FC236}">
                <a16:creationId xmlns:a16="http://schemas.microsoft.com/office/drawing/2014/main" id="{316FC0BC-B678-4853-9559-FA6E3FC2D295}"/>
              </a:ext>
            </a:extLst>
          </p:cNvPr>
          <p:cNvSpPr/>
          <p:nvPr/>
        </p:nvSpPr>
        <p:spPr>
          <a:xfrm>
            <a:off x="2041722" y="4485508"/>
            <a:ext cx="183688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</a:rPr>
              <a:t>Tacos Don Ramon</a:t>
            </a:r>
          </a:p>
        </p:txBody>
      </p:sp>
      <p:sp>
        <p:nvSpPr>
          <p:cNvPr id="73" name="Rectangle: Rounded Corners 29">
            <a:extLst>
              <a:ext uri="{FF2B5EF4-FFF2-40B4-BE49-F238E27FC236}">
                <a16:creationId xmlns:a16="http://schemas.microsoft.com/office/drawing/2014/main" id="{B5F6C8C6-382E-4CCD-BABD-355B8BFFFA5B}"/>
              </a:ext>
            </a:extLst>
          </p:cNvPr>
          <p:cNvSpPr/>
          <p:nvPr/>
        </p:nvSpPr>
        <p:spPr>
          <a:xfrm>
            <a:off x="2049219" y="6481859"/>
            <a:ext cx="183688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200" dirty="0">
                <a:solidFill>
                  <a:schemeClr val="bg1">
                    <a:lumMod val="65000"/>
                  </a:schemeClr>
                </a:solidFill>
              </a:rPr>
              <a:t>Tacos Don Ramon</a:t>
            </a:r>
          </a:p>
        </p:txBody>
      </p:sp>
      <p:sp>
        <p:nvSpPr>
          <p:cNvPr id="74" name="Rectangle: Rounded Corners 29">
            <a:extLst>
              <a:ext uri="{FF2B5EF4-FFF2-40B4-BE49-F238E27FC236}">
                <a16:creationId xmlns:a16="http://schemas.microsoft.com/office/drawing/2014/main" id="{0D111AF4-EF01-4BCB-98AB-CB590A8DA7C1}"/>
              </a:ext>
            </a:extLst>
          </p:cNvPr>
          <p:cNvSpPr/>
          <p:nvPr/>
        </p:nvSpPr>
        <p:spPr>
          <a:xfrm>
            <a:off x="3279767" y="6613051"/>
            <a:ext cx="780487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b="1" dirty="0">
                <a:solidFill>
                  <a:schemeClr val="accent6"/>
                </a:solidFill>
              </a:rPr>
              <a:t>79.00 MXN</a:t>
            </a: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740FE5E-1871-4093-A752-FE86AD865860}"/>
              </a:ext>
            </a:extLst>
          </p:cNvPr>
          <p:cNvGrpSpPr/>
          <p:nvPr/>
        </p:nvGrpSpPr>
        <p:grpSpPr>
          <a:xfrm>
            <a:off x="5489631" y="515118"/>
            <a:ext cx="3054024" cy="5635256"/>
            <a:chOff x="7739262" y="520995"/>
            <a:chExt cx="3054024" cy="5635256"/>
          </a:xfrm>
        </p:grpSpPr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8FCE3A50-DB58-43AB-BA6C-C2C6CEBDBE6A}"/>
                </a:ext>
              </a:extLst>
            </p:cNvPr>
            <p:cNvSpPr/>
            <p:nvPr/>
          </p:nvSpPr>
          <p:spPr>
            <a:xfrm>
              <a:off x="7740502" y="520995"/>
              <a:ext cx="3051544" cy="5635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Rectangle: Rounded Corners 32">
              <a:extLst>
                <a:ext uri="{FF2B5EF4-FFF2-40B4-BE49-F238E27FC236}">
                  <a16:creationId xmlns:a16="http://schemas.microsoft.com/office/drawing/2014/main" id="{E44A1730-BCF1-4086-8600-4220AB9D329D}"/>
                </a:ext>
              </a:extLst>
            </p:cNvPr>
            <p:cNvSpPr/>
            <p:nvPr/>
          </p:nvSpPr>
          <p:spPr>
            <a:xfrm>
              <a:off x="7755782" y="1634302"/>
              <a:ext cx="3037504" cy="3724523"/>
            </a:xfrm>
            <a:prstGeom prst="roundRect">
              <a:avLst>
                <a:gd name="adj" fmla="val 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C0D20B7C-AAFC-4216-9160-8D0DBE2F991C}"/>
                </a:ext>
              </a:extLst>
            </p:cNvPr>
            <p:cNvGrpSpPr/>
            <p:nvPr/>
          </p:nvGrpSpPr>
          <p:grpSpPr>
            <a:xfrm>
              <a:off x="7833776" y="1642638"/>
              <a:ext cx="2854462" cy="3587142"/>
              <a:chOff x="7833776" y="1642638"/>
              <a:chExt cx="2854462" cy="3587142"/>
            </a:xfrm>
          </p:grpSpPr>
          <p:pic>
            <p:nvPicPr>
              <p:cNvPr id="95" name="Imagen 94">
                <a:extLst>
                  <a:ext uri="{FF2B5EF4-FFF2-40B4-BE49-F238E27FC236}">
                    <a16:creationId xmlns:a16="http://schemas.microsoft.com/office/drawing/2014/main" id="{5C4C390A-C648-4C64-9DF5-CC96F55E5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837547" y="1642638"/>
                <a:ext cx="2850691" cy="3558309"/>
              </a:xfrm>
              <a:prstGeom prst="round2SameRect">
                <a:avLst>
                  <a:gd name="adj1" fmla="val 3636"/>
                  <a:gd name="adj2" fmla="val 6014"/>
                </a:avLst>
              </a:prstGeom>
            </p:spPr>
          </p:pic>
          <p:sp>
            <p:nvSpPr>
              <p:cNvPr id="97" name="Rectangle: Rounded Corners 11">
                <a:extLst>
                  <a:ext uri="{FF2B5EF4-FFF2-40B4-BE49-F238E27FC236}">
                    <a16:creationId xmlns:a16="http://schemas.microsoft.com/office/drawing/2014/main" id="{CCA9212B-D1F4-4F4F-89C0-8913AFE26955}"/>
                  </a:ext>
                </a:extLst>
              </p:cNvPr>
              <p:cNvSpPr/>
              <p:nvPr/>
            </p:nvSpPr>
            <p:spPr>
              <a:xfrm>
                <a:off x="7833776" y="2524125"/>
                <a:ext cx="2850692" cy="2705655"/>
              </a:xfrm>
              <a:prstGeom prst="roundRect">
                <a:avLst>
                  <a:gd name="adj" fmla="val 5952"/>
                </a:avLst>
              </a:prstGeom>
              <a:gradFill>
                <a:gsLst>
                  <a:gs pos="0">
                    <a:srgbClr val="000000">
                      <a:alpha val="74118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</a:gra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br>
                  <a:rPr lang="es-MX" sz="1400" dirty="0"/>
                </a:br>
                <a:br>
                  <a:rPr lang="es-MX" sz="1400" dirty="0"/>
                </a:br>
                <a:br>
                  <a:rPr lang="es-MX" sz="1400" dirty="0"/>
                </a:br>
                <a:endParaRPr lang="es-MX" sz="1400" dirty="0"/>
              </a:p>
              <a:p>
                <a:br>
                  <a:rPr lang="es-MX" sz="1400" dirty="0"/>
                </a:br>
                <a:endParaRPr lang="es-MX" sz="14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endParaRPr lang="es-MX" sz="1200" dirty="0"/>
              </a:p>
              <a:p>
                <a:r>
                  <a:rPr lang="es-MX" sz="1200" dirty="0"/>
                  <a:t>Pan especial, carne de algo, tomate, aguacate, cebolla, esta hamburguesa es la especial  es todo lo que puedas …</a:t>
                </a:r>
              </a:p>
            </p:txBody>
          </p:sp>
        </p:grpSp>
        <p:sp>
          <p:nvSpPr>
            <p:cNvPr id="82" name="Rectangle: Rounded Corners 11">
              <a:extLst>
                <a:ext uri="{FF2B5EF4-FFF2-40B4-BE49-F238E27FC236}">
                  <a16:creationId xmlns:a16="http://schemas.microsoft.com/office/drawing/2014/main" id="{078CECD2-BF3A-44A2-ADB6-42E6D718B673}"/>
                </a:ext>
              </a:extLst>
            </p:cNvPr>
            <p:cNvSpPr/>
            <p:nvPr/>
          </p:nvSpPr>
          <p:spPr>
            <a:xfrm>
              <a:off x="7837547" y="4190239"/>
              <a:ext cx="1346140" cy="301418"/>
            </a:xfrm>
            <a:prstGeom prst="roundRect">
              <a:avLst>
                <a:gd name="adj" fmla="val 5000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La matona</a:t>
              </a: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3F101978-DB8C-4E0E-B263-1955B5207C34}"/>
                </a:ext>
              </a:extLst>
            </p:cNvPr>
            <p:cNvSpPr/>
            <p:nvPr/>
          </p:nvSpPr>
          <p:spPr>
            <a:xfrm>
              <a:off x="7755782" y="5312827"/>
              <a:ext cx="3036264" cy="68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4" name="Rectangle: Rounded Corners 29">
              <a:extLst>
                <a:ext uri="{FF2B5EF4-FFF2-40B4-BE49-F238E27FC236}">
                  <a16:creationId xmlns:a16="http://schemas.microsoft.com/office/drawing/2014/main" id="{96CDEFB5-0C67-469A-916A-ED791436128F}"/>
                </a:ext>
              </a:extLst>
            </p:cNvPr>
            <p:cNvSpPr/>
            <p:nvPr/>
          </p:nvSpPr>
          <p:spPr>
            <a:xfrm>
              <a:off x="7941355" y="1073092"/>
              <a:ext cx="2604976" cy="41201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¿Se te antoja?</a:t>
              </a:r>
            </a:p>
          </p:txBody>
        </p:sp>
        <p:sp>
          <p:nvSpPr>
            <p:cNvPr id="86" name="Rectangle 9">
              <a:extLst>
                <a:ext uri="{FF2B5EF4-FFF2-40B4-BE49-F238E27FC236}">
                  <a16:creationId xmlns:a16="http://schemas.microsoft.com/office/drawing/2014/main" id="{FD6D69D6-92AA-48B3-8ADB-198E9FF2A869}"/>
                </a:ext>
              </a:extLst>
            </p:cNvPr>
            <p:cNvSpPr/>
            <p:nvPr/>
          </p:nvSpPr>
          <p:spPr>
            <a:xfrm>
              <a:off x="7739262" y="530591"/>
              <a:ext cx="3051544" cy="41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87" name="Imagen 86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909C492-4122-4DE1-A112-DA31C1947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95" y="632856"/>
              <a:ext cx="332325" cy="333204"/>
            </a:xfrm>
            <a:prstGeom prst="rect">
              <a:avLst/>
            </a:prstGeom>
          </p:spPr>
        </p:pic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5CB73566-F682-48FC-A7D8-BF9E4786FA07}"/>
                </a:ext>
              </a:extLst>
            </p:cNvPr>
            <p:cNvSpPr/>
            <p:nvPr/>
          </p:nvSpPr>
          <p:spPr>
            <a:xfrm>
              <a:off x="8273994" y="550049"/>
              <a:ext cx="2049852" cy="363931"/>
            </a:xfrm>
            <a:prstGeom prst="roundRect">
              <a:avLst>
                <a:gd name="adj" fmla="val 338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Arial Rounded MT Bold" panose="020F0704030504030204" pitchFamily="34" charset="0"/>
                </a:rPr>
                <a:t>Buscar algo para cenar</a:t>
              </a:r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26A91A7C-2EB9-4D3D-9217-12D924F32A67}"/>
                </a:ext>
              </a:extLst>
            </p:cNvPr>
            <p:cNvSpPr/>
            <p:nvPr/>
          </p:nvSpPr>
          <p:spPr>
            <a:xfrm>
              <a:off x="7739262" y="5294121"/>
              <a:ext cx="3051544" cy="7977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1" name="Rectangle: Rounded Corners 34">
              <a:extLst>
                <a:ext uri="{FF2B5EF4-FFF2-40B4-BE49-F238E27FC236}">
                  <a16:creationId xmlns:a16="http://schemas.microsoft.com/office/drawing/2014/main" id="{6742EF8D-9398-459C-A207-E95FCED97311}"/>
                </a:ext>
              </a:extLst>
            </p:cNvPr>
            <p:cNvSpPr/>
            <p:nvPr/>
          </p:nvSpPr>
          <p:spPr>
            <a:xfrm>
              <a:off x="8557981" y="5409709"/>
              <a:ext cx="1414107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chemeClr val="accent5"/>
                  </a:solidFill>
                  <a:latin typeface="Freestyle Script" panose="030804020302050B0404" pitchFamily="66" charset="0"/>
                </a:rPr>
                <a:t>Mucho</a:t>
              </a:r>
              <a:endParaRPr lang="es-MX" b="1" dirty="0">
                <a:solidFill>
                  <a:schemeClr val="accent5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92" name="Rectangle: Rounded Corners 34">
              <a:extLst>
                <a:ext uri="{FF2B5EF4-FFF2-40B4-BE49-F238E27FC236}">
                  <a16:creationId xmlns:a16="http://schemas.microsoft.com/office/drawing/2014/main" id="{67A45F99-7355-4C98-A348-BE32C1E2BA1B}"/>
                </a:ext>
              </a:extLst>
            </p:cNvPr>
            <p:cNvSpPr/>
            <p:nvPr/>
          </p:nvSpPr>
          <p:spPr>
            <a:xfrm>
              <a:off x="10058296" y="5401169"/>
              <a:ext cx="599488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00B050"/>
                  </a:solidFill>
                  <a:latin typeface="Freestyle Script" panose="030804020302050B0404" pitchFamily="66" charset="0"/>
                </a:rPr>
                <a:t>Si</a:t>
              </a:r>
              <a:endParaRPr lang="es-MX" b="1" dirty="0">
                <a:solidFill>
                  <a:srgbClr val="00B050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93" name="Rectangle: Rounded Corners 34">
              <a:extLst>
                <a:ext uri="{FF2B5EF4-FFF2-40B4-BE49-F238E27FC236}">
                  <a16:creationId xmlns:a16="http://schemas.microsoft.com/office/drawing/2014/main" id="{3EB2747D-4F6F-4F66-ADA2-1EC3F4C365C3}"/>
                </a:ext>
              </a:extLst>
            </p:cNvPr>
            <p:cNvSpPr/>
            <p:nvPr/>
          </p:nvSpPr>
          <p:spPr>
            <a:xfrm>
              <a:off x="7836308" y="5393928"/>
              <a:ext cx="635465" cy="5836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>
                  <a:solidFill>
                    <a:srgbClr val="C00000"/>
                  </a:solidFill>
                  <a:latin typeface="Freestyle Script" panose="030804020302050B0404" pitchFamily="66" charset="0"/>
                </a:rPr>
                <a:t>No</a:t>
              </a:r>
              <a:endParaRPr lang="es-MX" b="1" dirty="0">
                <a:solidFill>
                  <a:srgbClr val="C00000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084A619-D4A0-4C6A-83BD-C7F4D0FCC73E}"/>
              </a:ext>
            </a:extLst>
          </p:cNvPr>
          <p:cNvGrpSpPr/>
          <p:nvPr/>
        </p:nvGrpSpPr>
        <p:grpSpPr>
          <a:xfrm>
            <a:off x="5472178" y="546779"/>
            <a:ext cx="3088930" cy="5600491"/>
            <a:chOff x="4761865" y="526253"/>
            <a:chExt cx="3088930" cy="5600491"/>
          </a:xfrm>
        </p:grpSpPr>
        <p:sp>
          <p:nvSpPr>
            <p:cNvPr id="140" name="Rectangle 15">
              <a:extLst>
                <a:ext uri="{FF2B5EF4-FFF2-40B4-BE49-F238E27FC236}">
                  <a16:creationId xmlns:a16="http://schemas.microsoft.com/office/drawing/2014/main" id="{9EA10390-2A3A-4CE3-BEBC-74C429EF97C4}"/>
                </a:ext>
              </a:extLst>
            </p:cNvPr>
            <p:cNvSpPr/>
            <p:nvPr/>
          </p:nvSpPr>
          <p:spPr>
            <a:xfrm>
              <a:off x="5374808" y="526253"/>
              <a:ext cx="2475987" cy="560049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C045BC68-05F6-4B7E-944C-944EEBB3B930}"/>
                </a:ext>
              </a:extLst>
            </p:cNvPr>
            <p:cNvSpPr/>
            <p:nvPr/>
          </p:nvSpPr>
          <p:spPr>
            <a:xfrm>
              <a:off x="4782062" y="526253"/>
              <a:ext cx="2475987" cy="56004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C58B3DFC-80E1-429F-9D14-9AAC17DB93BB}"/>
                </a:ext>
              </a:extLst>
            </p:cNvPr>
            <p:cNvSpPr txBox="1"/>
            <p:nvPr/>
          </p:nvSpPr>
          <p:spPr>
            <a:xfrm>
              <a:off x="4761865" y="707626"/>
              <a:ext cx="251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>
                  <a:solidFill>
                    <a:schemeClr val="bg1"/>
                  </a:solidFill>
                  <a:latin typeface="Freestyle Script" panose="030804020302050B0404" pitchFamily="66" charset="0"/>
                  <a:cs typeface="Lao UI" panose="020B0502040204020203" pitchFamily="34" charset="0"/>
                </a:rPr>
                <a:t>¿Se te antoja?</a:t>
              </a:r>
            </a:p>
          </p:txBody>
        </p:sp>
        <p:sp>
          <p:nvSpPr>
            <p:cNvPr id="143" name="Rectangle 14">
              <a:extLst>
                <a:ext uri="{FF2B5EF4-FFF2-40B4-BE49-F238E27FC236}">
                  <a16:creationId xmlns:a16="http://schemas.microsoft.com/office/drawing/2014/main" id="{A99CC92A-5F3E-4361-B7B6-CAD999DE9B7D}"/>
                </a:ext>
              </a:extLst>
            </p:cNvPr>
            <p:cNvSpPr/>
            <p:nvPr/>
          </p:nvSpPr>
          <p:spPr>
            <a:xfrm>
              <a:off x="4918397" y="1473261"/>
              <a:ext cx="2211187" cy="4410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FF7F50"/>
                  </a:solidFill>
                  <a:latin typeface="Arial Rounded MT Bold" panose="020F0704030504030204" pitchFamily="34" charset="0"/>
                </a:rPr>
                <a:t>Ver platillos que te han gustado</a:t>
              </a:r>
            </a:p>
          </p:txBody>
        </p:sp>
        <p:sp>
          <p:nvSpPr>
            <p:cNvPr id="144" name="Rectangle 14">
              <a:extLst>
                <a:ext uri="{FF2B5EF4-FFF2-40B4-BE49-F238E27FC236}">
                  <a16:creationId xmlns:a16="http://schemas.microsoft.com/office/drawing/2014/main" id="{6CDA390A-422F-4932-9E0D-17D8826781B8}"/>
                </a:ext>
              </a:extLst>
            </p:cNvPr>
            <p:cNvSpPr/>
            <p:nvPr/>
          </p:nvSpPr>
          <p:spPr>
            <a:xfrm>
              <a:off x="4918396" y="2046501"/>
              <a:ext cx="2211187" cy="29337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FF7F50"/>
                  </a:solidFill>
                  <a:latin typeface="Arial Rounded MT Bold" panose="020F0704030504030204" pitchFamily="34" charset="0"/>
                </a:rPr>
                <a:t>Preferencias</a:t>
              </a:r>
            </a:p>
          </p:txBody>
        </p:sp>
        <p:sp>
          <p:nvSpPr>
            <p:cNvPr id="145" name="Rectangle 14">
              <a:extLst>
                <a:ext uri="{FF2B5EF4-FFF2-40B4-BE49-F238E27FC236}">
                  <a16:creationId xmlns:a16="http://schemas.microsoft.com/office/drawing/2014/main" id="{1EEDE350-2CCB-489F-A66D-EE4E7BBC316E}"/>
                </a:ext>
              </a:extLst>
            </p:cNvPr>
            <p:cNvSpPr/>
            <p:nvPr/>
          </p:nvSpPr>
          <p:spPr>
            <a:xfrm>
              <a:off x="4918397" y="5605853"/>
              <a:ext cx="2211187" cy="29337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FF7F50"/>
                  </a:solidFill>
                  <a:latin typeface="Arial Rounded MT Bold" panose="020F0704030504030204" pitchFamily="34" charset="0"/>
                </a:rPr>
                <a:t>Cerrar sesión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296C9C8-9952-4F11-AB0E-DFF1F81D90A6}"/>
                </a:ext>
              </a:extLst>
            </p:cNvPr>
            <p:cNvSpPr/>
            <p:nvPr/>
          </p:nvSpPr>
          <p:spPr>
            <a:xfrm>
              <a:off x="5178472" y="5680398"/>
              <a:ext cx="137107" cy="173853"/>
            </a:xfrm>
            <a:prstGeom prst="rect">
              <a:avLst/>
            </a:prstGeom>
            <a:noFill/>
            <a:ln w="38100">
              <a:solidFill>
                <a:srgbClr val="FF7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87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36C15-F792-4C41-8D1B-10F1415B916C}"/>
              </a:ext>
            </a:extLst>
          </p:cNvPr>
          <p:cNvSpPr/>
          <p:nvPr/>
        </p:nvSpPr>
        <p:spPr>
          <a:xfrm>
            <a:off x="829340" y="520995"/>
            <a:ext cx="3051544" cy="5635256"/>
          </a:xfrm>
          <a:prstGeom prst="rect">
            <a:avLst/>
          </a:prstGeom>
          <a:solidFill>
            <a:srgbClr val="FF7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2A02E-DA87-47E5-A7E6-0E04448B85E6}"/>
              </a:ext>
            </a:extLst>
          </p:cNvPr>
          <p:cNvSpPr txBox="1"/>
          <p:nvPr/>
        </p:nvSpPr>
        <p:spPr>
          <a:xfrm>
            <a:off x="866553" y="1364312"/>
            <a:ext cx="297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¿Se te antoja?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4178595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21489-A331-4890-9D0A-80A2EB86B289}"/>
              </a:ext>
            </a:extLst>
          </p:cNvPr>
          <p:cNvSpPr/>
          <p:nvPr/>
        </p:nvSpPr>
        <p:spPr>
          <a:xfrm>
            <a:off x="4178595" y="520996"/>
            <a:ext cx="3051544" cy="444558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4FDF4E-C8F9-4C5F-95DB-CF93F4C28E59}"/>
              </a:ext>
            </a:extLst>
          </p:cNvPr>
          <p:cNvSpPr/>
          <p:nvPr/>
        </p:nvSpPr>
        <p:spPr>
          <a:xfrm>
            <a:off x="4401879" y="2525233"/>
            <a:ext cx="2604976" cy="616688"/>
          </a:xfrm>
          <a:prstGeom prst="roundRect">
            <a:avLst>
              <a:gd name="adj" fmla="val 18784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DD3BA-ECC4-4FDC-83A2-137AC9095376}"/>
              </a:ext>
            </a:extLst>
          </p:cNvPr>
          <p:cNvSpPr txBox="1"/>
          <p:nvPr/>
        </p:nvSpPr>
        <p:spPr>
          <a:xfrm>
            <a:off x="4476306" y="1625922"/>
            <a:ext cx="245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FF7F50"/>
                </a:solidFill>
              </a:rPr>
              <a:t>Se te enviará un código al número ingresado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5E006-D9C7-41DC-B270-BA414D9CE0D1}"/>
              </a:ext>
            </a:extLst>
          </p:cNvPr>
          <p:cNvSpPr/>
          <p:nvPr/>
        </p:nvSpPr>
        <p:spPr>
          <a:xfrm>
            <a:off x="7740502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4C639-2AD9-44A1-8C60-3539C3FBA26C}"/>
              </a:ext>
            </a:extLst>
          </p:cNvPr>
          <p:cNvSpPr/>
          <p:nvPr/>
        </p:nvSpPr>
        <p:spPr>
          <a:xfrm>
            <a:off x="7740502" y="520995"/>
            <a:ext cx="3051544" cy="444559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B2F23B-3660-410B-889D-107648E770FD}"/>
              </a:ext>
            </a:extLst>
          </p:cNvPr>
          <p:cNvSpPr/>
          <p:nvPr/>
        </p:nvSpPr>
        <p:spPr>
          <a:xfrm>
            <a:off x="7963786" y="2089298"/>
            <a:ext cx="2604976" cy="435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Ingresa tu código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46F035-E88B-4E68-A984-D80190235FDD}"/>
              </a:ext>
            </a:extLst>
          </p:cNvPr>
          <p:cNvSpPr/>
          <p:nvPr/>
        </p:nvSpPr>
        <p:spPr>
          <a:xfrm>
            <a:off x="8245547" y="3096200"/>
            <a:ext cx="329610" cy="45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E26372-91E7-492F-A6A1-97596950AB1E}"/>
              </a:ext>
            </a:extLst>
          </p:cNvPr>
          <p:cNvSpPr/>
          <p:nvPr/>
        </p:nvSpPr>
        <p:spPr>
          <a:xfrm>
            <a:off x="8814389" y="3096201"/>
            <a:ext cx="329610" cy="457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81CBAB-BAAD-45C9-B1DC-63A1F37C87B0}"/>
              </a:ext>
            </a:extLst>
          </p:cNvPr>
          <p:cNvSpPr/>
          <p:nvPr/>
        </p:nvSpPr>
        <p:spPr>
          <a:xfrm>
            <a:off x="9383231" y="3096199"/>
            <a:ext cx="329610" cy="45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0A59F5-B817-4635-8FE1-C41817AD3629}"/>
              </a:ext>
            </a:extLst>
          </p:cNvPr>
          <p:cNvSpPr/>
          <p:nvPr/>
        </p:nvSpPr>
        <p:spPr>
          <a:xfrm>
            <a:off x="9952073" y="3096200"/>
            <a:ext cx="329610" cy="457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7B42E6-85E7-4627-92FB-7E39EC395EAB}"/>
              </a:ext>
            </a:extLst>
          </p:cNvPr>
          <p:cNvSpPr/>
          <p:nvPr/>
        </p:nvSpPr>
        <p:spPr>
          <a:xfrm>
            <a:off x="8155172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9864B8-B040-4945-B3B3-4512625666BF}"/>
              </a:ext>
            </a:extLst>
          </p:cNvPr>
          <p:cNvSpPr/>
          <p:nvPr/>
        </p:nvSpPr>
        <p:spPr>
          <a:xfrm>
            <a:off x="8734645" y="2551016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B68A0A-62C0-46D1-AB26-37FA2C67F05A}"/>
              </a:ext>
            </a:extLst>
          </p:cNvPr>
          <p:cNvSpPr/>
          <p:nvPr/>
        </p:nvSpPr>
        <p:spPr>
          <a:xfrm>
            <a:off x="9314118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E84B15-DE34-4EB6-BE6F-A963A332E6A9}"/>
              </a:ext>
            </a:extLst>
          </p:cNvPr>
          <p:cNvSpPr/>
          <p:nvPr/>
        </p:nvSpPr>
        <p:spPr>
          <a:xfrm>
            <a:off x="9893591" y="2558991"/>
            <a:ext cx="510360" cy="503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pic>
        <p:nvPicPr>
          <p:cNvPr id="36" name="Imagen 35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DFF53A30-3E5B-4598-BA6D-4CE7FF62A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2818294" y="2019534"/>
            <a:ext cx="1003551" cy="1011397"/>
          </a:xfrm>
          <a:prstGeom prst="rect">
            <a:avLst/>
          </a:prstGeom>
        </p:spPr>
      </p:pic>
      <p:pic>
        <p:nvPicPr>
          <p:cNvPr id="37" name="Imagen 36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F08D3EB1-CCEC-404E-823D-F519328F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1853335" y="2019533"/>
            <a:ext cx="1003551" cy="1011397"/>
          </a:xfrm>
          <a:prstGeom prst="rect">
            <a:avLst/>
          </a:prstGeom>
        </p:spPr>
      </p:pic>
      <p:pic>
        <p:nvPicPr>
          <p:cNvPr id="38" name="Imagen 37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1F4925F2-1911-42A6-8B6C-39B5A139C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866553" y="2019533"/>
            <a:ext cx="1003551" cy="1011397"/>
          </a:xfrm>
          <a:prstGeom prst="rect">
            <a:avLst/>
          </a:prstGeom>
        </p:spPr>
      </p:pic>
      <p:pic>
        <p:nvPicPr>
          <p:cNvPr id="39" name="Imagen 38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F202E461-FE70-4E43-8071-476A75163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2818294" y="3015786"/>
            <a:ext cx="1003551" cy="1011397"/>
          </a:xfrm>
          <a:prstGeom prst="rect">
            <a:avLst/>
          </a:prstGeom>
        </p:spPr>
      </p:pic>
      <p:pic>
        <p:nvPicPr>
          <p:cNvPr id="40" name="Imagen 3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70EBC382-466A-4CAF-872E-9E839955B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1853335" y="3015785"/>
            <a:ext cx="1003551" cy="1011397"/>
          </a:xfrm>
          <a:prstGeom prst="rect">
            <a:avLst/>
          </a:prstGeom>
        </p:spPr>
      </p:pic>
      <p:pic>
        <p:nvPicPr>
          <p:cNvPr id="41" name="Imagen 40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9BCE0DEC-E7CF-449B-97AA-BC0B0A1BC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866553" y="3015785"/>
            <a:ext cx="1003551" cy="1011397"/>
          </a:xfrm>
          <a:prstGeom prst="rect">
            <a:avLst/>
          </a:prstGeom>
        </p:spPr>
      </p:pic>
      <p:pic>
        <p:nvPicPr>
          <p:cNvPr id="42" name="Imagen 41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3A3DB3C-FE20-4DA6-8967-9F8BF759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2835063" y="4012037"/>
            <a:ext cx="1003551" cy="1011397"/>
          </a:xfrm>
          <a:prstGeom prst="rect">
            <a:avLst/>
          </a:prstGeom>
        </p:spPr>
      </p:pic>
      <p:pic>
        <p:nvPicPr>
          <p:cNvPr id="43" name="Imagen 42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447727F4-A131-497A-9965-9E2D2D9D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1870104" y="4012036"/>
            <a:ext cx="1003551" cy="1011397"/>
          </a:xfrm>
          <a:prstGeom prst="rect">
            <a:avLst/>
          </a:prstGeom>
        </p:spPr>
      </p:pic>
      <p:pic>
        <p:nvPicPr>
          <p:cNvPr id="44" name="Imagen 4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F06B71CD-B6F9-4DAF-AC11-9282961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4059"/>
          <a:stretch/>
        </p:blipFill>
        <p:spPr>
          <a:xfrm>
            <a:off x="883322" y="4012036"/>
            <a:ext cx="1003551" cy="1011397"/>
          </a:xfrm>
          <a:prstGeom prst="rect">
            <a:avLst/>
          </a:prstGeom>
        </p:spPr>
      </p:pic>
      <p:sp>
        <p:nvSpPr>
          <p:cNvPr id="45" name="Rectangle 14">
            <a:extLst>
              <a:ext uri="{FF2B5EF4-FFF2-40B4-BE49-F238E27FC236}">
                <a16:creationId xmlns:a16="http://schemas.microsoft.com/office/drawing/2014/main" id="{0BCD59FF-79E2-45DA-AE45-24B21574B207}"/>
              </a:ext>
            </a:extLst>
          </p:cNvPr>
          <p:cNvSpPr/>
          <p:nvPr/>
        </p:nvSpPr>
        <p:spPr>
          <a:xfrm>
            <a:off x="1212210" y="5189439"/>
            <a:ext cx="2252885" cy="304250"/>
          </a:xfrm>
          <a:prstGeom prst="roundRect">
            <a:avLst>
              <a:gd name="adj" fmla="val 483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Crear cuenta</a:t>
            </a: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F0D4DD6A-8A6F-4834-9145-F09ABCB83486}"/>
              </a:ext>
            </a:extLst>
          </p:cNvPr>
          <p:cNvSpPr/>
          <p:nvPr/>
        </p:nvSpPr>
        <p:spPr>
          <a:xfrm>
            <a:off x="1212209" y="5624717"/>
            <a:ext cx="2252885" cy="304250"/>
          </a:xfrm>
          <a:prstGeom prst="roundRect">
            <a:avLst>
              <a:gd name="adj" fmla="val 48303"/>
            </a:avLst>
          </a:prstGeom>
          <a:solidFill>
            <a:srgbClr val="FF7F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Ya tengo cuenta</a:t>
            </a: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8CAE5D09-BC36-4E9E-923A-1D802EE049F4}"/>
              </a:ext>
            </a:extLst>
          </p:cNvPr>
          <p:cNvSpPr/>
          <p:nvPr/>
        </p:nvSpPr>
        <p:spPr>
          <a:xfrm>
            <a:off x="4577923" y="3315156"/>
            <a:ext cx="2252885" cy="491492"/>
          </a:xfrm>
          <a:prstGeom prst="roundRect">
            <a:avLst>
              <a:gd name="adj" fmla="val 48303"/>
            </a:avLst>
          </a:prstGeom>
          <a:solidFill>
            <a:srgbClr val="FF7F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Enviar código</a:t>
            </a: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6FB3AE11-BB58-430B-90A8-D445791ED496}"/>
              </a:ext>
            </a:extLst>
          </p:cNvPr>
          <p:cNvSpPr/>
          <p:nvPr/>
        </p:nvSpPr>
        <p:spPr>
          <a:xfrm>
            <a:off x="8118562" y="3350516"/>
            <a:ext cx="2252885" cy="491492"/>
          </a:xfrm>
          <a:prstGeom prst="roundRect">
            <a:avLst>
              <a:gd name="adj" fmla="val 48303"/>
            </a:avLst>
          </a:prstGeom>
          <a:solidFill>
            <a:srgbClr val="FF7F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Verificar</a:t>
            </a:r>
          </a:p>
        </p:txBody>
      </p:sp>
    </p:spTree>
    <p:extLst>
      <p:ext uri="{BB962C8B-B14F-4D97-AF65-F5344CB8AC3E}">
        <p14:creationId xmlns:p14="http://schemas.microsoft.com/office/powerpoint/2010/main" val="173113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4242390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744279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21489-A331-4890-9D0A-80A2EB86B289}"/>
              </a:ext>
            </a:extLst>
          </p:cNvPr>
          <p:cNvSpPr/>
          <p:nvPr/>
        </p:nvSpPr>
        <p:spPr>
          <a:xfrm>
            <a:off x="744279" y="520995"/>
            <a:ext cx="3051544" cy="412012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4FDF4E-C8F9-4C5F-95DB-CF93F4C28E59}"/>
              </a:ext>
            </a:extLst>
          </p:cNvPr>
          <p:cNvSpPr/>
          <p:nvPr/>
        </p:nvSpPr>
        <p:spPr>
          <a:xfrm>
            <a:off x="967563" y="3011671"/>
            <a:ext cx="2604976" cy="412012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5E006-D9C7-41DC-B270-BA414D9CE0D1}"/>
              </a:ext>
            </a:extLst>
          </p:cNvPr>
          <p:cNvSpPr/>
          <p:nvPr/>
        </p:nvSpPr>
        <p:spPr>
          <a:xfrm>
            <a:off x="7740502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4C639-2AD9-44A1-8C60-3539C3FBA26C}"/>
              </a:ext>
            </a:extLst>
          </p:cNvPr>
          <p:cNvSpPr/>
          <p:nvPr/>
        </p:nvSpPr>
        <p:spPr>
          <a:xfrm>
            <a:off x="7740502" y="520995"/>
            <a:ext cx="3051544" cy="509963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D3965C-0B7E-43FA-AB35-2B5EE048666B}"/>
              </a:ext>
            </a:extLst>
          </p:cNvPr>
          <p:cNvSpPr/>
          <p:nvPr/>
        </p:nvSpPr>
        <p:spPr>
          <a:xfrm>
            <a:off x="967563" y="1422103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7F50"/>
                </a:solidFill>
              </a:rPr>
              <a:t>Hábitos alimenticios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408B60-0257-42D9-A8C8-65129AAA65B0}"/>
              </a:ext>
            </a:extLst>
          </p:cNvPr>
          <p:cNvSpPr/>
          <p:nvPr/>
        </p:nvSpPr>
        <p:spPr>
          <a:xfrm>
            <a:off x="805864" y="1771119"/>
            <a:ext cx="2967360" cy="10845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Selecciona los tipos de comida que más acostumbras comer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FBE9FC-6D39-47DA-BBA8-E31D56EF75F0}"/>
              </a:ext>
            </a:extLst>
          </p:cNvPr>
          <p:cNvSpPr/>
          <p:nvPr/>
        </p:nvSpPr>
        <p:spPr>
          <a:xfrm>
            <a:off x="1516028" y="3066161"/>
            <a:ext cx="1547033" cy="284426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De todo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99DF86-50D9-41FE-A418-680674106C6F}"/>
              </a:ext>
            </a:extLst>
          </p:cNvPr>
          <p:cNvSpPr/>
          <p:nvPr/>
        </p:nvSpPr>
        <p:spPr>
          <a:xfrm>
            <a:off x="967563" y="3579714"/>
            <a:ext cx="2604976" cy="4120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D8998A-FEE3-428D-851A-2F19FFA5136E}"/>
              </a:ext>
            </a:extLst>
          </p:cNvPr>
          <p:cNvSpPr/>
          <p:nvPr/>
        </p:nvSpPr>
        <p:spPr>
          <a:xfrm>
            <a:off x="1516028" y="3634204"/>
            <a:ext cx="1547033" cy="2844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7F50"/>
                </a:solidFill>
              </a:rPr>
              <a:t>Vegetariano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F0D70A-E5D6-47D4-ABE5-B557723CF335}"/>
              </a:ext>
            </a:extLst>
          </p:cNvPr>
          <p:cNvSpPr/>
          <p:nvPr/>
        </p:nvSpPr>
        <p:spPr>
          <a:xfrm>
            <a:off x="967563" y="4147757"/>
            <a:ext cx="2604976" cy="4120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9DEF9F-795E-4A58-8140-7769A1961F78}"/>
              </a:ext>
            </a:extLst>
          </p:cNvPr>
          <p:cNvSpPr/>
          <p:nvPr/>
        </p:nvSpPr>
        <p:spPr>
          <a:xfrm>
            <a:off x="1516028" y="4202247"/>
            <a:ext cx="1547033" cy="2844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7F50"/>
                </a:solidFill>
              </a:rPr>
              <a:t>Vegano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C7C557-8CA2-43BE-B144-57BACD6C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7" y="3114775"/>
            <a:ext cx="241796" cy="187197"/>
          </a:xfrm>
          <a:prstGeom prst="rect">
            <a:avLst/>
          </a:prstGeom>
        </p:spPr>
      </p:pic>
      <p:sp>
        <p:nvSpPr>
          <p:cNvPr id="53" name="Rectangle 9">
            <a:extLst>
              <a:ext uri="{FF2B5EF4-FFF2-40B4-BE49-F238E27FC236}">
                <a16:creationId xmlns:a16="http://schemas.microsoft.com/office/drawing/2014/main" id="{EEFD31AE-B239-49F6-BDA2-AE70071907B4}"/>
              </a:ext>
            </a:extLst>
          </p:cNvPr>
          <p:cNvSpPr/>
          <p:nvPr/>
        </p:nvSpPr>
        <p:spPr>
          <a:xfrm>
            <a:off x="4242390" y="520995"/>
            <a:ext cx="3051544" cy="412012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29">
            <a:extLst>
              <a:ext uri="{FF2B5EF4-FFF2-40B4-BE49-F238E27FC236}">
                <a16:creationId xmlns:a16="http://schemas.microsoft.com/office/drawing/2014/main" id="{58C31969-7914-4112-BB03-BC2EF435400F}"/>
              </a:ext>
            </a:extLst>
          </p:cNvPr>
          <p:cNvSpPr/>
          <p:nvPr/>
        </p:nvSpPr>
        <p:spPr>
          <a:xfrm>
            <a:off x="4465674" y="1422103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7F50"/>
                </a:solidFill>
              </a:rPr>
              <a:t>Permisos de ubicación</a:t>
            </a:r>
          </a:p>
        </p:txBody>
      </p:sp>
      <p:sp>
        <p:nvSpPr>
          <p:cNvPr id="56" name="Rectangle: Rounded Corners 30">
            <a:extLst>
              <a:ext uri="{FF2B5EF4-FFF2-40B4-BE49-F238E27FC236}">
                <a16:creationId xmlns:a16="http://schemas.microsoft.com/office/drawing/2014/main" id="{666EA7E6-C294-4464-A375-39B7E02BC558}"/>
              </a:ext>
            </a:extLst>
          </p:cNvPr>
          <p:cNvSpPr/>
          <p:nvPr/>
        </p:nvSpPr>
        <p:spPr>
          <a:xfrm>
            <a:off x="4303975" y="1771119"/>
            <a:ext cx="2967360" cy="10845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Es necesario habilitar los permisos de ubicación para que podamos bla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</a:rPr>
              <a:t>bla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</a:rPr>
              <a:t>bla</a:t>
            </a:r>
            <a:endParaRPr lang="es-MX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AF3FE875-0544-4E7A-9460-E36D133E6813}"/>
              </a:ext>
            </a:extLst>
          </p:cNvPr>
          <p:cNvSpPr/>
          <p:nvPr/>
        </p:nvSpPr>
        <p:spPr>
          <a:xfrm>
            <a:off x="4599467" y="2923094"/>
            <a:ext cx="2337390" cy="681492"/>
          </a:xfrm>
          <a:prstGeom prst="roundRect">
            <a:avLst>
              <a:gd name="adj" fmla="val 27635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latin typeface="Arial Rounded MT Bold" panose="020F0704030504030204" pitchFamily="34" charset="0"/>
              </a:rPr>
              <a:t>Habilitar permisos de ubicación</a:t>
            </a:r>
          </a:p>
        </p:txBody>
      </p:sp>
      <p:sp>
        <p:nvSpPr>
          <p:cNvPr id="64" name="Rectangle: Rounded Corners 32">
            <a:extLst>
              <a:ext uri="{FF2B5EF4-FFF2-40B4-BE49-F238E27FC236}">
                <a16:creationId xmlns:a16="http://schemas.microsoft.com/office/drawing/2014/main" id="{5ED16408-3444-4637-8842-9995B30BF797}"/>
              </a:ext>
            </a:extLst>
          </p:cNvPr>
          <p:cNvSpPr/>
          <p:nvPr/>
        </p:nvSpPr>
        <p:spPr>
          <a:xfrm>
            <a:off x="7755782" y="1634302"/>
            <a:ext cx="3037504" cy="37245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B2C6668-A92D-467C-BA75-FC7AA8034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7755781" y="1654700"/>
            <a:ext cx="3036265" cy="3704125"/>
          </a:xfrm>
          <a:prstGeom prst="rect">
            <a:avLst/>
          </a:prstGeom>
        </p:spPr>
      </p:pic>
      <p:sp>
        <p:nvSpPr>
          <p:cNvPr id="66" name="Rectangle: Rounded Corners 11">
            <a:extLst>
              <a:ext uri="{FF2B5EF4-FFF2-40B4-BE49-F238E27FC236}">
                <a16:creationId xmlns:a16="http://schemas.microsoft.com/office/drawing/2014/main" id="{7CF63961-E54A-4088-A7DF-DB58C8C91142}"/>
              </a:ext>
            </a:extLst>
          </p:cNvPr>
          <p:cNvSpPr/>
          <p:nvPr/>
        </p:nvSpPr>
        <p:spPr>
          <a:xfrm>
            <a:off x="7755782" y="4470208"/>
            <a:ext cx="3036264" cy="1323225"/>
          </a:xfrm>
          <a:prstGeom prst="roundRect">
            <a:avLst>
              <a:gd name="adj" fmla="val 23610"/>
            </a:avLst>
          </a:prstGeom>
          <a:solidFill>
            <a:srgbClr val="7F7F7F">
              <a:alpha val="65098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400" b="1" dirty="0"/>
              <a:t>Pan especial, carne de algo, tomate, aguacate, cebolla, esta hamburguesa es la especial …</a:t>
            </a:r>
          </a:p>
        </p:txBody>
      </p:sp>
      <p:sp>
        <p:nvSpPr>
          <p:cNvPr id="65" name="Rectangle: Rounded Corners 11">
            <a:extLst>
              <a:ext uri="{FF2B5EF4-FFF2-40B4-BE49-F238E27FC236}">
                <a16:creationId xmlns:a16="http://schemas.microsoft.com/office/drawing/2014/main" id="{17B4ECFB-2738-45D6-8A93-217679FCFDC8}"/>
              </a:ext>
            </a:extLst>
          </p:cNvPr>
          <p:cNvSpPr/>
          <p:nvPr/>
        </p:nvSpPr>
        <p:spPr>
          <a:xfrm>
            <a:off x="7891753" y="4237094"/>
            <a:ext cx="1433771" cy="320036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La matona</a:t>
            </a:r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6B056B8-D34C-4F42-839D-7350A98FC6F6}"/>
              </a:ext>
            </a:extLst>
          </p:cNvPr>
          <p:cNvSpPr/>
          <p:nvPr/>
        </p:nvSpPr>
        <p:spPr>
          <a:xfrm>
            <a:off x="7755782" y="5369977"/>
            <a:ext cx="3036264" cy="68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>
              <a:latin typeface="Arial Rounded MT Bold" panose="020F0704030504030204" pitchFamily="34" charset="0"/>
            </a:endParaRP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id="{841AD870-9FE7-4D96-B009-2D6F61BD4E12}"/>
              </a:ext>
            </a:extLst>
          </p:cNvPr>
          <p:cNvSpPr/>
          <p:nvPr/>
        </p:nvSpPr>
        <p:spPr>
          <a:xfrm>
            <a:off x="7740501" y="5369977"/>
            <a:ext cx="3051544" cy="772431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3A5B4F-C536-45B1-A45B-1CE435685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29" y="5471979"/>
            <a:ext cx="566534" cy="566534"/>
          </a:xfrm>
          <a:prstGeom prst="rect">
            <a:avLst/>
          </a:prstGeom>
        </p:spPr>
      </p:pic>
      <p:pic>
        <p:nvPicPr>
          <p:cNvPr id="13" name="Imagen 12" descr="Imagen que contiene dibujo, firmar, reloj, blanco&#10;&#10;Descripción generada automáticamente">
            <a:extLst>
              <a:ext uri="{FF2B5EF4-FFF2-40B4-BE49-F238E27FC236}">
                <a16:creationId xmlns:a16="http://schemas.microsoft.com/office/drawing/2014/main" id="{8B81140E-A496-4C1C-B004-DA815182C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53" y="5466439"/>
            <a:ext cx="566534" cy="566534"/>
          </a:xfrm>
          <a:prstGeom prst="rect">
            <a:avLst/>
          </a:prstGeom>
        </p:spPr>
      </p:pic>
      <p:sp>
        <p:nvSpPr>
          <p:cNvPr id="75" name="Rectangle: Rounded Corners 34">
            <a:extLst>
              <a:ext uri="{FF2B5EF4-FFF2-40B4-BE49-F238E27FC236}">
                <a16:creationId xmlns:a16="http://schemas.microsoft.com/office/drawing/2014/main" id="{FDC30D20-800E-4F89-BD85-30CAA9CCD5F6}"/>
              </a:ext>
            </a:extLst>
          </p:cNvPr>
          <p:cNvSpPr/>
          <p:nvPr/>
        </p:nvSpPr>
        <p:spPr>
          <a:xfrm>
            <a:off x="8555840" y="5442856"/>
            <a:ext cx="1414107" cy="583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7F50"/>
                </a:solidFill>
              </a:rPr>
              <a:t>Di </a:t>
            </a:r>
            <a:r>
              <a:rPr lang="es-MX" b="1" dirty="0" err="1">
                <a:solidFill>
                  <a:srgbClr val="FF7F50"/>
                </a:solidFill>
              </a:rPr>
              <a:t>Molto</a:t>
            </a:r>
            <a:endParaRPr lang="es-MX" b="1" dirty="0">
              <a:solidFill>
                <a:srgbClr val="FF7F50"/>
              </a:solidFill>
            </a:endParaRP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2623CC34-0232-4686-9FD2-5DC8BE882708}"/>
              </a:ext>
            </a:extLst>
          </p:cNvPr>
          <p:cNvSpPr/>
          <p:nvPr/>
        </p:nvSpPr>
        <p:spPr>
          <a:xfrm>
            <a:off x="7865525" y="1083440"/>
            <a:ext cx="1460000" cy="498380"/>
          </a:xfrm>
          <a:prstGeom prst="roundRect">
            <a:avLst>
              <a:gd name="adj" fmla="val 33868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Rounded MT Bold" panose="020F0704030504030204" pitchFamily="34" charset="0"/>
              </a:rPr>
              <a:t>Buscar algo de cenar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A2821F8B-4366-4778-B7B6-A5BAF9172DB8}"/>
              </a:ext>
            </a:extLst>
          </p:cNvPr>
          <p:cNvSpPr/>
          <p:nvPr/>
        </p:nvSpPr>
        <p:spPr>
          <a:xfrm>
            <a:off x="9397465" y="1083440"/>
            <a:ext cx="1295207" cy="498380"/>
          </a:xfrm>
          <a:prstGeom prst="roundRect">
            <a:avLst>
              <a:gd name="adj" fmla="val 33868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Rounded MT Bold" panose="020F0704030504030204" pitchFamily="34" charset="0"/>
              </a:rPr>
              <a:t>Bandeja local</a:t>
            </a:r>
          </a:p>
        </p:txBody>
      </p:sp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4F0CE6-D3D1-4807-92CA-046B1B1AE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25" y="654824"/>
            <a:ext cx="332325" cy="333204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25099FE7-61CE-464D-93BF-042A4AAB16A4}"/>
              </a:ext>
            </a:extLst>
          </p:cNvPr>
          <p:cNvSpPr/>
          <p:nvPr/>
        </p:nvSpPr>
        <p:spPr>
          <a:xfrm>
            <a:off x="-1010653" y="2623226"/>
            <a:ext cx="312821" cy="24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B29449A5-AE3D-4DD1-B6CD-6976767CBE64}"/>
              </a:ext>
            </a:extLst>
          </p:cNvPr>
          <p:cNvSpPr/>
          <p:nvPr/>
        </p:nvSpPr>
        <p:spPr>
          <a:xfrm>
            <a:off x="1169784" y="5264700"/>
            <a:ext cx="2252885" cy="491492"/>
          </a:xfrm>
          <a:prstGeom prst="roundRect">
            <a:avLst>
              <a:gd name="adj" fmla="val 48303"/>
            </a:avLst>
          </a:prstGeom>
          <a:solidFill>
            <a:srgbClr val="FF7F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Continuar</a:t>
            </a:r>
          </a:p>
        </p:txBody>
      </p:sp>
      <p:sp>
        <p:nvSpPr>
          <p:cNvPr id="86" name="Rectangle: Rounded Corners 29">
            <a:extLst>
              <a:ext uri="{FF2B5EF4-FFF2-40B4-BE49-F238E27FC236}">
                <a16:creationId xmlns:a16="http://schemas.microsoft.com/office/drawing/2014/main" id="{ED6F261D-E153-4EF2-89F9-13E79F9DAD30}"/>
              </a:ext>
            </a:extLst>
          </p:cNvPr>
          <p:cNvSpPr/>
          <p:nvPr/>
        </p:nvSpPr>
        <p:spPr>
          <a:xfrm>
            <a:off x="4693101" y="3630227"/>
            <a:ext cx="2150121" cy="3822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FF7F50"/>
                </a:solidFill>
              </a:rPr>
              <a:t>(icono de un mapita)</a:t>
            </a:r>
          </a:p>
        </p:txBody>
      </p:sp>
      <p:sp>
        <p:nvSpPr>
          <p:cNvPr id="87" name="Rectangle: Rounded Corners 29">
            <a:extLst>
              <a:ext uri="{FF2B5EF4-FFF2-40B4-BE49-F238E27FC236}">
                <a16:creationId xmlns:a16="http://schemas.microsoft.com/office/drawing/2014/main" id="{454860D3-A857-4321-9ACF-7F8E7FACC72C}"/>
              </a:ext>
            </a:extLst>
          </p:cNvPr>
          <p:cNvSpPr/>
          <p:nvPr/>
        </p:nvSpPr>
        <p:spPr>
          <a:xfrm>
            <a:off x="1195805" y="4623561"/>
            <a:ext cx="2150121" cy="3822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FF7F50"/>
                </a:solidFill>
              </a:rPr>
              <a:t>(icono de comida)</a:t>
            </a:r>
          </a:p>
        </p:txBody>
      </p:sp>
    </p:spTree>
    <p:extLst>
      <p:ext uri="{BB962C8B-B14F-4D97-AF65-F5344CB8AC3E}">
        <p14:creationId xmlns:p14="http://schemas.microsoft.com/office/powerpoint/2010/main" val="18035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3">
            <a:extLst>
              <a:ext uri="{FF2B5EF4-FFF2-40B4-BE49-F238E27FC236}">
                <a16:creationId xmlns:a16="http://schemas.microsoft.com/office/drawing/2014/main" id="{3BB804FC-B70F-4E2A-8D8B-758F6EE2F408}"/>
              </a:ext>
            </a:extLst>
          </p:cNvPr>
          <p:cNvSpPr/>
          <p:nvPr/>
        </p:nvSpPr>
        <p:spPr>
          <a:xfrm>
            <a:off x="7734362" y="6182931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5E006-D9C7-41DC-B270-BA414D9CE0D1}"/>
              </a:ext>
            </a:extLst>
          </p:cNvPr>
          <p:cNvSpPr/>
          <p:nvPr/>
        </p:nvSpPr>
        <p:spPr>
          <a:xfrm>
            <a:off x="7740502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04C5-C3F9-41D5-99C9-8829F0A5352E}"/>
              </a:ext>
            </a:extLst>
          </p:cNvPr>
          <p:cNvSpPr/>
          <p:nvPr/>
        </p:nvSpPr>
        <p:spPr>
          <a:xfrm>
            <a:off x="744279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21489-A331-4890-9D0A-80A2EB86B289}"/>
              </a:ext>
            </a:extLst>
          </p:cNvPr>
          <p:cNvSpPr/>
          <p:nvPr/>
        </p:nvSpPr>
        <p:spPr>
          <a:xfrm>
            <a:off x="744279" y="520995"/>
            <a:ext cx="3051544" cy="435935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4C639-2AD9-44A1-8C60-3539C3FBA26C}"/>
              </a:ext>
            </a:extLst>
          </p:cNvPr>
          <p:cNvSpPr/>
          <p:nvPr/>
        </p:nvSpPr>
        <p:spPr>
          <a:xfrm>
            <a:off x="7740502" y="520995"/>
            <a:ext cx="3051544" cy="509963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D3965C-0B7E-43FA-AB35-2B5EE048666B}"/>
              </a:ext>
            </a:extLst>
          </p:cNvPr>
          <p:cNvSpPr/>
          <p:nvPr/>
        </p:nvSpPr>
        <p:spPr>
          <a:xfrm>
            <a:off x="987056" y="1083440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7F50"/>
                </a:solidFill>
              </a:rPr>
              <a:t>Filtros de búsqueda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99DF86-50D9-41FE-A418-680674106C6F}"/>
              </a:ext>
            </a:extLst>
          </p:cNvPr>
          <p:cNvSpPr/>
          <p:nvPr/>
        </p:nvSpPr>
        <p:spPr>
          <a:xfrm>
            <a:off x="1853703" y="5023073"/>
            <a:ext cx="853667" cy="3340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rgbClr val="FF7F50"/>
                </a:solidFill>
              </a:rPr>
              <a:t>Vegetariano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4242390" y="520995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EEFD31AE-B239-49F6-BDA2-AE70071907B4}"/>
              </a:ext>
            </a:extLst>
          </p:cNvPr>
          <p:cNvSpPr/>
          <p:nvPr/>
        </p:nvSpPr>
        <p:spPr>
          <a:xfrm>
            <a:off x="4242390" y="520995"/>
            <a:ext cx="3051544" cy="435935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29">
            <a:extLst>
              <a:ext uri="{FF2B5EF4-FFF2-40B4-BE49-F238E27FC236}">
                <a16:creationId xmlns:a16="http://schemas.microsoft.com/office/drawing/2014/main" id="{58C31969-7914-4112-BB03-BC2EF435400F}"/>
              </a:ext>
            </a:extLst>
          </p:cNvPr>
          <p:cNvSpPr/>
          <p:nvPr/>
        </p:nvSpPr>
        <p:spPr>
          <a:xfrm>
            <a:off x="4348628" y="1067126"/>
            <a:ext cx="2839068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7F50"/>
                </a:solidFill>
              </a:rPr>
              <a:t>¿Cuál se te antoja más?</a:t>
            </a:r>
          </a:p>
        </p:txBody>
      </p:sp>
      <p:sp>
        <p:nvSpPr>
          <p:cNvPr id="64" name="Rectangle: Rounded Corners 32">
            <a:extLst>
              <a:ext uri="{FF2B5EF4-FFF2-40B4-BE49-F238E27FC236}">
                <a16:creationId xmlns:a16="http://schemas.microsoft.com/office/drawing/2014/main" id="{5ED16408-3444-4637-8842-9995B30BF797}"/>
              </a:ext>
            </a:extLst>
          </p:cNvPr>
          <p:cNvSpPr/>
          <p:nvPr/>
        </p:nvSpPr>
        <p:spPr>
          <a:xfrm>
            <a:off x="7755783" y="1014708"/>
            <a:ext cx="3037504" cy="24808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B2C6668-A92D-467C-BA75-FC7AA8034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" r="13941" b="-323"/>
          <a:stretch/>
        </p:blipFill>
        <p:spPr>
          <a:xfrm>
            <a:off x="7755782" y="1035107"/>
            <a:ext cx="3016055" cy="2460500"/>
          </a:xfrm>
          <a:prstGeom prst="rect">
            <a:avLst/>
          </a:prstGeom>
        </p:spPr>
      </p:pic>
      <p:sp>
        <p:nvSpPr>
          <p:cNvPr id="65" name="Rectangle: Rounded Corners 11">
            <a:extLst>
              <a:ext uri="{FF2B5EF4-FFF2-40B4-BE49-F238E27FC236}">
                <a16:creationId xmlns:a16="http://schemas.microsoft.com/office/drawing/2014/main" id="{17B4ECFB-2738-45D6-8A93-217679FCFDC8}"/>
              </a:ext>
            </a:extLst>
          </p:cNvPr>
          <p:cNvSpPr/>
          <p:nvPr/>
        </p:nvSpPr>
        <p:spPr>
          <a:xfrm>
            <a:off x="7891753" y="3645262"/>
            <a:ext cx="1433771" cy="320036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La matona</a:t>
            </a:r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6B056B8-D34C-4F42-839D-7350A98FC6F6}"/>
              </a:ext>
            </a:extLst>
          </p:cNvPr>
          <p:cNvSpPr/>
          <p:nvPr/>
        </p:nvSpPr>
        <p:spPr>
          <a:xfrm>
            <a:off x="7755782" y="5369977"/>
            <a:ext cx="3036264" cy="68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>
              <a:latin typeface="Arial Rounded MT Bold" panose="020F0704030504030204" pitchFamily="34" charset="0"/>
            </a:endParaRPr>
          </a:p>
        </p:txBody>
      </p:sp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4F0CE6-D3D1-4807-92CA-046B1B1A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25" y="654824"/>
            <a:ext cx="332325" cy="333204"/>
          </a:xfrm>
          <a:prstGeom prst="rect">
            <a:avLst/>
          </a:prstGeom>
        </p:spPr>
      </p:pic>
      <p:sp>
        <p:nvSpPr>
          <p:cNvPr id="42" name="Rectangle: Rounded Corners 29">
            <a:extLst>
              <a:ext uri="{FF2B5EF4-FFF2-40B4-BE49-F238E27FC236}">
                <a16:creationId xmlns:a16="http://schemas.microsoft.com/office/drawing/2014/main" id="{DEDEC2FC-0098-423C-A4AC-3F0ABACA4D30}"/>
              </a:ext>
            </a:extLst>
          </p:cNvPr>
          <p:cNvSpPr/>
          <p:nvPr/>
        </p:nvSpPr>
        <p:spPr>
          <a:xfrm>
            <a:off x="967563" y="1513561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Distancia</a:t>
            </a:r>
          </a:p>
        </p:txBody>
      </p:sp>
      <p:sp>
        <p:nvSpPr>
          <p:cNvPr id="43" name="Rectangle: Rounded Corners 32">
            <a:extLst>
              <a:ext uri="{FF2B5EF4-FFF2-40B4-BE49-F238E27FC236}">
                <a16:creationId xmlns:a16="http://schemas.microsoft.com/office/drawing/2014/main" id="{577D6C88-FAC8-44B0-9917-D65580280C22}"/>
              </a:ext>
            </a:extLst>
          </p:cNvPr>
          <p:cNvSpPr/>
          <p:nvPr/>
        </p:nvSpPr>
        <p:spPr>
          <a:xfrm>
            <a:off x="967563" y="1919565"/>
            <a:ext cx="2604976" cy="562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408B60-0257-42D9-A8C8-65129AAA65B0}"/>
              </a:ext>
            </a:extLst>
          </p:cNvPr>
          <p:cNvSpPr/>
          <p:nvPr/>
        </p:nvSpPr>
        <p:spPr>
          <a:xfrm>
            <a:off x="1283887" y="2159746"/>
            <a:ext cx="2195611" cy="2862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Entre 5 y 60 minutos</a:t>
            </a:r>
          </a:p>
        </p:txBody>
      </p:sp>
      <p:sp>
        <p:nvSpPr>
          <p:cNvPr id="44" name="Rectangle: Rounded Corners 29">
            <a:extLst>
              <a:ext uri="{FF2B5EF4-FFF2-40B4-BE49-F238E27FC236}">
                <a16:creationId xmlns:a16="http://schemas.microsoft.com/office/drawing/2014/main" id="{A9CFEBED-71DD-416F-BAFF-BD5432831671}"/>
              </a:ext>
            </a:extLst>
          </p:cNvPr>
          <p:cNvSpPr/>
          <p:nvPr/>
        </p:nvSpPr>
        <p:spPr>
          <a:xfrm>
            <a:off x="1079205" y="1900792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Cercano</a:t>
            </a:r>
          </a:p>
        </p:txBody>
      </p:sp>
      <p:sp>
        <p:nvSpPr>
          <p:cNvPr id="45" name="Rectangle: Rounded Corners 32">
            <a:extLst>
              <a:ext uri="{FF2B5EF4-FFF2-40B4-BE49-F238E27FC236}">
                <a16:creationId xmlns:a16="http://schemas.microsoft.com/office/drawing/2014/main" id="{10648DBE-FD6D-43FB-A754-9DDDF163C679}"/>
              </a:ext>
            </a:extLst>
          </p:cNvPr>
          <p:cNvSpPr/>
          <p:nvPr/>
        </p:nvSpPr>
        <p:spPr>
          <a:xfrm>
            <a:off x="987056" y="2587947"/>
            <a:ext cx="2604976" cy="562640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: Rounded Corners 30">
            <a:extLst>
              <a:ext uri="{FF2B5EF4-FFF2-40B4-BE49-F238E27FC236}">
                <a16:creationId xmlns:a16="http://schemas.microsoft.com/office/drawing/2014/main" id="{D7230A30-E86B-4B71-8668-33175A80B0EA}"/>
              </a:ext>
            </a:extLst>
          </p:cNvPr>
          <p:cNvSpPr/>
          <p:nvPr/>
        </p:nvSpPr>
        <p:spPr>
          <a:xfrm>
            <a:off x="1303380" y="2828128"/>
            <a:ext cx="2195611" cy="286281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600" dirty="0">
                <a:solidFill>
                  <a:schemeClr val="bg1"/>
                </a:solidFill>
              </a:rPr>
              <a:t>Más de 60 minutos</a:t>
            </a:r>
          </a:p>
        </p:txBody>
      </p:sp>
      <p:sp>
        <p:nvSpPr>
          <p:cNvPr id="47" name="Rectangle: Rounded Corners 29">
            <a:extLst>
              <a:ext uri="{FF2B5EF4-FFF2-40B4-BE49-F238E27FC236}">
                <a16:creationId xmlns:a16="http://schemas.microsoft.com/office/drawing/2014/main" id="{607E7EA5-98C6-47FA-B613-E47E71F9A9A3}"/>
              </a:ext>
            </a:extLst>
          </p:cNvPr>
          <p:cNvSpPr/>
          <p:nvPr/>
        </p:nvSpPr>
        <p:spPr>
          <a:xfrm>
            <a:off x="1098698" y="2569174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chemeClr val="bg1"/>
                </a:solidFill>
              </a:rPr>
              <a:t>No hay prisa</a:t>
            </a:r>
          </a:p>
        </p:txBody>
      </p:sp>
      <p:sp>
        <p:nvSpPr>
          <p:cNvPr id="48" name="Rectangle: Rounded Corners 29">
            <a:extLst>
              <a:ext uri="{FF2B5EF4-FFF2-40B4-BE49-F238E27FC236}">
                <a16:creationId xmlns:a16="http://schemas.microsoft.com/office/drawing/2014/main" id="{6563AB61-0F53-4D52-8257-634ACA295C3D}"/>
              </a:ext>
            </a:extLst>
          </p:cNvPr>
          <p:cNvSpPr/>
          <p:nvPr/>
        </p:nvSpPr>
        <p:spPr>
          <a:xfrm>
            <a:off x="967563" y="3168899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 err="1">
                <a:solidFill>
                  <a:srgbClr val="FF7F50"/>
                </a:solidFill>
              </a:rPr>
              <a:t>Dinerou</a:t>
            </a:r>
            <a:endParaRPr lang="es-MX" sz="1400" b="1" dirty="0">
              <a:solidFill>
                <a:srgbClr val="FF7F50"/>
              </a:solidFill>
            </a:endParaRPr>
          </a:p>
        </p:txBody>
      </p:sp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6F3FBEA0-436B-4A2D-A045-60145E2C987B}"/>
              </a:ext>
            </a:extLst>
          </p:cNvPr>
          <p:cNvSpPr/>
          <p:nvPr/>
        </p:nvSpPr>
        <p:spPr>
          <a:xfrm>
            <a:off x="1048867" y="3628346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angle: Rounded Corners 11">
            <a:extLst>
              <a:ext uri="{FF2B5EF4-FFF2-40B4-BE49-F238E27FC236}">
                <a16:creationId xmlns:a16="http://schemas.microsoft.com/office/drawing/2014/main" id="{3E93E094-2812-4245-BFFB-DAC2E8857EB2}"/>
              </a:ext>
            </a:extLst>
          </p:cNvPr>
          <p:cNvSpPr/>
          <p:nvPr/>
        </p:nvSpPr>
        <p:spPr>
          <a:xfrm>
            <a:off x="2189886" y="3627545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angle: Rounded Corners 11">
            <a:extLst>
              <a:ext uri="{FF2B5EF4-FFF2-40B4-BE49-F238E27FC236}">
                <a16:creationId xmlns:a16="http://schemas.microsoft.com/office/drawing/2014/main" id="{AF92953B-B99A-439D-9A4F-436D082F352E}"/>
              </a:ext>
            </a:extLst>
          </p:cNvPr>
          <p:cNvSpPr/>
          <p:nvPr/>
        </p:nvSpPr>
        <p:spPr>
          <a:xfrm>
            <a:off x="3368117" y="3627545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angle: Rounded Corners 11">
            <a:extLst>
              <a:ext uri="{FF2B5EF4-FFF2-40B4-BE49-F238E27FC236}">
                <a16:creationId xmlns:a16="http://schemas.microsoft.com/office/drawing/2014/main" id="{4F6286AD-3CF4-40DA-A5E2-903F426814AD}"/>
              </a:ext>
            </a:extLst>
          </p:cNvPr>
          <p:cNvSpPr/>
          <p:nvPr/>
        </p:nvSpPr>
        <p:spPr>
          <a:xfrm>
            <a:off x="1118537" y="3691223"/>
            <a:ext cx="2360428" cy="45719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952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: Rounded Corners 29">
            <a:extLst>
              <a:ext uri="{FF2B5EF4-FFF2-40B4-BE49-F238E27FC236}">
                <a16:creationId xmlns:a16="http://schemas.microsoft.com/office/drawing/2014/main" id="{AB4A00A0-2DBD-41E0-A725-085838910DD0}"/>
              </a:ext>
            </a:extLst>
          </p:cNvPr>
          <p:cNvSpPr/>
          <p:nvPr/>
        </p:nvSpPr>
        <p:spPr>
          <a:xfrm>
            <a:off x="967563" y="3899790"/>
            <a:ext cx="291725" cy="1562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$</a:t>
            </a:r>
          </a:p>
        </p:txBody>
      </p:sp>
      <p:sp>
        <p:nvSpPr>
          <p:cNvPr id="58" name="Rectangle: Rounded Corners 29">
            <a:extLst>
              <a:ext uri="{FF2B5EF4-FFF2-40B4-BE49-F238E27FC236}">
                <a16:creationId xmlns:a16="http://schemas.microsoft.com/office/drawing/2014/main" id="{A4FC55D3-9A74-4C66-BD5E-C99D91AE72FA}"/>
              </a:ext>
            </a:extLst>
          </p:cNvPr>
          <p:cNvSpPr/>
          <p:nvPr/>
        </p:nvSpPr>
        <p:spPr>
          <a:xfrm>
            <a:off x="2111782" y="3906914"/>
            <a:ext cx="415773" cy="1562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$$</a:t>
            </a:r>
          </a:p>
        </p:txBody>
      </p:sp>
      <p:sp>
        <p:nvSpPr>
          <p:cNvPr id="59" name="Rectangle: Rounded Corners 29">
            <a:extLst>
              <a:ext uri="{FF2B5EF4-FFF2-40B4-BE49-F238E27FC236}">
                <a16:creationId xmlns:a16="http://schemas.microsoft.com/office/drawing/2014/main" id="{3710182F-19E5-4D05-8014-41BD14A31F5E}"/>
              </a:ext>
            </a:extLst>
          </p:cNvPr>
          <p:cNvSpPr/>
          <p:nvPr/>
        </p:nvSpPr>
        <p:spPr>
          <a:xfrm>
            <a:off x="3219301" y="3906914"/>
            <a:ext cx="519328" cy="1562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$$$</a:t>
            </a: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EC94389E-D7B7-4690-BE5C-BBD22D72D44D}"/>
              </a:ext>
            </a:extLst>
          </p:cNvPr>
          <p:cNvSpPr/>
          <p:nvPr/>
        </p:nvSpPr>
        <p:spPr>
          <a:xfrm>
            <a:off x="1487856" y="3632861"/>
            <a:ext cx="174085" cy="168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Rectangle: Rounded Corners 30">
            <a:extLst>
              <a:ext uri="{FF2B5EF4-FFF2-40B4-BE49-F238E27FC236}">
                <a16:creationId xmlns:a16="http://schemas.microsoft.com/office/drawing/2014/main" id="{27625158-A183-41EB-B356-662D7DE19C87}"/>
              </a:ext>
            </a:extLst>
          </p:cNvPr>
          <p:cNvSpPr/>
          <p:nvPr/>
        </p:nvSpPr>
        <p:spPr>
          <a:xfrm>
            <a:off x="804133" y="4188952"/>
            <a:ext cx="2287078" cy="550279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Solo con envío a domicilio</a:t>
            </a:r>
          </a:p>
        </p:txBody>
      </p:sp>
      <p:sp>
        <p:nvSpPr>
          <p:cNvPr id="72" name="Rectangle: Rounded Corners 30">
            <a:extLst>
              <a:ext uri="{FF2B5EF4-FFF2-40B4-BE49-F238E27FC236}">
                <a16:creationId xmlns:a16="http://schemas.microsoft.com/office/drawing/2014/main" id="{07BEEFEF-CFCB-434D-A052-6A8E7E475314}"/>
              </a:ext>
            </a:extLst>
          </p:cNvPr>
          <p:cNvSpPr/>
          <p:nvPr/>
        </p:nvSpPr>
        <p:spPr>
          <a:xfrm>
            <a:off x="802350" y="4480459"/>
            <a:ext cx="2287078" cy="550279"/>
          </a:xfrm>
          <a:prstGeom prst="roundRect">
            <a:avLst>
              <a:gd name="adj" fmla="val 5000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Solo lugares abiertos</a:t>
            </a:r>
          </a:p>
        </p:txBody>
      </p:sp>
      <p:sp>
        <p:nvSpPr>
          <p:cNvPr id="77" name="Rectangle: Rounded Corners 32">
            <a:extLst>
              <a:ext uri="{FF2B5EF4-FFF2-40B4-BE49-F238E27FC236}">
                <a16:creationId xmlns:a16="http://schemas.microsoft.com/office/drawing/2014/main" id="{3EAD41A5-0182-4DB4-A164-83AB87762818}"/>
              </a:ext>
            </a:extLst>
          </p:cNvPr>
          <p:cNvSpPr/>
          <p:nvPr/>
        </p:nvSpPr>
        <p:spPr>
          <a:xfrm>
            <a:off x="3104708" y="4387580"/>
            <a:ext cx="366154" cy="148286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2" name="Rectangle: Rounded Corners 11">
            <a:extLst>
              <a:ext uri="{FF2B5EF4-FFF2-40B4-BE49-F238E27FC236}">
                <a16:creationId xmlns:a16="http://schemas.microsoft.com/office/drawing/2014/main" id="{F64F92F4-A639-46E0-BAEA-251FD4B3BDDE}"/>
              </a:ext>
            </a:extLst>
          </p:cNvPr>
          <p:cNvSpPr/>
          <p:nvPr/>
        </p:nvSpPr>
        <p:spPr>
          <a:xfrm>
            <a:off x="3323490" y="4396133"/>
            <a:ext cx="134627" cy="121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angle: Rounded Corners 32">
            <a:extLst>
              <a:ext uri="{FF2B5EF4-FFF2-40B4-BE49-F238E27FC236}">
                <a16:creationId xmlns:a16="http://schemas.microsoft.com/office/drawing/2014/main" id="{44008A0E-36BF-4F19-89B2-64DA8FED698C}"/>
              </a:ext>
            </a:extLst>
          </p:cNvPr>
          <p:cNvSpPr/>
          <p:nvPr/>
        </p:nvSpPr>
        <p:spPr>
          <a:xfrm>
            <a:off x="3095996" y="4674329"/>
            <a:ext cx="366154" cy="14828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Rectangle: Rounded Corners 11">
            <a:extLst>
              <a:ext uri="{FF2B5EF4-FFF2-40B4-BE49-F238E27FC236}">
                <a16:creationId xmlns:a16="http://schemas.microsoft.com/office/drawing/2014/main" id="{A698334D-8A98-40D4-99AC-F705DB3EF333}"/>
              </a:ext>
            </a:extLst>
          </p:cNvPr>
          <p:cNvSpPr/>
          <p:nvPr/>
        </p:nvSpPr>
        <p:spPr>
          <a:xfrm>
            <a:off x="3104708" y="4687484"/>
            <a:ext cx="134627" cy="121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angle: Rounded Corners 32">
            <a:extLst>
              <a:ext uri="{FF2B5EF4-FFF2-40B4-BE49-F238E27FC236}">
                <a16:creationId xmlns:a16="http://schemas.microsoft.com/office/drawing/2014/main" id="{FA2A899A-2001-4804-8F0B-A95E5DB192F8}"/>
              </a:ext>
            </a:extLst>
          </p:cNvPr>
          <p:cNvSpPr/>
          <p:nvPr/>
        </p:nvSpPr>
        <p:spPr>
          <a:xfrm>
            <a:off x="2718872" y="5023073"/>
            <a:ext cx="853667" cy="3340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rgbClr val="FF7F50"/>
                </a:solidFill>
              </a:rPr>
              <a:t>Vegano</a:t>
            </a:r>
          </a:p>
        </p:txBody>
      </p:sp>
      <p:sp>
        <p:nvSpPr>
          <p:cNvPr id="87" name="Rectangle: Rounded Corners 32">
            <a:extLst>
              <a:ext uri="{FF2B5EF4-FFF2-40B4-BE49-F238E27FC236}">
                <a16:creationId xmlns:a16="http://schemas.microsoft.com/office/drawing/2014/main" id="{DFACB8B2-E7D7-4E8D-BF58-3F294CDA985E}"/>
              </a:ext>
            </a:extLst>
          </p:cNvPr>
          <p:cNvSpPr/>
          <p:nvPr/>
        </p:nvSpPr>
        <p:spPr>
          <a:xfrm>
            <a:off x="985967" y="5023073"/>
            <a:ext cx="853667" cy="334086"/>
          </a:xfrm>
          <a:prstGeom prst="roundRect">
            <a:avLst>
              <a:gd name="adj" fmla="val 0"/>
            </a:avLst>
          </a:prstGeom>
          <a:solidFill>
            <a:srgbClr val="FF7F50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DCD7B91A-51CB-4B37-8DDF-9E31A8D400EE}"/>
              </a:ext>
            </a:extLst>
          </p:cNvPr>
          <p:cNvSpPr/>
          <p:nvPr/>
        </p:nvSpPr>
        <p:spPr>
          <a:xfrm>
            <a:off x="1498391" y="5496567"/>
            <a:ext cx="1543320" cy="467584"/>
          </a:xfrm>
          <a:prstGeom prst="roundRect">
            <a:avLst>
              <a:gd name="adj" fmla="val 49260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Rounded MT Bold" panose="020F0704030504030204" pitchFamily="34" charset="0"/>
              </a:rPr>
              <a:t>Buscar</a:t>
            </a:r>
          </a:p>
        </p:txBody>
      </p:sp>
      <p:sp>
        <p:nvSpPr>
          <p:cNvPr id="89" name="Rectangle: Rounded Corners 29">
            <a:extLst>
              <a:ext uri="{FF2B5EF4-FFF2-40B4-BE49-F238E27FC236}">
                <a16:creationId xmlns:a16="http://schemas.microsoft.com/office/drawing/2014/main" id="{8C8D53FC-853D-43C1-82BB-062A91B41DBE}"/>
              </a:ext>
            </a:extLst>
          </p:cNvPr>
          <p:cNvSpPr/>
          <p:nvPr/>
        </p:nvSpPr>
        <p:spPr>
          <a:xfrm>
            <a:off x="4460913" y="1332630"/>
            <a:ext cx="2604976" cy="41201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Tu selección</a:t>
            </a:r>
          </a:p>
        </p:txBody>
      </p:sp>
      <p:pic>
        <p:nvPicPr>
          <p:cNvPr id="90" name="Imagen 8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9370FC46-A254-4BC8-8C4A-EA791EFCD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4596423" y="1856015"/>
            <a:ext cx="1026574" cy="1252380"/>
          </a:xfrm>
          <a:prstGeom prst="rect">
            <a:avLst/>
          </a:prstGeom>
        </p:spPr>
      </p:pic>
      <p:pic>
        <p:nvPicPr>
          <p:cNvPr id="91" name="Imagen 90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3963389F-B083-4A58-A7FD-60B299C94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5928678" y="1856015"/>
            <a:ext cx="1026574" cy="1252380"/>
          </a:xfrm>
          <a:prstGeom prst="rect">
            <a:avLst/>
          </a:prstGeom>
        </p:spPr>
      </p:pic>
      <p:pic>
        <p:nvPicPr>
          <p:cNvPr id="92" name="Imagen 91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B1256540-759E-4FE6-91D1-007843745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4602203" y="3327483"/>
            <a:ext cx="1026574" cy="1252380"/>
          </a:xfrm>
          <a:prstGeom prst="rect">
            <a:avLst/>
          </a:prstGeom>
        </p:spPr>
      </p:pic>
      <p:pic>
        <p:nvPicPr>
          <p:cNvPr id="93" name="Imagen 92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40103278-3CA1-43C0-8675-992DF3C09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5934458" y="3334607"/>
            <a:ext cx="1026574" cy="1252380"/>
          </a:xfrm>
          <a:prstGeom prst="rect">
            <a:avLst/>
          </a:prstGeom>
        </p:spPr>
      </p:pic>
      <p:pic>
        <p:nvPicPr>
          <p:cNvPr id="95" name="Imagen 94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E5FFAA42-262C-44B1-BE25-42EFBAD0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5255894" y="4850704"/>
            <a:ext cx="1026574" cy="1252380"/>
          </a:xfrm>
          <a:prstGeom prst="rect">
            <a:avLst/>
          </a:prstGeom>
        </p:spPr>
      </p:pic>
      <p:sp>
        <p:nvSpPr>
          <p:cNvPr id="97" name="Rectangle 9">
            <a:extLst>
              <a:ext uri="{FF2B5EF4-FFF2-40B4-BE49-F238E27FC236}">
                <a16:creationId xmlns:a16="http://schemas.microsoft.com/office/drawing/2014/main" id="{28751F0E-1EC8-467B-9330-4A570992122A}"/>
              </a:ext>
            </a:extLst>
          </p:cNvPr>
          <p:cNvSpPr/>
          <p:nvPr/>
        </p:nvSpPr>
        <p:spPr>
          <a:xfrm>
            <a:off x="5932643" y="3323231"/>
            <a:ext cx="1022609" cy="1265650"/>
          </a:xfrm>
          <a:prstGeom prst="rect">
            <a:avLst/>
          </a:prstGeom>
          <a:solidFill>
            <a:srgbClr val="FF7F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0" name="Imagen 9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EE5474-AE8B-45C6-8621-95B0300EC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98" y="3627545"/>
            <a:ext cx="566534" cy="566534"/>
          </a:xfrm>
          <a:prstGeom prst="rect">
            <a:avLst/>
          </a:prstGeom>
        </p:spPr>
      </p:pic>
      <p:sp>
        <p:nvSpPr>
          <p:cNvPr id="101" name="Rectangle 9">
            <a:extLst>
              <a:ext uri="{FF2B5EF4-FFF2-40B4-BE49-F238E27FC236}">
                <a16:creationId xmlns:a16="http://schemas.microsoft.com/office/drawing/2014/main" id="{BFE77BC5-2FDB-41CB-90FE-7B5F718DBA2B}"/>
              </a:ext>
            </a:extLst>
          </p:cNvPr>
          <p:cNvSpPr/>
          <p:nvPr/>
        </p:nvSpPr>
        <p:spPr>
          <a:xfrm>
            <a:off x="4254773" y="5525370"/>
            <a:ext cx="3051544" cy="642498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2" name="Rectangle 14">
            <a:extLst>
              <a:ext uri="{FF2B5EF4-FFF2-40B4-BE49-F238E27FC236}">
                <a16:creationId xmlns:a16="http://schemas.microsoft.com/office/drawing/2014/main" id="{D3976100-BBCA-40D9-8172-D370AA43E547}"/>
              </a:ext>
            </a:extLst>
          </p:cNvPr>
          <p:cNvSpPr/>
          <p:nvPr/>
        </p:nvSpPr>
        <p:spPr>
          <a:xfrm>
            <a:off x="5727696" y="5645253"/>
            <a:ext cx="1460000" cy="400403"/>
          </a:xfrm>
          <a:prstGeom prst="roundRect">
            <a:avLst>
              <a:gd name="adj" fmla="val 47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Seguir buscando</a:t>
            </a:r>
          </a:p>
        </p:txBody>
      </p:sp>
      <p:sp>
        <p:nvSpPr>
          <p:cNvPr id="103" name="Rectangle 14">
            <a:extLst>
              <a:ext uri="{FF2B5EF4-FFF2-40B4-BE49-F238E27FC236}">
                <a16:creationId xmlns:a16="http://schemas.microsoft.com/office/drawing/2014/main" id="{D0D5FE6A-D6B3-4F65-B7FF-28B67B73E0E4}"/>
              </a:ext>
            </a:extLst>
          </p:cNvPr>
          <p:cNvSpPr/>
          <p:nvPr/>
        </p:nvSpPr>
        <p:spPr>
          <a:xfrm>
            <a:off x="4364798" y="5641279"/>
            <a:ext cx="1282249" cy="4004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Descartar</a:t>
            </a:r>
          </a:p>
        </p:txBody>
      </p:sp>
      <p:sp>
        <p:nvSpPr>
          <p:cNvPr id="104" name="Rectangle: Rounded Corners 30">
            <a:extLst>
              <a:ext uri="{FF2B5EF4-FFF2-40B4-BE49-F238E27FC236}">
                <a16:creationId xmlns:a16="http://schemas.microsoft.com/office/drawing/2014/main" id="{F1CF40D1-7549-4C0D-A7B4-4DCF2B1373E8}"/>
              </a:ext>
            </a:extLst>
          </p:cNvPr>
          <p:cNvSpPr/>
          <p:nvPr/>
        </p:nvSpPr>
        <p:spPr>
          <a:xfrm>
            <a:off x="7891753" y="4201875"/>
            <a:ext cx="2719097" cy="895274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Una descripción bien cheesy que te haga olvidar que traes lonche de godín pa gastarte hora y media de tu salario en una anvorguesa sobrevalorada</a:t>
            </a:r>
          </a:p>
        </p:txBody>
      </p:sp>
      <p:sp>
        <p:nvSpPr>
          <p:cNvPr id="105" name="Rectangle: Rounded Corners 29">
            <a:extLst>
              <a:ext uri="{FF2B5EF4-FFF2-40B4-BE49-F238E27FC236}">
                <a16:creationId xmlns:a16="http://schemas.microsoft.com/office/drawing/2014/main" id="{61346553-1215-4CB6-9660-6CAAC306BB08}"/>
              </a:ext>
            </a:extLst>
          </p:cNvPr>
          <p:cNvSpPr/>
          <p:nvPr/>
        </p:nvSpPr>
        <p:spPr>
          <a:xfrm>
            <a:off x="7906358" y="3997150"/>
            <a:ext cx="987203" cy="281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solidFill>
                  <a:srgbClr val="FF7F50"/>
                </a:solidFill>
              </a:rPr>
              <a:t>25 minutos</a:t>
            </a:r>
          </a:p>
        </p:txBody>
      </p:sp>
      <p:sp>
        <p:nvSpPr>
          <p:cNvPr id="106" name="Rectangle: Rounded Corners 29">
            <a:extLst>
              <a:ext uri="{FF2B5EF4-FFF2-40B4-BE49-F238E27FC236}">
                <a16:creationId xmlns:a16="http://schemas.microsoft.com/office/drawing/2014/main" id="{EFDD17E8-35E7-4CF7-822E-D9821CCDFB2D}"/>
              </a:ext>
            </a:extLst>
          </p:cNvPr>
          <p:cNvSpPr/>
          <p:nvPr/>
        </p:nvSpPr>
        <p:spPr>
          <a:xfrm>
            <a:off x="9340129" y="3631856"/>
            <a:ext cx="1270722" cy="3822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b="1" dirty="0">
                <a:solidFill>
                  <a:srgbClr val="FF7F50"/>
                </a:solidFill>
              </a:rPr>
              <a:t>79.00 MXN</a:t>
            </a:r>
          </a:p>
        </p:txBody>
      </p:sp>
      <p:sp>
        <p:nvSpPr>
          <p:cNvPr id="108" name="Rectangle: Rounded Corners 11">
            <a:extLst>
              <a:ext uri="{FF2B5EF4-FFF2-40B4-BE49-F238E27FC236}">
                <a16:creationId xmlns:a16="http://schemas.microsoft.com/office/drawing/2014/main" id="{B8135569-C030-4DD8-94ED-5C87EDF553B6}"/>
              </a:ext>
            </a:extLst>
          </p:cNvPr>
          <p:cNvSpPr/>
          <p:nvPr/>
        </p:nvSpPr>
        <p:spPr>
          <a:xfrm>
            <a:off x="7949736" y="5141856"/>
            <a:ext cx="1670050" cy="215303"/>
          </a:xfrm>
          <a:prstGeom prst="roundRect">
            <a:avLst>
              <a:gd name="adj" fmla="val 0"/>
            </a:avLst>
          </a:prstGeom>
          <a:solidFill>
            <a:srgbClr val="FF7F50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/>
              <a:t>Disponible a domicilio</a:t>
            </a:r>
          </a:p>
        </p:txBody>
      </p:sp>
      <p:sp>
        <p:nvSpPr>
          <p:cNvPr id="109" name="Rectangle: Rounded Corners 30">
            <a:extLst>
              <a:ext uri="{FF2B5EF4-FFF2-40B4-BE49-F238E27FC236}">
                <a16:creationId xmlns:a16="http://schemas.microsoft.com/office/drawing/2014/main" id="{9476EED9-E3EA-45AA-AFBF-BBE552AB35CB}"/>
              </a:ext>
            </a:extLst>
          </p:cNvPr>
          <p:cNvSpPr/>
          <p:nvPr/>
        </p:nvSpPr>
        <p:spPr>
          <a:xfrm>
            <a:off x="7914365" y="5457271"/>
            <a:ext cx="2719097" cy="354692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Av. Las Américas, 12345, Guadalupe N.L.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50F66C-BCE0-428B-981C-FCAAEC8A08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50"/>
          <a:stretch/>
        </p:blipFill>
        <p:spPr>
          <a:xfrm>
            <a:off x="7977461" y="5839668"/>
            <a:ext cx="2656001" cy="1326897"/>
          </a:xfrm>
          <a:prstGeom prst="rect">
            <a:avLst/>
          </a:prstGeom>
        </p:spPr>
      </p:pic>
      <p:sp>
        <p:nvSpPr>
          <p:cNvPr id="112" name="Rectangle: Rounded Corners 11">
            <a:extLst>
              <a:ext uri="{FF2B5EF4-FFF2-40B4-BE49-F238E27FC236}">
                <a16:creationId xmlns:a16="http://schemas.microsoft.com/office/drawing/2014/main" id="{54D98895-A18F-4F5D-8F20-C5AC86E51A0E}"/>
              </a:ext>
            </a:extLst>
          </p:cNvPr>
          <p:cNvSpPr/>
          <p:nvPr/>
        </p:nvSpPr>
        <p:spPr>
          <a:xfrm>
            <a:off x="8623243" y="7315232"/>
            <a:ext cx="1433771" cy="320036"/>
          </a:xfrm>
          <a:prstGeom prst="roundRect">
            <a:avLst>
              <a:gd name="adj" fmla="val 47024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/>
              <a:t>Compartir</a:t>
            </a:r>
          </a:p>
        </p:txBody>
      </p:sp>
      <p:sp>
        <p:nvSpPr>
          <p:cNvPr id="113" name="Rectangle: Rounded Corners 29">
            <a:extLst>
              <a:ext uri="{FF2B5EF4-FFF2-40B4-BE49-F238E27FC236}">
                <a16:creationId xmlns:a16="http://schemas.microsoft.com/office/drawing/2014/main" id="{0DD7C9C3-5E78-44FC-9934-6BE9ABB4E55A}"/>
              </a:ext>
            </a:extLst>
          </p:cNvPr>
          <p:cNvSpPr/>
          <p:nvPr/>
        </p:nvSpPr>
        <p:spPr>
          <a:xfrm>
            <a:off x="8753543" y="7835698"/>
            <a:ext cx="1143961" cy="41201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chemeClr val="bg1"/>
                </a:solidFill>
              </a:rPr>
              <a:t>Reportar</a:t>
            </a:r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61FBD940-C465-4188-A458-5EFD862AD2C6}"/>
              </a:ext>
            </a:extLst>
          </p:cNvPr>
          <p:cNvSpPr/>
          <p:nvPr/>
        </p:nvSpPr>
        <p:spPr>
          <a:xfrm>
            <a:off x="8893561" y="7968047"/>
            <a:ext cx="165664" cy="125147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DFBBD4A-DEBD-4EE7-8623-982169B3709E}"/>
              </a:ext>
            </a:extLst>
          </p:cNvPr>
          <p:cNvSpPr/>
          <p:nvPr/>
        </p:nvSpPr>
        <p:spPr>
          <a:xfrm rot="6841238">
            <a:off x="9780125" y="7433497"/>
            <a:ext cx="165664" cy="125147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livery, motorbike, motorcycle, rider, shipping icon">
            <a:extLst>
              <a:ext uri="{FF2B5EF4-FFF2-40B4-BE49-F238E27FC236}">
                <a16:creationId xmlns:a16="http://schemas.microsoft.com/office/drawing/2014/main" id="{314B9989-7AE6-4303-9C9A-E59CEB1A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22" y="5140378"/>
            <a:ext cx="278469" cy="23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: Rounded Corners 29">
            <a:extLst>
              <a:ext uri="{FF2B5EF4-FFF2-40B4-BE49-F238E27FC236}">
                <a16:creationId xmlns:a16="http://schemas.microsoft.com/office/drawing/2014/main" id="{4D8FE179-B453-409B-B5F4-3F9DDA31C44D}"/>
              </a:ext>
            </a:extLst>
          </p:cNvPr>
          <p:cNvSpPr/>
          <p:nvPr/>
        </p:nvSpPr>
        <p:spPr>
          <a:xfrm>
            <a:off x="8879640" y="4006296"/>
            <a:ext cx="983316" cy="2555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solidFill>
                  <a:schemeClr val="bg1"/>
                </a:solidFill>
              </a:rPr>
              <a:t>Estrellitas?</a:t>
            </a:r>
          </a:p>
        </p:txBody>
      </p:sp>
      <p:pic>
        <p:nvPicPr>
          <p:cNvPr id="118" name="Picture 2" descr="Vectores, imágenes y arte vectorial de stock sobre Go Back Icon ...">
            <a:extLst>
              <a:ext uri="{FF2B5EF4-FFF2-40B4-BE49-F238E27FC236}">
                <a16:creationId xmlns:a16="http://schemas.microsoft.com/office/drawing/2014/main" id="{E72B6AD9-5598-4071-B543-2EB1DA61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8" y="591622"/>
            <a:ext cx="247650" cy="266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3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>
            <a:extLst>
              <a:ext uri="{FF2B5EF4-FFF2-40B4-BE49-F238E27FC236}">
                <a16:creationId xmlns:a16="http://schemas.microsoft.com/office/drawing/2014/main" id="{648F46F3-2370-4416-9D31-AD20A5069817}"/>
              </a:ext>
            </a:extLst>
          </p:cNvPr>
          <p:cNvSpPr/>
          <p:nvPr/>
        </p:nvSpPr>
        <p:spPr>
          <a:xfrm>
            <a:off x="1162014" y="515118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EEFD31AE-B239-49F6-BDA2-AE70071907B4}"/>
              </a:ext>
            </a:extLst>
          </p:cNvPr>
          <p:cNvSpPr/>
          <p:nvPr/>
        </p:nvSpPr>
        <p:spPr>
          <a:xfrm>
            <a:off x="1162014" y="515118"/>
            <a:ext cx="3051544" cy="435935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29">
            <a:extLst>
              <a:ext uri="{FF2B5EF4-FFF2-40B4-BE49-F238E27FC236}">
                <a16:creationId xmlns:a16="http://schemas.microsoft.com/office/drawing/2014/main" id="{58C31969-7914-4112-BB03-BC2EF435400F}"/>
              </a:ext>
            </a:extLst>
          </p:cNvPr>
          <p:cNvSpPr/>
          <p:nvPr/>
        </p:nvSpPr>
        <p:spPr>
          <a:xfrm>
            <a:off x="1268252" y="1061249"/>
            <a:ext cx="2839068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7F50"/>
                </a:solidFill>
              </a:rPr>
              <a:t>Lo que has seleccionado</a:t>
            </a:r>
          </a:p>
        </p:txBody>
      </p:sp>
      <p:pic>
        <p:nvPicPr>
          <p:cNvPr id="90" name="Imagen 8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9370FC46-A254-4BC8-8C4A-EA791EFCD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367390" y="1907543"/>
            <a:ext cx="827648" cy="1009698"/>
          </a:xfrm>
          <a:prstGeom prst="rect">
            <a:avLst/>
          </a:prstGeom>
        </p:spPr>
      </p:pic>
      <p:pic>
        <p:nvPicPr>
          <p:cNvPr id="71" name="Imagen 70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A7F72871-576F-4996-A80F-8DCEBEC66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2325140" y="1894915"/>
            <a:ext cx="827648" cy="1009698"/>
          </a:xfrm>
          <a:prstGeom prst="rect">
            <a:avLst/>
          </a:prstGeom>
        </p:spPr>
      </p:pic>
      <p:pic>
        <p:nvPicPr>
          <p:cNvPr id="75" name="Imagen 74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FA04A56D-2E99-452A-BE2C-5F2453DDF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3258066" y="1894915"/>
            <a:ext cx="827648" cy="1009698"/>
          </a:xfrm>
          <a:prstGeom prst="rect">
            <a:avLst/>
          </a:prstGeom>
        </p:spPr>
      </p:pic>
      <p:sp>
        <p:nvSpPr>
          <p:cNvPr id="76" name="Rectangle: Rounded Corners 29">
            <a:extLst>
              <a:ext uri="{FF2B5EF4-FFF2-40B4-BE49-F238E27FC236}">
                <a16:creationId xmlns:a16="http://schemas.microsoft.com/office/drawing/2014/main" id="{5D4DD8D5-6239-4663-A959-6BD42C26DA9A}"/>
              </a:ext>
            </a:extLst>
          </p:cNvPr>
          <p:cNvSpPr/>
          <p:nvPr/>
        </p:nvSpPr>
        <p:spPr>
          <a:xfrm>
            <a:off x="1281127" y="1445206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Recientes</a:t>
            </a:r>
          </a:p>
        </p:txBody>
      </p:sp>
      <p:sp>
        <p:nvSpPr>
          <p:cNvPr id="78" name="Rectangle: Rounded Corners 29">
            <a:extLst>
              <a:ext uri="{FF2B5EF4-FFF2-40B4-BE49-F238E27FC236}">
                <a16:creationId xmlns:a16="http://schemas.microsoft.com/office/drawing/2014/main" id="{4E799521-3B8C-495B-9FC7-1D64A2569B17}"/>
              </a:ext>
            </a:extLst>
          </p:cNvPr>
          <p:cNvSpPr/>
          <p:nvPr/>
        </p:nvSpPr>
        <p:spPr>
          <a:xfrm>
            <a:off x="1314999" y="2951424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Tus super favs (qué fresa ue)</a:t>
            </a:r>
          </a:p>
        </p:txBody>
      </p:sp>
      <p:sp>
        <p:nvSpPr>
          <p:cNvPr id="85" name="Rectangle 9">
            <a:extLst>
              <a:ext uri="{FF2B5EF4-FFF2-40B4-BE49-F238E27FC236}">
                <a16:creationId xmlns:a16="http://schemas.microsoft.com/office/drawing/2014/main" id="{77F1CA43-1B96-45F5-9889-915F4775C65F}"/>
              </a:ext>
            </a:extLst>
          </p:cNvPr>
          <p:cNvSpPr/>
          <p:nvPr/>
        </p:nvSpPr>
        <p:spPr>
          <a:xfrm>
            <a:off x="1402735" y="3318135"/>
            <a:ext cx="2668491" cy="739147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4" name="Imagen 93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1C9F160-95A6-4D9A-8466-3A2C593B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3946" y="3380830"/>
            <a:ext cx="474270" cy="578591"/>
          </a:xfrm>
          <a:prstGeom prst="rect">
            <a:avLst/>
          </a:prstGeom>
        </p:spPr>
      </p:pic>
      <p:sp>
        <p:nvSpPr>
          <p:cNvPr id="96" name="Rectangle: Rounded Corners 29">
            <a:extLst>
              <a:ext uri="{FF2B5EF4-FFF2-40B4-BE49-F238E27FC236}">
                <a16:creationId xmlns:a16="http://schemas.microsoft.com/office/drawing/2014/main" id="{8478123E-3FB2-4991-8691-CEA99028393E}"/>
              </a:ext>
            </a:extLst>
          </p:cNvPr>
          <p:cNvSpPr/>
          <p:nvPr/>
        </p:nvSpPr>
        <p:spPr>
          <a:xfrm>
            <a:off x="2040442" y="3331902"/>
            <a:ext cx="1112345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solidFill>
                  <a:schemeClr val="bg1"/>
                </a:solidFill>
              </a:rPr>
              <a:t>La matona</a:t>
            </a:r>
          </a:p>
        </p:txBody>
      </p:sp>
      <p:sp>
        <p:nvSpPr>
          <p:cNvPr id="98" name="Rectangle: Rounded Corners 29">
            <a:extLst>
              <a:ext uri="{FF2B5EF4-FFF2-40B4-BE49-F238E27FC236}">
                <a16:creationId xmlns:a16="http://schemas.microsoft.com/office/drawing/2014/main" id="{093BE995-90FC-4762-B99D-5BA3A5DEC77F}"/>
              </a:ext>
            </a:extLst>
          </p:cNvPr>
          <p:cNvSpPr/>
          <p:nvPr/>
        </p:nvSpPr>
        <p:spPr>
          <a:xfrm>
            <a:off x="2904493" y="3348221"/>
            <a:ext cx="1123324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chemeClr val="bg1"/>
                </a:solidFill>
              </a:rPr>
              <a:t>79.00 MXN</a:t>
            </a:r>
          </a:p>
        </p:txBody>
      </p:sp>
      <p:sp>
        <p:nvSpPr>
          <p:cNvPr id="99" name="Rectangle: Rounded Corners 29">
            <a:extLst>
              <a:ext uri="{FF2B5EF4-FFF2-40B4-BE49-F238E27FC236}">
                <a16:creationId xmlns:a16="http://schemas.microsoft.com/office/drawing/2014/main" id="{AAAFC9AB-7054-46E0-8893-3BF774348B91}"/>
              </a:ext>
            </a:extLst>
          </p:cNvPr>
          <p:cNvSpPr/>
          <p:nvPr/>
        </p:nvSpPr>
        <p:spPr>
          <a:xfrm>
            <a:off x="2010034" y="3629610"/>
            <a:ext cx="1990040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es-MX" sz="1100" b="1" dirty="0">
                <a:solidFill>
                  <a:schemeClr val="bg1"/>
                </a:solidFill>
              </a:rPr>
              <a:t>Las matonas burguers &amp; Doggos</a:t>
            </a: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65DA2CFB-8675-42FA-9E7A-33929EED6D56}"/>
              </a:ext>
            </a:extLst>
          </p:cNvPr>
          <p:cNvSpPr/>
          <p:nvPr/>
        </p:nvSpPr>
        <p:spPr>
          <a:xfrm>
            <a:off x="1402735" y="4149304"/>
            <a:ext cx="2668491" cy="739147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0" name="Imagen 109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8D5C25F9-23D8-4B97-B7CA-8D7A60B83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3946" y="4211999"/>
            <a:ext cx="474270" cy="578591"/>
          </a:xfrm>
          <a:prstGeom prst="rect">
            <a:avLst/>
          </a:prstGeom>
        </p:spPr>
      </p:pic>
      <p:sp>
        <p:nvSpPr>
          <p:cNvPr id="111" name="Rectangle: Rounded Corners 29">
            <a:extLst>
              <a:ext uri="{FF2B5EF4-FFF2-40B4-BE49-F238E27FC236}">
                <a16:creationId xmlns:a16="http://schemas.microsoft.com/office/drawing/2014/main" id="{3270408C-4950-4901-B5C3-A7422B3BEEDD}"/>
              </a:ext>
            </a:extLst>
          </p:cNvPr>
          <p:cNvSpPr/>
          <p:nvPr/>
        </p:nvSpPr>
        <p:spPr>
          <a:xfrm>
            <a:off x="2040443" y="4163072"/>
            <a:ext cx="151306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600" b="1" dirty="0">
                <a:solidFill>
                  <a:schemeClr val="bg1"/>
                </a:solidFill>
              </a:rPr>
              <a:t>Tacos de barbacha</a:t>
            </a:r>
          </a:p>
        </p:txBody>
      </p:sp>
      <p:sp>
        <p:nvSpPr>
          <p:cNvPr id="112" name="Rectangle: Rounded Corners 29">
            <a:extLst>
              <a:ext uri="{FF2B5EF4-FFF2-40B4-BE49-F238E27FC236}">
                <a16:creationId xmlns:a16="http://schemas.microsoft.com/office/drawing/2014/main" id="{F7DE981A-5F3D-4993-B2BE-B4704FD7642A}"/>
              </a:ext>
            </a:extLst>
          </p:cNvPr>
          <p:cNvSpPr/>
          <p:nvPr/>
        </p:nvSpPr>
        <p:spPr>
          <a:xfrm>
            <a:off x="2948523" y="4282351"/>
            <a:ext cx="1123324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chemeClr val="bg1"/>
                </a:solidFill>
              </a:rPr>
              <a:t>79.00 MXN</a:t>
            </a:r>
          </a:p>
        </p:txBody>
      </p:sp>
      <p:sp>
        <p:nvSpPr>
          <p:cNvPr id="113" name="Rectangle: Rounded Corners 29">
            <a:extLst>
              <a:ext uri="{FF2B5EF4-FFF2-40B4-BE49-F238E27FC236}">
                <a16:creationId xmlns:a16="http://schemas.microsoft.com/office/drawing/2014/main" id="{622C048A-0D5A-452F-9D4E-02783E68D507}"/>
              </a:ext>
            </a:extLst>
          </p:cNvPr>
          <p:cNvSpPr/>
          <p:nvPr/>
        </p:nvSpPr>
        <p:spPr>
          <a:xfrm>
            <a:off x="2053516" y="4539047"/>
            <a:ext cx="1946558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>
                <a:solidFill>
                  <a:schemeClr val="bg1"/>
                </a:solidFill>
              </a:rPr>
              <a:t>Tacos de Don Ramón</a:t>
            </a:r>
          </a:p>
        </p:txBody>
      </p:sp>
      <p:sp>
        <p:nvSpPr>
          <p:cNvPr id="114" name="Rectangle: Rounded Corners 29">
            <a:extLst>
              <a:ext uri="{FF2B5EF4-FFF2-40B4-BE49-F238E27FC236}">
                <a16:creationId xmlns:a16="http://schemas.microsoft.com/office/drawing/2014/main" id="{82961FC1-3A42-44A4-A0B1-315182C2E40C}"/>
              </a:ext>
            </a:extLst>
          </p:cNvPr>
          <p:cNvSpPr/>
          <p:nvPr/>
        </p:nvSpPr>
        <p:spPr>
          <a:xfrm>
            <a:off x="1311238" y="4915096"/>
            <a:ext cx="2604976" cy="412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b="1" dirty="0">
                <a:solidFill>
                  <a:srgbClr val="FF7F50"/>
                </a:solidFill>
              </a:rPr>
              <a:t>Tus no super favs</a:t>
            </a:r>
          </a:p>
        </p:txBody>
      </p:sp>
      <p:sp>
        <p:nvSpPr>
          <p:cNvPr id="115" name="Rectangle 9">
            <a:extLst>
              <a:ext uri="{FF2B5EF4-FFF2-40B4-BE49-F238E27FC236}">
                <a16:creationId xmlns:a16="http://schemas.microsoft.com/office/drawing/2014/main" id="{A83FF037-0BB7-49AE-9D36-ABA2F588FE48}"/>
              </a:ext>
            </a:extLst>
          </p:cNvPr>
          <p:cNvSpPr/>
          <p:nvPr/>
        </p:nvSpPr>
        <p:spPr>
          <a:xfrm>
            <a:off x="1398974" y="5281807"/>
            <a:ext cx="2668491" cy="739147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6" name="Imagen 115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0C1E54F0-4BFF-4127-B5BC-80951958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0185" y="5344502"/>
            <a:ext cx="474270" cy="578591"/>
          </a:xfrm>
          <a:prstGeom prst="rect">
            <a:avLst/>
          </a:prstGeom>
        </p:spPr>
      </p:pic>
      <p:sp>
        <p:nvSpPr>
          <p:cNvPr id="117" name="Rectangle: Rounded Corners 29">
            <a:extLst>
              <a:ext uri="{FF2B5EF4-FFF2-40B4-BE49-F238E27FC236}">
                <a16:creationId xmlns:a16="http://schemas.microsoft.com/office/drawing/2014/main" id="{B1ACE633-C565-4AF8-B772-79BD1A67375A}"/>
              </a:ext>
            </a:extLst>
          </p:cNvPr>
          <p:cNvSpPr/>
          <p:nvPr/>
        </p:nvSpPr>
        <p:spPr>
          <a:xfrm>
            <a:off x="2036681" y="5295574"/>
            <a:ext cx="1112345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solidFill>
                  <a:schemeClr val="bg1"/>
                </a:solidFill>
              </a:rPr>
              <a:t>La matona</a:t>
            </a:r>
          </a:p>
        </p:txBody>
      </p:sp>
      <p:sp>
        <p:nvSpPr>
          <p:cNvPr id="118" name="Rectangle: Rounded Corners 29">
            <a:extLst>
              <a:ext uri="{FF2B5EF4-FFF2-40B4-BE49-F238E27FC236}">
                <a16:creationId xmlns:a16="http://schemas.microsoft.com/office/drawing/2014/main" id="{F534968F-E422-4928-8527-02A1B2CAA4D6}"/>
              </a:ext>
            </a:extLst>
          </p:cNvPr>
          <p:cNvSpPr/>
          <p:nvPr/>
        </p:nvSpPr>
        <p:spPr>
          <a:xfrm>
            <a:off x="2900732" y="5311893"/>
            <a:ext cx="1123324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chemeClr val="bg1"/>
                </a:solidFill>
              </a:rPr>
              <a:t>79.00 MXN</a:t>
            </a:r>
          </a:p>
        </p:txBody>
      </p:sp>
      <p:sp>
        <p:nvSpPr>
          <p:cNvPr id="119" name="Rectangle: Rounded Corners 29">
            <a:extLst>
              <a:ext uri="{FF2B5EF4-FFF2-40B4-BE49-F238E27FC236}">
                <a16:creationId xmlns:a16="http://schemas.microsoft.com/office/drawing/2014/main" id="{E61BC682-5EAF-44BC-AB49-3833502101A8}"/>
              </a:ext>
            </a:extLst>
          </p:cNvPr>
          <p:cNvSpPr/>
          <p:nvPr/>
        </p:nvSpPr>
        <p:spPr>
          <a:xfrm>
            <a:off x="2006273" y="5593282"/>
            <a:ext cx="1990040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es-MX" sz="1100" b="1" dirty="0">
                <a:solidFill>
                  <a:schemeClr val="bg1"/>
                </a:solidFill>
              </a:rPr>
              <a:t>Las matonas burguers &amp; Doggos</a:t>
            </a:r>
          </a:p>
        </p:txBody>
      </p:sp>
      <p:sp>
        <p:nvSpPr>
          <p:cNvPr id="120" name="Rectangle 9">
            <a:extLst>
              <a:ext uri="{FF2B5EF4-FFF2-40B4-BE49-F238E27FC236}">
                <a16:creationId xmlns:a16="http://schemas.microsoft.com/office/drawing/2014/main" id="{5C757F52-8DE8-48D5-9571-7E74C54A6493}"/>
              </a:ext>
            </a:extLst>
          </p:cNvPr>
          <p:cNvSpPr/>
          <p:nvPr/>
        </p:nvSpPr>
        <p:spPr>
          <a:xfrm>
            <a:off x="1398974" y="6112976"/>
            <a:ext cx="2668491" cy="739147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1" name="Imagen 120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3E5F7DEA-F3C6-4132-B807-DA3F34E71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1520185" y="6175671"/>
            <a:ext cx="474270" cy="578591"/>
          </a:xfrm>
          <a:prstGeom prst="rect">
            <a:avLst/>
          </a:prstGeom>
        </p:spPr>
      </p:pic>
      <p:sp>
        <p:nvSpPr>
          <p:cNvPr id="122" name="Rectangle: Rounded Corners 29">
            <a:extLst>
              <a:ext uri="{FF2B5EF4-FFF2-40B4-BE49-F238E27FC236}">
                <a16:creationId xmlns:a16="http://schemas.microsoft.com/office/drawing/2014/main" id="{3059DA6F-69D6-4AA7-B336-5A50800EA580}"/>
              </a:ext>
            </a:extLst>
          </p:cNvPr>
          <p:cNvSpPr/>
          <p:nvPr/>
        </p:nvSpPr>
        <p:spPr>
          <a:xfrm>
            <a:off x="2036682" y="6126744"/>
            <a:ext cx="1513064" cy="468610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r>
              <a:rPr lang="es-MX" sz="1600" b="1" dirty="0">
                <a:solidFill>
                  <a:schemeClr val="bg1"/>
                </a:solidFill>
              </a:rPr>
              <a:t>Tacos de barbacha</a:t>
            </a:r>
          </a:p>
        </p:txBody>
      </p:sp>
      <p:sp>
        <p:nvSpPr>
          <p:cNvPr id="123" name="Rectangle: Rounded Corners 29">
            <a:extLst>
              <a:ext uri="{FF2B5EF4-FFF2-40B4-BE49-F238E27FC236}">
                <a16:creationId xmlns:a16="http://schemas.microsoft.com/office/drawing/2014/main" id="{6211A5C8-ADD8-492F-92B1-20B2A1B9DF6F}"/>
              </a:ext>
            </a:extLst>
          </p:cNvPr>
          <p:cNvSpPr/>
          <p:nvPr/>
        </p:nvSpPr>
        <p:spPr>
          <a:xfrm>
            <a:off x="2944762" y="6246023"/>
            <a:ext cx="1123324" cy="246437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b="1" dirty="0">
                <a:solidFill>
                  <a:schemeClr val="bg1"/>
                </a:solidFill>
              </a:rPr>
              <a:t>79.00 MXN</a:t>
            </a:r>
          </a:p>
        </p:txBody>
      </p:sp>
      <p:sp>
        <p:nvSpPr>
          <p:cNvPr id="124" name="Rectangle: Rounded Corners 29">
            <a:extLst>
              <a:ext uri="{FF2B5EF4-FFF2-40B4-BE49-F238E27FC236}">
                <a16:creationId xmlns:a16="http://schemas.microsoft.com/office/drawing/2014/main" id="{2E915CD4-835F-4786-B2AB-894F426D43D5}"/>
              </a:ext>
            </a:extLst>
          </p:cNvPr>
          <p:cNvSpPr/>
          <p:nvPr/>
        </p:nvSpPr>
        <p:spPr>
          <a:xfrm>
            <a:off x="2049755" y="6502719"/>
            <a:ext cx="1946558" cy="365659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>
                <a:solidFill>
                  <a:schemeClr val="bg1"/>
                </a:solidFill>
              </a:rPr>
              <a:t>Tacos de Don Ramón</a:t>
            </a:r>
          </a:p>
        </p:txBody>
      </p:sp>
      <p:sp>
        <p:nvSpPr>
          <p:cNvPr id="125" name="Rectangle 13">
            <a:extLst>
              <a:ext uri="{FF2B5EF4-FFF2-40B4-BE49-F238E27FC236}">
                <a16:creationId xmlns:a16="http://schemas.microsoft.com/office/drawing/2014/main" id="{0C651780-3584-428F-8730-85420BB7093C}"/>
              </a:ext>
            </a:extLst>
          </p:cNvPr>
          <p:cNvSpPr/>
          <p:nvPr/>
        </p:nvSpPr>
        <p:spPr>
          <a:xfrm>
            <a:off x="4792437" y="515118"/>
            <a:ext cx="3051544" cy="5635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angle 15">
            <a:extLst>
              <a:ext uri="{FF2B5EF4-FFF2-40B4-BE49-F238E27FC236}">
                <a16:creationId xmlns:a16="http://schemas.microsoft.com/office/drawing/2014/main" id="{750E3CEC-0F2D-4840-A51B-D9AB809D8C74}"/>
              </a:ext>
            </a:extLst>
          </p:cNvPr>
          <p:cNvSpPr/>
          <p:nvPr/>
        </p:nvSpPr>
        <p:spPr>
          <a:xfrm>
            <a:off x="4792437" y="515118"/>
            <a:ext cx="3051544" cy="509963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7" name="Rectangle: Rounded Corners 32">
            <a:extLst>
              <a:ext uri="{FF2B5EF4-FFF2-40B4-BE49-F238E27FC236}">
                <a16:creationId xmlns:a16="http://schemas.microsoft.com/office/drawing/2014/main" id="{68789F02-0F99-48C8-B259-EBB11513F02A}"/>
              </a:ext>
            </a:extLst>
          </p:cNvPr>
          <p:cNvSpPr/>
          <p:nvPr/>
        </p:nvSpPr>
        <p:spPr>
          <a:xfrm>
            <a:off x="4807717" y="1628425"/>
            <a:ext cx="3037504" cy="37245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8" name="Imagen 127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C560F7A2-752F-403D-AA74-512A05F0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0" r="21531"/>
          <a:stretch/>
        </p:blipFill>
        <p:spPr>
          <a:xfrm>
            <a:off x="4807716" y="1648823"/>
            <a:ext cx="3036265" cy="3704125"/>
          </a:xfrm>
          <a:prstGeom prst="rect">
            <a:avLst/>
          </a:prstGeom>
        </p:spPr>
      </p:pic>
      <p:sp>
        <p:nvSpPr>
          <p:cNvPr id="129" name="Rectangle: Rounded Corners 11">
            <a:extLst>
              <a:ext uri="{FF2B5EF4-FFF2-40B4-BE49-F238E27FC236}">
                <a16:creationId xmlns:a16="http://schemas.microsoft.com/office/drawing/2014/main" id="{A33A600A-E5EC-4E70-B3CA-83735C3C51D5}"/>
              </a:ext>
            </a:extLst>
          </p:cNvPr>
          <p:cNvSpPr/>
          <p:nvPr/>
        </p:nvSpPr>
        <p:spPr>
          <a:xfrm>
            <a:off x="4807717" y="4464331"/>
            <a:ext cx="3036264" cy="1323225"/>
          </a:xfrm>
          <a:prstGeom prst="roundRect">
            <a:avLst>
              <a:gd name="adj" fmla="val 23610"/>
            </a:avLst>
          </a:prstGeom>
          <a:solidFill>
            <a:srgbClr val="7F7F7F">
              <a:alpha val="65098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400" b="1" dirty="0"/>
              <a:t>Pan especial, carne de algo, tomate, aguacate, cebolla, esta hamburguesa es la especial …</a:t>
            </a:r>
          </a:p>
        </p:txBody>
      </p:sp>
      <p:sp>
        <p:nvSpPr>
          <p:cNvPr id="130" name="Rectangle: Rounded Corners 11">
            <a:extLst>
              <a:ext uri="{FF2B5EF4-FFF2-40B4-BE49-F238E27FC236}">
                <a16:creationId xmlns:a16="http://schemas.microsoft.com/office/drawing/2014/main" id="{ADEFD58D-22B2-4EFC-8F6C-402685E3E9F0}"/>
              </a:ext>
            </a:extLst>
          </p:cNvPr>
          <p:cNvSpPr/>
          <p:nvPr/>
        </p:nvSpPr>
        <p:spPr>
          <a:xfrm>
            <a:off x="4943688" y="4231217"/>
            <a:ext cx="1433771" cy="320036"/>
          </a:xfrm>
          <a:prstGeom prst="roundRect">
            <a:avLst>
              <a:gd name="adj" fmla="val 50000"/>
            </a:avLst>
          </a:prstGeom>
          <a:solidFill>
            <a:srgbClr val="FF7F50"/>
          </a:solidFill>
          <a:ln w="5715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La matona</a:t>
            </a:r>
          </a:p>
        </p:txBody>
      </p:sp>
      <p:sp>
        <p:nvSpPr>
          <p:cNvPr id="131" name="Rectangle 14">
            <a:extLst>
              <a:ext uri="{FF2B5EF4-FFF2-40B4-BE49-F238E27FC236}">
                <a16:creationId xmlns:a16="http://schemas.microsoft.com/office/drawing/2014/main" id="{03355D0C-352D-48CE-A2AA-E7120668A1AC}"/>
              </a:ext>
            </a:extLst>
          </p:cNvPr>
          <p:cNvSpPr/>
          <p:nvPr/>
        </p:nvSpPr>
        <p:spPr>
          <a:xfrm>
            <a:off x="4807717" y="5364100"/>
            <a:ext cx="3036264" cy="68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>
              <a:latin typeface="Arial Rounded MT Bold" panose="020F0704030504030204" pitchFamily="34" charset="0"/>
            </a:endParaRPr>
          </a:p>
        </p:txBody>
      </p:sp>
      <p:sp>
        <p:nvSpPr>
          <p:cNvPr id="132" name="Rectangle 9">
            <a:extLst>
              <a:ext uri="{FF2B5EF4-FFF2-40B4-BE49-F238E27FC236}">
                <a16:creationId xmlns:a16="http://schemas.microsoft.com/office/drawing/2014/main" id="{103363F6-3767-49E3-B482-684B185B95D8}"/>
              </a:ext>
            </a:extLst>
          </p:cNvPr>
          <p:cNvSpPr/>
          <p:nvPr/>
        </p:nvSpPr>
        <p:spPr>
          <a:xfrm>
            <a:off x="4792436" y="5364100"/>
            <a:ext cx="3051544" cy="772431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3" name="Imagen 13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357AAB1-B4D7-4E9E-868E-533EA327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64" y="5466102"/>
            <a:ext cx="566534" cy="566534"/>
          </a:xfrm>
          <a:prstGeom prst="rect">
            <a:avLst/>
          </a:prstGeom>
        </p:spPr>
      </p:pic>
      <p:pic>
        <p:nvPicPr>
          <p:cNvPr id="134" name="Imagen 133" descr="Imagen que contiene dibujo, firmar, reloj, blanco&#10;&#10;Descripción generada automáticamente">
            <a:extLst>
              <a:ext uri="{FF2B5EF4-FFF2-40B4-BE49-F238E27FC236}">
                <a16:creationId xmlns:a16="http://schemas.microsoft.com/office/drawing/2014/main" id="{70078E63-3A1E-4BE5-A9D2-292D803B9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88" y="5460562"/>
            <a:ext cx="566534" cy="566534"/>
          </a:xfrm>
          <a:prstGeom prst="rect">
            <a:avLst/>
          </a:prstGeom>
        </p:spPr>
      </p:pic>
      <p:sp>
        <p:nvSpPr>
          <p:cNvPr id="135" name="Rectangle: Rounded Corners 34">
            <a:extLst>
              <a:ext uri="{FF2B5EF4-FFF2-40B4-BE49-F238E27FC236}">
                <a16:creationId xmlns:a16="http://schemas.microsoft.com/office/drawing/2014/main" id="{F8A960AF-09DF-49BA-84F2-2DEBB0CABF23}"/>
              </a:ext>
            </a:extLst>
          </p:cNvPr>
          <p:cNvSpPr/>
          <p:nvPr/>
        </p:nvSpPr>
        <p:spPr>
          <a:xfrm>
            <a:off x="5607775" y="5436979"/>
            <a:ext cx="1414107" cy="583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7F50"/>
                </a:solidFill>
              </a:rPr>
              <a:t>Di </a:t>
            </a:r>
            <a:r>
              <a:rPr lang="es-MX" b="1" dirty="0" err="1">
                <a:solidFill>
                  <a:srgbClr val="FF7F50"/>
                </a:solidFill>
              </a:rPr>
              <a:t>Molto</a:t>
            </a:r>
            <a:endParaRPr lang="es-MX" b="1" dirty="0">
              <a:solidFill>
                <a:srgbClr val="FF7F50"/>
              </a:solidFill>
            </a:endParaRPr>
          </a:p>
        </p:txBody>
      </p:sp>
      <p:sp>
        <p:nvSpPr>
          <p:cNvPr id="136" name="Rectangle 14">
            <a:extLst>
              <a:ext uri="{FF2B5EF4-FFF2-40B4-BE49-F238E27FC236}">
                <a16:creationId xmlns:a16="http://schemas.microsoft.com/office/drawing/2014/main" id="{9F4C3DDF-DD68-4982-A821-5F59AF1096FF}"/>
              </a:ext>
            </a:extLst>
          </p:cNvPr>
          <p:cNvSpPr/>
          <p:nvPr/>
        </p:nvSpPr>
        <p:spPr>
          <a:xfrm>
            <a:off x="4917460" y="1077563"/>
            <a:ext cx="1460000" cy="498380"/>
          </a:xfrm>
          <a:prstGeom prst="roundRect">
            <a:avLst>
              <a:gd name="adj" fmla="val 33868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Rounded MT Bold" panose="020F0704030504030204" pitchFamily="34" charset="0"/>
              </a:rPr>
              <a:t>Buscar algo de cenar</a:t>
            </a:r>
          </a:p>
        </p:txBody>
      </p:sp>
      <p:sp>
        <p:nvSpPr>
          <p:cNvPr id="137" name="Rectangle 14">
            <a:extLst>
              <a:ext uri="{FF2B5EF4-FFF2-40B4-BE49-F238E27FC236}">
                <a16:creationId xmlns:a16="http://schemas.microsoft.com/office/drawing/2014/main" id="{6E9A712A-8CBC-418E-8CBA-60E2AFBB5728}"/>
              </a:ext>
            </a:extLst>
          </p:cNvPr>
          <p:cNvSpPr/>
          <p:nvPr/>
        </p:nvSpPr>
        <p:spPr>
          <a:xfrm>
            <a:off x="6449400" y="1077563"/>
            <a:ext cx="1295207" cy="498380"/>
          </a:xfrm>
          <a:prstGeom prst="roundRect">
            <a:avLst>
              <a:gd name="adj" fmla="val 33868"/>
            </a:avLst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Rounded MT Bold" panose="020F0704030504030204" pitchFamily="34" charset="0"/>
              </a:rPr>
              <a:t>Bandeja local</a:t>
            </a:r>
          </a:p>
        </p:txBody>
      </p:sp>
      <p:pic>
        <p:nvPicPr>
          <p:cNvPr id="138" name="Imagen 1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B32325-B05B-4085-9890-BA1154CCE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60" y="648947"/>
            <a:ext cx="332325" cy="333204"/>
          </a:xfrm>
          <a:prstGeom prst="rect">
            <a:avLst/>
          </a:prstGeom>
        </p:spPr>
      </p:pic>
      <p:sp>
        <p:nvSpPr>
          <p:cNvPr id="140" name="Rectangle 15">
            <a:extLst>
              <a:ext uri="{FF2B5EF4-FFF2-40B4-BE49-F238E27FC236}">
                <a16:creationId xmlns:a16="http://schemas.microsoft.com/office/drawing/2014/main" id="{9EA10390-2A3A-4CE3-BEBC-74C429EF97C4}"/>
              </a:ext>
            </a:extLst>
          </p:cNvPr>
          <p:cNvSpPr/>
          <p:nvPr/>
        </p:nvSpPr>
        <p:spPr>
          <a:xfrm>
            <a:off x="5374808" y="526253"/>
            <a:ext cx="2475987" cy="5600491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9" name="Rectangle 15">
            <a:extLst>
              <a:ext uri="{FF2B5EF4-FFF2-40B4-BE49-F238E27FC236}">
                <a16:creationId xmlns:a16="http://schemas.microsoft.com/office/drawing/2014/main" id="{C045BC68-05F6-4B7E-944C-944EEBB3B930}"/>
              </a:ext>
            </a:extLst>
          </p:cNvPr>
          <p:cNvSpPr/>
          <p:nvPr/>
        </p:nvSpPr>
        <p:spPr>
          <a:xfrm>
            <a:off x="4782062" y="526253"/>
            <a:ext cx="2475987" cy="5600491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1" name="TextBox 4">
            <a:extLst>
              <a:ext uri="{FF2B5EF4-FFF2-40B4-BE49-F238E27FC236}">
                <a16:creationId xmlns:a16="http://schemas.microsoft.com/office/drawing/2014/main" id="{C58B3DFC-80E1-429F-9D14-9AAC17DB93BB}"/>
              </a:ext>
            </a:extLst>
          </p:cNvPr>
          <p:cNvSpPr txBox="1"/>
          <p:nvPr/>
        </p:nvSpPr>
        <p:spPr>
          <a:xfrm>
            <a:off x="4761865" y="707626"/>
            <a:ext cx="2516264" cy="46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¿Se te antoja?</a:t>
            </a:r>
          </a:p>
        </p:txBody>
      </p:sp>
      <p:sp>
        <p:nvSpPr>
          <p:cNvPr id="143" name="Rectangle 14">
            <a:extLst>
              <a:ext uri="{FF2B5EF4-FFF2-40B4-BE49-F238E27FC236}">
                <a16:creationId xmlns:a16="http://schemas.microsoft.com/office/drawing/2014/main" id="{A99CC92A-5F3E-4361-B7B6-CAD999DE9B7D}"/>
              </a:ext>
            </a:extLst>
          </p:cNvPr>
          <p:cNvSpPr/>
          <p:nvPr/>
        </p:nvSpPr>
        <p:spPr>
          <a:xfrm>
            <a:off x="4938477" y="1231397"/>
            <a:ext cx="2211187" cy="44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Ver platillos que te han gustado</a:t>
            </a:r>
          </a:p>
        </p:txBody>
      </p:sp>
      <p:sp>
        <p:nvSpPr>
          <p:cNvPr id="144" name="Rectangle 14">
            <a:extLst>
              <a:ext uri="{FF2B5EF4-FFF2-40B4-BE49-F238E27FC236}">
                <a16:creationId xmlns:a16="http://schemas.microsoft.com/office/drawing/2014/main" id="{6CDA390A-422F-4932-9E0D-17D8826781B8}"/>
              </a:ext>
            </a:extLst>
          </p:cNvPr>
          <p:cNvSpPr/>
          <p:nvPr/>
        </p:nvSpPr>
        <p:spPr>
          <a:xfrm>
            <a:off x="4938476" y="1776062"/>
            <a:ext cx="2211187" cy="2933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Preferencias</a:t>
            </a:r>
          </a:p>
        </p:txBody>
      </p:sp>
      <p:sp>
        <p:nvSpPr>
          <p:cNvPr id="145" name="Rectangle 14">
            <a:extLst>
              <a:ext uri="{FF2B5EF4-FFF2-40B4-BE49-F238E27FC236}">
                <a16:creationId xmlns:a16="http://schemas.microsoft.com/office/drawing/2014/main" id="{1EEDE350-2CCB-489F-A66D-EE4E7BBC316E}"/>
              </a:ext>
            </a:extLst>
          </p:cNvPr>
          <p:cNvSpPr/>
          <p:nvPr/>
        </p:nvSpPr>
        <p:spPr>
          <a:xfrm>
            <a:off x="4918397" y="5605853"/>
            <a:ext cx="2211187" cy="2933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FF7F50"/>
                </a:solidFill>
                <a:latin typeface="Arial Rounded MT Bold" panose="020F0704030504030204" pitchFamily="34" charset="0"/>
              </a:rPr>
              <a:t>Cerrar sesión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96C9C8-9952-4F11-AB0E-DFF1F81D90A6}"/>
              </a:ext>
            </a:extLst>
          </p:cNvPr>
          <p:cNvSpPr/>
          <p:nvPr/>
        </p:nvSpPr>
        <p:spPr>
          <a:xfrm>
            <a:off x="5178472" y="5680398"/>
            <a:ext cx="137107" cy="173853"/>
          </a:xfrm>
          <a:prstGeom prst="rect">
            <a:avLst/>
          </a:prstGeom>
          <a:solidFill>
            <a:schemeClr val="bg1"/>
          </a:solidFill>
          <a:ln w="38100">
            <a:solidFill>
              <a:srgbClr val="FF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733</Words>
  <Application>Microsoft Office PowerPoint</Application>
  <PresentationFormat>Panorámica</PresentationFormat>
  <Paragraphs>210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Freestyle Script</vt:lpstr>
      <vt:lpstr>Lao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Oscar Abrego</cp:lastModifiedBy>
  <cp:revision>46</cp:revision>
  <dcterms:created xsi:type="dcterms:W3CDTF">2020-04-13T04:17:28Z</dcterms:created>
  <dcterms:modified xsi:type="dcterms:W3CDTF">2020-04-13T20:01:42Z</dcterms:modified>
</cp:coreProperties>
</file>