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596" y="4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 Rochelle" userId="38973494d4a4e073" providerId="LiveId" clId="{AA52F50A-FF5D-4AED-943B-D3CF48A42EF9}"/>
    <pc:docChg chg="undo custSel addSld modSld">
      <pc:chgData name="Ari Rochelle" userId="38973494d4a4e073" providerId="LiveId" clId="{AA52F50A-FF5D-4AED-943B-D3CF48A42EF9}" dt="2023-11-23T09:04:34.974" v="18" actId="14100"/>
      <pc:docMkLst>
        <pc:docMk/>
      </pc:docMkLst>
      <pc:sldChg chg="modSp mod">
        <pc:chgData name="Ari Rochelle" userId="38973494d4a4e073" providerId="LiveId" clId="{AA52F50A-FF5D-4AED-943B-D3CF48A42EF9}" dt="2023-11-23T09:02:14.929" v="12" actId="14100"/>
        <pc:sldMkLst>
          <pc:docMk/>
          <pc:sldMk cId="0" sldId="256"/>
        </pc:sldMkLst>
        <pc:spChg chg="mod">
          <ac:chgData name="Ari Rochelle" userId="38973494d4a4e073" providerId="LiveId" clId="{AA52F50A-FF5D-4AED-943B-D3CF48A42EF9}" dt="2023-11-23T08:55:47.766" v="0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ri Rochelle" userId="38973494d4a4e073" providerId="LiveId" clId="{AA52F50A-FF5D-4AED-943B-D3CF48A42EF9}" dt="2023-11-23T09:02:14.929" v="12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Ari Rochelle" userId="38973494d4a4e073" providerId="LiveId" clId="{AA52F50A-FF5D-4AED-943B-D3CF48A42EF9}" dt="2023-11-23T09:02:14.106" v="8" actId="1076"/>
          <ac:spMkLst>
            <pc:docMk/>
            <pc:sldMk cId="0" sldId="256"/>
            <ac:spMk id="14" creationId="{00000000-0000-0000-0000-000000000000}"/>
          </ac:spMkLst>
        </pc:spChg>
      </pc:sldChg>
      <pc:sldChg chg="addSp modSp new mod">
        <pc:chgData name="Ari Rochelle" userId="38973494d4a4e073" providerId="LiveId" clId="{AA52F50A-FF5D-4AED-943B-D3CF48A42EF9}" dt="2023-11-23T09:04:34.974" v="18" actId="14100"/>
        <pc:sldMkLst>
          <pc:docMk/>
          <pc:sldMk cId="3249737977" sldId="257"/>
        </pc:sldMkLst>
        <pc:picChg chg="add mod">
          <ac:chgData name="Ari Rochelle" userId="38973494d4a4e073" providerId="LiveId" clId="{AA52F50A-FF5D-4AED-943B-D3CF48A42EF9}" dt="2023-11-23T09:04:34.974" v="18" actId="14100"/>
          <ac:picMkLst>
            <pc:docMk/>
            <pc:sldMk cId="3249737977" sldId="257"/>
            <ac:picMk id="3" creationId="{8FF6127E-CAF8-2108-AE43-F2256CDBD1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00106-058B-48BB-B43D-4CD94FB8DBD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43460-D594-4DBE-8556-77704EA3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0" y="0"/>
            <a:ext cx="20104099" cy="11314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1249118" algn="r">
              <a:lnSpc>
                <a:spcPct val="95825"/>
              </a:lnSpc>
              <a:spcBef>
                <a:spcPts val="6453"/>
              </a:spcBef>
            </a:pPr>
            <a:r>
              <a:rPr sz="1950" spc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0" cy="11314449"/>
          </a:xfrm>
          <a:custGeom>
            <a:avLst/>
            <a:gdLst/>
            <a:ahLst/>
            <a:cxnLst/>
            <a:rect l="l" t="t" r="r" b="b"/>
            <a:pathLst>
              <a:path h="11314449">
                <a:moveTo>
                  <a:pt x="0" y="0"/>
                </a:moveTo>
                <a:lnTo>
                  <a:pt x="0" y="11314449"/>
                </a:lnTo>
                <a:lnTo>
                  <a:pt x="0" y="0"/>
                </a:lnTo>
                <a:close/>
              </a:path>
            </a:pathLst>
          </a:custGeom>
          <a:solidFill>
            <a:srgbClr val="19242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04810" y="801730"/>
            <a:ext cx="567152" cy="567153"/>
          </a:xfrm>
          <a:custGeom>
            <a:avLst/>
            <a:gdLst/>
            <a:ahLst/>
            <a:cxnLst/>
            <a:rect l="l" t="t" r="r" b="b"/>
            <a:pathLst>
              <a:path w="567152" h="567153">
                <a:moveTo>
                  <a:pt x="0" y="283576"/>
                </a:moveTo>
                <a:lnTo>
                  <a:pt x="830" y="305331"/>
                </a:lnTo>
                <a:lnTo>
                  <a:pt x="3322" y="326982"/>
                </a:lnTo>
                <a:lnTo>
                  <a:pt x="7475" y="348427"/>
                </a:lnTo>
                <a:lnTo>
                  <a:pt x="13289" y="369563"/>
                </a:lnTo>
                <a:lnTo>
                  <a:pt x="20764" y="390286"/>
                </a:lnTo>
                <a:lnTo>
                  <a:pt x="29901" y="410493"/>
                </a:lnTo>
                <a:lnTo>
                  <a:pt x="40698" y="430080"/>
                </a:lnTo>
                <a:lnTo>
                  <a:pt x="53157" y="448945"/>
                </a:lnTo>
                <a:lnTo>
                  <a:pt x="67277" y="466984"/>
                </a:lnTo>
                <a:lnTo>
                  <a:pt x="83059" y="484094"/>
                </a:lnTo>
                <a:lnTo>
                  <a:pt x="100169" y="499876"/>
                </a:lnTo>
                <a:lnTo>
                  <a:pt x="118209" y="513995"/>
                </a:lnTo>
                <a:lnTo>
                  <a:pt x="137074" y="526454"/>
                </a:lnTo>
                <a:lnTo>
                  <a:pt x="156662" y="537252"/>
                </a:lnTo>
                <a:lnTo>
                  <a:pt x="176869" y="546388"/>
                </a:lnTo>
                <a:lnTo>
                  <a:pt x="197592" y="553863"/>
                </a:lnTo>
                <a:lnTo>
                  <a:pt x="218728" y="559678"/>
                </a:lnTo>
                <a:lnTo>
                  <a:pt x="240173" y="563830"/>
                </a:lnTo>
                <a:lnTo>
                  <a:pt x="261825" y="566322"/>
                </a:lnTo>
                <a:lnTo>
                  <a:pt x="283580" y="567153"/>
                </a:lnTo>
                <a:lnTo>
                  <a:pt x="305334" y="566322"/>
                </a:lnTo>
                <a:lnTo>
                  <a:pt x="326986" y="563830"/>
                </a:lnTo>
                <a:lnTo>
                  <a:pt x="348431" y="559678"/>
                </a:lnTo>
                <a:lnTo>
                  <a:pt x="369566" y="553863"/>
                </a:lnTo>
                <a:lnTo>
                  <a:pt x="390289" y="546388"/>
                </a:lnTo>
                <a:lnTo>
                  <a:pt x="410495" y="537252"/>
                </a:lnTo>
                <a:lnTo>
                  <a:pt x="430081" y="526454"/>
                </a:lnTo>
                <a:lnTo>
                  <a:pt x="448945" y="513995"/>
                </a:lnTo>
                <a:lnTo>
                  <a:pt x="466984" y="499876"/>
                </a:lnTo>
                <a:lnTo>
                  <a:pt x="484093" y="484094"/>
                </a:lnTo>
                <a:lnTo>
                  <a:pt x="499874" y="466984"/>
                </a:lnTo>
                <a:lnTo>
                  <a:pt x="513994" y="448945"/>
                </a:lnTo>
                <a:lnTo>
                  <a:pt x="526453" y="430080"/>
                </a:lnTo>
                <a:lnTo>
                  <a:pt x="537251" y="410493"/>
                </a:lnTo>
                <a:lnTo>
                  <a:pt x="546387" y="390286"/>
                </a:lnTo>
                <a:lnTo>
                  <a:pt x="553863" y="369563"/>
                </a:lnTo>
                <a:lnTo>
                  <a:pt x="559677" y="348427"/>
                </a:lnTo>
                <a:lnTo>
                  <a:pt x="563830" y="326982"/>
                </a:lnTo>
                <a:lnTo>
                  <a:pt x="566321" y="305331"/>
                </a:lnTo>
                <a:lnTo>
                  <a:pt x="567152" y="283576"/>
                </a:lnTo>
                <a:lnTo>
                  <a:pt x="566321" y="261821"/>
                </a:lnTo>
                <a:lnTo>
                  <a:pt x="563830" y="240169"/>
                </a:lnTo>
                <a:lnTo>
                  <a:pt x="559677" y="218724"/>
                </a:lnTo>
                <a:lnTo>
                  <a:pt x="553863" y="197588"/>
                </a:lnTo>
                <a:lnTo>
                  <a:pt x="546387" y="176866"/>
                </a:lnTo>
                <a:lnTo>
                  <a:pt x="537251" y="156659"/>
                </a:lnTo>
                <a:lnTo>
                  <a:pt x="526453" y="137072"/>
                </a:lnTo>
                <a:lnTo>
                  <a:pt x="513994" y="118207"/>
                </a:lnTo>
                <a:lnTo>
                  <a:pt x="499874" y="100167"/>
                </a:lnTo>
                <a:lnTo>
                  <a:pt x="484093" y="83057"/>
                </a:lnTo>
                <a:lnTo>
                  <a:pt x="466984" y="67276"/>
                </a:lnTo>
                <a:lnTo>
                  <a:pt x="448945" y="53156"/>
                </a:lnTo>
                <a:lnTo>
                  <a:pt x="430081" y="40698"/>
                </a:lnTo>
                <a:lnTo>
                  <a:pt x="410495" y="29900"/>
                </a:lnTo>
                <a:lnTo>
                  <a:pt x="390289" y="20764"/>
                </a:lnTo>
                <a:lnTo>
                  <a:pt x="369566" y="13289"/>
                </a:lnTo>
                <a:lnTo>
                  <a:pt x="348431" y="7475"/>
                </a:lnTo>
                <a:lnTo>
                  <a:pt x="326986" y="3322"/>
                </a:lnTo>
                <a:lnTo>
                  <a:pt x="305334" y="830"/>
                </a:lnTo>
                <a:lnTo>
                  <a:pt x="283580" y="0"/>
                </a:lnTo>
                <a:lnTo>
                  <a:pt x="261825" y="830"/>
                </a:lnTo>
                <a:lnTo>
                  <a:pt x="240173" y="3322"/>
                </a:lnTo>
                <a:lnTo>
                  <a:pt x="218728" y="7475"/>
                </a:lnTo>
                <a:lnTo>
                  <a:pt x="197592" y="13289"/>
                </a:lnTo>
                <a:lnTo>
                  <a:pt x="176869" y="20764"/>
                </a:lnTo>
                <a:lnTo>
                  <a:pt x="156662" y="29900"/>
                </a:lnTo>
                <a:lnTo>
                  <a:pt x="137074" y="40698"/>
                </a:lnTo>
                <a:lnTo>
                  <a:pt x="118209" y="53156"/>
                </a:lnTo>
                <a:lnTo>
                  <a:pt x="100169" y="67276"/>
                </a:lnTo>
                <a:lnTo>
                  <a:pt x="83059" y="83057"/>
                </a:lnTo>
                <a:lnTo>
                  <a:pt x="67277" y="100167"/>
                </a:lnTo>
                <a:lnTo>
                  <a:pt x="53157" y="118207"/>
                </a:lnTo>
                <a:lnTo>
                  <a:pt x="40698" y="137072"/>
                </a:lnTo>
                <a:lnTo>
                  <a:pt x="29901" y="156659"/>
                </a:lnTo>
                <a:lnTo>
                  <a:pt x="20764" y="176866"/>
                </a:lnTo>
                <a:lnTo>
                  <a:pt x="13289" y="197588"/>
                </a:lnTo>
                <a:lnTo>
                  <a:pt x="7475" y="218724"/>
                </a:lnTo>
                <a:lnTo>
                  <a:pt x="3322" y="240169"/>
                </a:lnTo>
                <a:lnTo>
                  <a:pt x="830" y="261821"/>
                </a:lnTo>
                <a:lnTo>
                  <a:pt x="0" y="283576"/>
                </a:lnTo>
                <a:close/>
              </a:path>
            </a:pathLst>
          </a:custGeom>
          <a:solidFill>
            <a:srgbClr val="556A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58750" y="-209550"/>
            <a:ext cx="20421601" cy="11811000"/>
          </a:xfrm>
          <a:custGeom>
            <a:avLst/>
            <a:gdLst/>
            <a:ahLst/>
            <a:cxnLst/>
            <a:rect l="l" t="t" r="r" b="b"/>
            <a:pathLst>
              <a:path w="20147053" h="11314449">
                <a:moveTo>
                  <a:pt x="20104099" y="0"/>
                </a:moveTo>
                <a:lnTo>
                  <a:pt x="0" y="0"/>
                </a:lnTo>
                <a:lnTo>
                  <a:pt x="0" y="11314449"/>
                </a:lnTo>
                <a:lnTo>
                  <a:pt x="20104099" y="11314449"/>
                </a:lnTo>
                <a:lnTo>
                  <a:pt x="20104099" y="0"/>
                </a:lnTo>
                <a:close/>
              </a:path>
            </a:pathLst>
          </a:custGeom>
          <a:solidFill>
            <a:srgbClr val="242B3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5029" y="7711389"/>
            <a:ext cx="4960952" cy="812319"/>
          </a:xfrm>
          <a:custGeom>
            <a:avLst/>
            <a:gdLst/>
            <a:ahLst/>
            <a:cxnLst/>
            <a:rect l="l" t="t" r="r" b="b"/>
            <a:pathLst>
              <a:path w="4960952" h="812319">
                <a:moveTo>
                  <a:pt x="0" y="406160"/>
                </a:moveTo>
                <a:lnTo>
                  <a:pt x="5315" y="472041"/>
                </a:lnTo>
                <a:lnTo>
                  <a:pt x="20706" y="534538"/>
                </a:lnTo>
                <a:lnTo>
                  <a:pt x="45334" y="592814"/>
                </a:lnTo>
                <a:lnTo>
                  <a:pt x="78365" y="646033"/>
                </a:lnTo>
                <a:lnTo>
                  <a:pt x="118961" y="693358"/>
                </a:lnTo>
                <a:lnTo>
                  <a:pt x="166287" y="733954"/>
                </a:lnTo>
                <a:lnTo>
                  <a:pt x="219505" y="766985"/>
                </a:lnTo>
                <a:lnTo>
                  <a:pt x="277781" y="791613"/>
                </a:lnTo>
                <a:lnTo>
                  <a:pt x="340278" y="807003"/>
                </a:lnTo>
                <a:lnTo>
                  <a:pt x="406159" y="812319"/>
                </a:lnTo>
                <a:lnTo>
                  <a:pt x="4554794" y="812319"/>
                </a:lnTo>
                <a:lnTo>
                  <a:pt x="4620674" y="807003"/>
                </a:lnTo>
                <a:lnTo>
                  <a:pt x="4683169" y="791613"/>
                </a:lnTo>
                <a:lnTo>
                  <a:pt x="4741445" y="766985"/>
                </a:lnTo>
                <a:lnTo>
                  <a:pt x="4794663" y="733954"/>
                </a:lnTo>
                <a:lnTo>
                  <a:pt x="4841989" y="693358"/>
                </a:lnTo>
                <a:lnTo>
                  <a:pt x="4882585" y="646033"/>
                </a:lnTo>
                <a:lnTo>
                  <a:pt x="4915616" y="592814"/>
                </a:lnTo>
                <a:lnTo>
                  <a:pt x="4940245" y="534538"/>
                </a:lnTo>
                <a:lnTo>
                  <a:pt x="4955636" y="472041"/>
                </a:lnTo>
                <a:lnTo>
                  <a:pt x="4960952" y="406160"/>
                </a:lnTo>
                <a:lnTo>
                  <a:pt x="4959605" y="372848"/>
                </a:lnTo>
                <a:lnTo>
                  <a:pt x="4949147" y="308555"/>
                </a:lnTo>
                <a:lnTo>
                  <a:pt x="4929033" y="248064"/>
                </a:lnTo>
                <a:lnTo>
                  <a:pt x="4900099" y="192212"/>
                </a:lnTo>
                <a:lnTo>
                  <a:pt x="4863181" y="141835"/>
                </a:lnTo>
                <a:lnTo>
                  <a:pt x="4819115" y="97770"/>
                </a:lnTo>
                <a:lnTo>
                  <a:pt x="4768738" y="60852"/>
                </a:lnTo>
                <a:lnTo>
                  <a:pt x="4712887" y="31918"/>
                </a:lnTo>
                <a:lnTo>
                  <a:pt x="4652397" y="11804"/>
                </a:lnTo>
                <a:lnTo>
                  <a:pt x="4588105" y="1346"/>
                </a:lnTo>
                <a:lnTo>
                  <a:pt x="4554794" y="0"/>
                </a:lnTo>
                <a:lnTo>
                  <a:pt x="406159" y="0"/>
                </a:lnTo>
                <a:lnTo>
                  <a:pt x="340278" y="5315"/>
                </a:lnTo>
                <a:lnTo>
                  <a:pt x="277781" y="20706"/>
                </a:lnTo>
                <a:lnTo>
                  <a:pt x="219505" y="45334"/>
                </a:lnTo>
                <a:lnTo>
                  <a:pt x="166287" y="78365"/>
                </a:lnTo>
                <a:lnTo>
                  <a:pt x="118961" y="118961"/>
                </a:lnTo>
                <a:lnTo>
                  <a:pt x="78365" y="166287"/>
                </a:lnTo>
                <a:lnTo>
                  <a:pt x="45334" y="219506"/>
                </a:lnTo>
                <a:lnTo>
                  <a:pt x="20706" y="277782"/>
                </a:lnTo>
                <a:lnTo>
                  <a:pt x="5315" y="340279"/>
                </a:lnTo>
                <a:lnTo>
                  <a:pt x="0" y="406160"/>
                </a:lnTo>
                <a:close/>
              </a:path>
            </a:pathLst>
          </a:custGeom>
          <a:solidFill>
            <a:srgbClr val="249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14240" y="2907922"/>
            <a:ext cx="1185338" cy="28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sz="2050" spc="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9752" y="2907922"/>
            <a:ext cx="1209905" cy="28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sz="2050" spc="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050" spc="-3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50" spc="0" dirty="0">
                <a:solidFill>
                  <a:srgbClr val="FFFFFF"/>
                </a:solidFill>
                <a:latin typeface="Arial"/>
                <a:cs typeface="Arial"/>
              </a:rPr>
              <a:t>VICE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48008" y="2907922"/>
            <a:ext cx="1068946" cy="28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sz="2050" spc="0" dirty="0">
                <a:solidFill>
                  <a:srgbClr val="FFFFFF"/>
                </a:solidFill>
                <a:latin typeface="Arial"/>
                <a:cs typeface="Arial"/>
              </a:rPr>
              <a:t>AGILITY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41480" y="2907922"/>
            <a:ext cx="1257283" cy="28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sz="2050" spc="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0980" y="4652014"/>
            <a:ext cx="6275424" cy="123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405"/>
              </a:lnSpc>
              <a:spcBef>
                <a:spcPts val="470"/>
              </a:spcBef>
            </a:pPr>
            <a:r>
              <a:rPr sz="9450" b="1" spc="0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9450" b="1" spc="-7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450" b="1" spc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endParaRPr sz="9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5019" y="4667982"/>
            <a:ext cx="5581591" cy="1739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393">
              <a:lnSpc>
                <a:spcPts val="9405"/>
              </a:lnSpc>
              <a:spcBef>
                <a:spcPts val="470"/>
              </a:spcBef>
            </a:pPr>
            <a:r>
              <a:rPr sz="9450" b="1" spc="0" dirty="0">
                <a:solidFill>
                  <a:srgbClr val="FFFFFF"/>
                </a:solidFill>
                <a:latin typeface="Arial"/>
                <a:cs typeface="Arial"/>
              </a:rPr>
              <a:t>PROFILE</a:t>
            </a:r>
            <a:endParaRPr sz="9450" dirty="0">
              <a:latin typeface="Arial"/>
              <a:cs typeface="Arial"/>
            </a:endParaRPr>
          </a:p>
          <a:p>
            <a:pPr marL="12700" marR="180716">
              <a:lnSpc>
                <a:spcPct val="100000"/>
              </a:lnSpc>
              <a:spcBef>
                <a:spcPts val="675"/>
              </a:spcBef>
            </a:pPr>
            <a:r>
              <a:rPr sz="2600" b="1" spc="494" dirty="0">
                <a:solidFill>
                  <a:srgbClr val="FFFFFF"/>
                </a:solidFill>
                <a:latin typeface="Arial"/>
                <a:cs typeface="Arial"/>
              </a:rPr>
              <a:t>Packagin</a:t>
            </a:r>
            <a:r>
              <a:rPr sz="2600" b="1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6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3386" y="6031092"/>
            <a:ext cx="860065" cy="360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5"/>
              </a:lnSpc>
            </a:pPr>
            <a:r>
              <a:rPr sz="2600" b="1" spc="49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600" b="1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3809" y="6031092"/>
            <a:ext cx="1495319" cy="360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5"/>
              </a:lnSpc>
            </a:pPr>
            <a:r>
              <a:rPr sz="2600" b="1" spc="494" dirty="0">
                <a:solidFill>
                  <a:srgbClr val="FFFFFF"/>
                </a:solidFill>
                <a:latin typeface="Arial"/>
                <a:cs typeface="Arial"/>
              </a:rPr>
              <a:t>Futur</a:t>
            </a:r>
            <a:r>
              <a:rPr sz="2600" b="1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49485" y="6031092"/>
            <a:ext cx="499189" cy="360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5"/>
              </a:lnSpc>
            </a:pPr>
            <a:r>
              <a:rPr sz="2600" b="1" spc="4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53513" y="7924556"/>
            <a:ext cx="3014297" cy="444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3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300" b="1" spc="-24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b="1" spc="0" dirty="0">
                <a:solidFill>
                  <a:srgbClr val="FFFFFF"/>
                </a:solidFill>
                <a:latin typeface="Arial"/>
                <a:cs typeface="Arial"/>
              </a:rPr>
              <a:t>ARTS HERE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6127E-CAF8-2108-AE43-F2256CDB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975" y="-209550"/>
            <a:ext cx="20704025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3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13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Saritha</dc:creator>
  <cp:lastModifiedBy>Ari Rochelle</cp:lastModifiedBy>
  <cp:revision>6</cp:revision>
  <dcterms:modified xsi:type="dcterms:W3CDTF">2023-11-23T09:04:41Z</dcterms:modified>
</cp:coreProperties>
</file>