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Project Title</a:t>
            </a:r>
          </a:p>
        </p:txBody>
      </p:sp>
      <p:sp>
        <p:nvSpPr>
          <p:cNvPr id="120" name="Group Membe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Group Members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 - 2 sentence description of project"/>
          <p:cNvSpPr txBox="1"/>
          <p:nvPr>
            <p:ph type="subTitle" sz="quarter" idx="1"/>
          </p:nvPr>
        </p:nvSpPr>
        <p:spPr>
          <a:xfrm>
            <a:off x="3307109" y="4230662"/>
            <a:ext cx="6390582" cy="1292276"/>
          </a:xfrm>
          <a:prstGeom prst="rect">
            <a:avLst/>
          </a:prstGeom>
        </p:spPr>
        <p:txBody>
          <a:bodyPr/>
          <a:lstStyle>
            <a:lvl1pPr defTabSz="362204">
              <a:defRPr sz="4092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1 - 2 sentence description of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spiration"/>
          <p:cNvSpPr txBox="1"/>
          <p:nvPr>
            <p:ph type="subTitle" sz="quarter" idx="1"/>
          </p:nvPr>
        </p:nvSpPr>
        <p:spPr>
          <a:xfrm>
            <a:off x="419100" y="381000"/>
            <a:ext cx="3827116" cy="62135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Inspiration</a:t>
            </a:r>
          </a:p>
        </p:txBody>
      </p:sp>
      <p:sp>
        <p:nvSpPr>
          <p:cNvPr id="125" name="Rectangle"/>
          <p:cNvSpPr/>
          <p:nvPr/>
        </p:nvSpPr>
        <p:spPr>
          <a:xfrm>
            <a:off x="745281" y="2081907"/>
            <a:ext cx="4243637" cy="630098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Rectangle"/>
          <p:cNvSpPr/>
          <p:nvPr/>
        </p:nvSpPr>
        <p:spPr>
          <a:xfrm>
            <a:off x="5698281" y="2081907"/>
            <a:ext cx="6869808" cy="630098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Artwork, Images, anything  that inspired this project idea"/>
          <p:cNvSpPr txBox="1"/>
          <p:nvPr/>
        </p:nvSpPr>
        <p:spPr>
          <a:xfrm>
            <a:off x="1271041" y="4566121"/>
            <a:ext cx="3827117" cy="621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68731">
              <a:defRPr b="0" sz="1702">
                <a:latin typeface="Arial"/>
                <a:ea typeface="Arial"/>
                <a:cs typeface="Arial"/>
                <a:sym typeface="Arial"/>
              </a:defRPr>
            </a:pPr>
            <a:r>
              <a:t>Artwork, Images, anything </a:t>
            </a:r>
            <a:br/>
            <a:r>
              <a:t>that inspired this project idea</a:t>
            </a:r>
          </a:p>
        </p:txBody>
      </p:sp>
      <p:sp>
        <p:nvSpPr>
          <p:cNvPr id="128" name="Artwork, Images, anything…"/>
          <p:cNvSpPr txBox="1"/>
          <p:nvPr/>
        </p:nvSpPr>
        <p:spPr>
          <a:xfrm>
            <a:off x="7354341" y="4743921"/>
            <a:ext cx="3827117" cy="621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68731">
              <a:defRPr b="0" sz="1702">
                <a:latin typeface="Arial"/>
                <a:ea typeface="Arial"/>
                <a:cs typeface="Arial"/>
                <a:sym typeface="Arial"/>
              </a:defRPr>
            </a:pPr>
            <a:r>
              <a:t>Artwork, Images, anything </a:t>
            </a:r>
          </a:p>
          <a:p>
            <a:pPr algn="l" defTabSz="268731">
              <a:defRPr b="0" sz="1702">
                <a:latin typeface="Arial"/>
                <a:ea typeface="Arial"/>
                <a:cs typeface="Arial"/>
                <a:sym typeface="Arial"/>
              </a:defRPr>
            </a:pPr>
            <a:r>
              <a:t>that inspired this project idea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ata you will use"/>
          <p:cNvSpPr txBox="1"/>
          <p:nvPr>
            <p:ph type="subTitle" sz="quarter" idx="1"/>
          </p:nvPr>
        </p:nvSpPr>
        <p:spPr>
          <a:xfrm>
            <a:off x="3307109" y="4230662"/>
            <a:ext cx="6390582" cy="1292276"/>
          </a:xfrm>
          <a:prstGeom prst="rect">
            <a:avLst/>
          </a:prstGeom>
        </p:spPr>
        <p:txBody>
          <a:bodyPr/>
          <a:lstStyle>
            <a:lvl1pPr defTabSz="578358">
              <a:defRPr sz="6534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you will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ow you will translate the data?"/>
          <p:cNvSpPr txBox="1"/>
          <p:nvPr>
            <p:ph type="subTitle" sz="quarter" idx="1"/>
          </p:nvPr>
        </p:nvSpPr>
        <p:spPr>
          <a:xfrm>
            <a:off x="3307109" y="812105"/>
            <a:ext cx="6390582" cy="864990"/>
          </a:xfrm>
          <a:prstGeom prst="rect">
            <a:avLst/>
          </a:prstGeom>
        </p:spPr>
        <p:txBody>
          <a:bodyPr/>
          <a:lstStyle>
            <a:lvl1pPr defTabSz="309625">
              <a:defRPr sz="3498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How you will translate the data?</a:t>
            </a:r>
          </a:p>
        </p:txBody>
      </p:sp>
      <p:sp>
        <p:nvSpPr>
          <p:cNvPr id="133" name="(Example)"/>
          <p:cNvSpPr txBox="1"/>
          <p:nvPr/>
        </p:nvSpPr>
        <p:spPr>
          <a:xfrm>
            <a:off x="4588842" y="2978621"/>
            <a:ext cx="2697709" cy="26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33679">
              <a:defRPr b="0" sz="14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(Example)</a:t>
            </a:r>
          </a:p>
        </p:txBody>
      </p:sp>
      <p:pic>
        <p:nvPicPr>
          <p:cNvPr id="134" name="IMG_9434.JPG" descr="IMG_943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9361" y="4033462"/>
            <a:ext cx="2355838" cy="3617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G_9442.jpg" descr="IMG_944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5337" y="4129988"/>
            <a:ext cx="2444923" cy="312806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Arrow"/>
          <p:cNvSpPr/>
          <p:nvPr/>
        </p:nvSpPr>
        <p:spPr>
          <a:xfrm>
            <a:off x="5443821" y="4851400"/>
            <a:ext cx="1795179" cy="1270000"/>
          </a:xfrm>
          <a:prstGeom prst="rightArrow">
            <a:avLst>
              <a:gd name="adj1" fmla="val 32000"/>
              <a:gd name="adj2" fmla="val 64000"/>
            </a:avLst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orm Sketches"/>
          <p:cNvSpPr txBox="1"/>
          <p:nvPr>
            <p:ph type="subTitle" sz="quarter" idx="1"/>
          </p:nvPr>
        </p:nvSpPr>
        <p:spPr>
          <a:xfrm>
            <a:off x="419100" y="381000"/>
            <a:ext cx="3827116" cy="62135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Form Sketches</a:t>
            </a:r>
          </a:p>
        </p:txBody>
      </p:sp>
      <p:sp>
        <p:nvSpPr>
          <p:cNvPr id="139" name="Rectangle"/>
          <p:cNvSpPr/>
          <p:nvPr/>
        </p:nvSpPr>
        <p:spPr>
          <a:xfrm>
            <a:off x="745281" y="2081907"/>
            <a:ext cx="4243637" cy="630098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Rectangle"/>
          <p:cNvSpPr/>
          <p:nvPr/>
        </p:nvSpPr>
        <p:spPr>
          <a:xfrm>
            <a:off x="5698281" y="2081907"/>
            <a:ext cx="6869808" cy="630098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Sketches of final form"/>
          <p:cNvSpPr txBox="1"/>
          <p:nvPr/>
        </p:nvSpPr>
        <p:spPr>
          <a:xfrm>
            <a:off x="1271041" y="4566121"/>
            <a:ext cx="3827117" cy="621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68731">
              <a:defRPr b="0" sz="1702">
                <a:latin typeface="Arial"/>
                <a:ea typeface="Arial"/>
                <a:cs typeface="Arial"/>
                <a:sym typeface="Arial"/>
              </a:defRPr>
            </a:pPr>
            <a:r>
              <a:t>Sketches of final form </a:t>
            </a:r>
            <a:br/>
          </a:p>
        </p:txBody>
      </p:sp>
      <p:sp>
        <p:nvSpPr>
          <p:cNvPr id="142" name="Sketches of final form idea"/>
          <p:cNvSpPr txBox="1"/>
          <p:nvPr/>
        </p:nvSpPr>
        <p:spPr>
          <a:xfrm>
            <a:off x="7354341" y="4743921"/>
            <a:ext cx="2843363" cy="36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86258">
              <a:defRPr b="0" sz="1813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Sketches of final form idea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meline for Completion (What will you do for the rest of the week?)"/>
          <p:cNvSpPr txBox="1"/>
          <p:nvPr>
            <p:ph type="subTitle" sz="quarter" idx="1"/>
          </p:nvPr>
        </p:nvSpPr>
        <p:spPr>
          <a:xfrm>
            <a:off x="3307109" y="1055662"/>
            <a:ext cx="6390582" cy="1292276"/>
          </a:xfrm>
          <a:prstGeom prst="rect">
            <a:avLst/>
          </a:prstGeom>
        </p:spPr>
        <p:txBody>
          <a:bodyPr/>
          <a:lstStyle>
            <a:lvl1pPr defTabSz="286258">
              <a:defRPr sz="3234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Timeline for Completion (What will you do for the rest of the week?)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ank you"/>
          <p:cNvSpPr txBox="1"/>
          <p:nvPr>
            <p:ph type="subTitle" sz="quarter" idx="1"/>
          </p:nvPr>
        </p:nvSpPr>
        <p:spPr>
          <a:xfrm>
            <a:off x="3446809" y="3862362"/>
            <a:ext cx="6390582" cy="1292276"/>
          </a:xfrm>
          <a:prstGeom prst="rect">
            <a:avLst/>
          </a:prstGeom>
        </p:spPr>
        <p:txBody>
          <a:bodyPr/>
          <a:lstStyle>
            <a:lvl1pPr>
              <a:defRPr sz="6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