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30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Shadow</a:t>
            </a:r>
            <a:endParaRPr dirty="0"/>
          </a:p>
        </p:txBody>
      </p:sp>
      <p:sp>
        <p:nvSpPr>
          <p:cNvPr id="120" name="Group Member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Flora  510 </a:t>
            </a:r>
            <a:r>
              <a:rPr lang="en-US" dirty="0" err="1"/>
              <a:t>Yulin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 - 2 sentence description of project"/>
          <p:cNvSpPr txBox="1">
            <a:spLocks noGrp="1"/>
          </p:cNvSpPr>
          <p:nvPr>
            <p:ph type="subTitle" sz="quarter" idx="1"/>
          </p:nvPr>
        </p:nvSpPr>
        <p:spPr>
          <a:xfrm>
            <a:off x="1533832" y="1976285"/>
            <a:ext cx="10058400" cy="43507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362204">
              <a:defRPr sz="409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dirty="0"/>
              <a:t>Since the invention</a:t>
            </a:r>
            <a:r>
              <a:rPr lang="en" i="1" dirty="0"/>
              <a:t> </a:t>
            </a:r>
            <a:r>
              <a:rPr lang="en" dirty="0"/>
              <a:t>of </a:t>
            </a:r>
            <a:r>
              <a:rPr lang="en" dirty="0" err="1"/>
              <a:t>film,human</a:t>
            </a:r>
            <a:r>
              <a:rPr lang="en" dirty="0"/>
              <a:t> life has been extended at least three times longer than before.</a:t>
            </a:r>
          </a:p>
          <a:p>
            <a:endParaRPr lang="en" dirty="0"/>
          </a:p>
          <a:p>
            <a:r>
              <a:rPr lang="en" dirty="0"/>
              <a:t>Our group plans to integrate the films we have seen and visualize their types and </a:t>
            </a:r>
            <a:r>
              <a:rPr lang="en" dirty="0" err="1"/>
              <a:t>quantities.Try</a:t>
            </a:r>
            <a:r>
              <a:rPr lang="en" dirty="0"/>
              <a:t> to figure out what’s behind it.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spiration"/>
          <p:cNvSpPr txBox="1">
            <a:spLocks noGrp="1"/>
          </p:cNvSpPr>
          <p:nvPr>
            <p:ph type="subTitle" sz="quarter" idx="1"/>
          </p:nvPr>
        </p:nvSpPr>
        <p:spPr>
          <a:xfrm>
            <a:off x="419100" y="381000"/>
            <a:ext cx="3827116" cy="621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Inspiration</a:t>
            </a:r>
          </a:p>
        </p:txBody>
      </p:sp>
      <p:sp>
        <p:nvSpPr>
          <p:cNvPr id="125" name="Rectangle"/>
          <p:cNvSpPr/>
          <p:nvPr/>
        </p:nvSpPr>
        <p:spPr>
          <a:xfrm>
            <a:off x="745281" y="2081907"/>
            <a:ext cx="4243637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Rectangle"/>
          <p:cNvSpPr/>
          <p:nvPr/>
        </p:nvSpPr>
        <p:spPr>
          <a:xfrm>
            <a:off x="5698281" y="2081907"/>
            <a:ext cx="6869808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Artwork, Images, anything  that inspired this project idea"/>
          <p:cNvSpPr txBox="1"/>
          <p:nvPr/>
        </p:nvSpPr>
        <p:spPr>
          <a:xfrm>
            <a:off x="1271041" y="4566121"/>
            <a:ext cx="3827117" cy="62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268731">
              <a:defRPr sz="1702" b="0">
                <a:latin typeface="Arial"/>
                <a:ea typeface="Arial"/>
                <a:cs typeface="Arial"/>
                <a:sym typeface="Arial"/>
              </a:defRPr>
            </a:pPr>
            <a:r>
              <a:t>Artwork, Images, anything </a:t>
            </a:r>
            <a:br/>
            <a:r>
              <a:t>that inspired this project idea</a:t>
            </a:r>
          </a:p>
        </p:txBody>
      </p:sp>
      <p:sp>
        <p:nvSpPr>
          <p:cNvPr id="128" name="Artwork, Images, anything…"/>
          <p:cNvSpPr txBox="1"/>
          <p:nvPr/>
        </p:nvSpPr>
        <p:spPr>
          <a:xfrm>
            <a:off x="7354341" y="4743921"/>
            <a:ext cx="3827117" cy="62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268731">
              <a:defRPr sz="1702" b="0">
                <a:latin typeface="Arial"/>
                <a:ea typeface="Arial"/>
                <a:cs typeface="Arial"/>
                <a:sym typeface="Arial"/>
              </a:defRPr>
            </a:pPr>
            <a:r>
              <a:t>Artwork, Images, anything </a:t>
            </a:r>
          </a:p>
          <a:p>
            <a:pPr algn="l" defTabSz="268731">
              <a:defRPr sz="1702" b="0">
                <a:latin typeface="Arial"/>
                <a:ea typeface="Arial"/>
                <a:cs typeface="Arial"/>
                <a:sym typeface="Arial"/>
              </a:defRPr>
            </a:pPr>
            <a:r>
              <a:t>that inspired this project idea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1E36F0-702D-1045-8DE0-C8CFF9EA3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83" y="5365279"/>
            <a:ext cx="5357815" cy="284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2CBD7E-9C0F-8E4F-8C32-2B2590302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09" y="2199894"/>
            <a:ext cx="5449177" cy="36244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09483C-5180-4344-9E8E-56B14ECA09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4" r="2498" b="62659"/>
          <a:stretch/>
        </p:blipFill>
        <p:spPr>
          <a:xfrm>
            <a:off x="973625" y="3384211"/>
            <a:ext cx="3806904" cy="36065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a you will use"/>
          <p:cNvSpPr txBox="1">
            <a:spLocks noGrp="1"/>
          </p:cNvSpPr>
          <p:nvPr>
            <p:ph type="subTitle" sz="quarter" idx="1"/>
          </p:nvPr>
        </p:nvSpPr>
        <p:spPr>
          <a:xfrm>
            <a:off x="3307109" y="4230662"/>
            <a:ext cx="6390582" cy="1292276"/>
          </a:xfrm>
          <a:prstGeom prst="rect">
            <a:avLst/>
          </a:prstGeom>
        </p:spPr>
        <p:txBody>
          <a:bodyPr/>
          <a:lstStyle>
            <a:lvl1pPr defTabSz="578358">
              <a:defRPr sz="653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Data you will use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EC1B46-9863-9849-9F8A-B0E93E5B0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21" y="3311145"/>
            <a:ext cx="10581558" cy="30471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141A53-435D-3043-8C82-15DD91A5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21" y="6480358"/>
            <a:ext cx="10581558" cy="3007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EEDE8F-BA22-AA4B-B16C-AF6F560E4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21" y="192357"/>
            <a:ext cx="10581558" cy="29967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you will translate the data?"/>
          <p:cNvSpPr txBox="1">
            <a:spLocks noGrp="1"/>
          </p:cNvSpPr>
          <p:nvPr>
            <p:ph type="subTitle" sz="quarter" idx="1"/>
          </p:nvPr>
        </p:nvSpPr>
        <p:spPr>
          <a:xfrm>
            <a:off x="3307109" y="812105"/>
            <a:ext cx="6390582" cy="864990"/>
          </a:xfrm>
          <a:prstGeom prst="rect">
            <a:avLst/>
          </a:prstGeom>
        </p:spPr>
        <p:txBody>
          <a:bodyPr/>
          <a:lstStyle>
            <a:lvl1pPr defTabSz="309625">
              <a:defRPr sz="3498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How you will translate the data?</a:t>
            </a:r>
          </a:p>
        </p:txBody>
      </p:sp>
      <p:sp>
        <p:nvSpPr>
          <p:cNvPr id="136" name="Arrow"/>
          <p:cNvSpPr/>
          <p:nvPr/>
        </p:nvSpPr>
        <p:spPr>
          <a:xfrm>
            <a:off x="5014452" y="4799781"/>
            <a:ext cx="1795179" cy="1270000"/>
          </a:xfrm>
          <a:prstGeom prst="rightArrow">
            <a:avLst>
              <a:gd name="adj1" fmla="val 32000"/>
              <a:gd name="adj2" fmla="val 64000"/>
            </a:avLst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C47FBE-5313-0F48-A56B-04226863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80" y="2376214"/>
            <a:ext cx="4707225" cy="62266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3B4EBA-CAD3-F34E-AB34-5A61216650A9}"/>
              </a:ext>
            </a:extLst>
          </p:cNvPr>
          <p:cNvSpPr txBox="1"/>
          <p:nvPr/>
        </p:nvSpPr>
        <p:spPr>
          <a:xfrm>
            <a:off x="914400" y="5198819"/>
            <a:ext cx="41000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Number of movies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rm Sketches"/>
          <p:cNvSpPr txBox="1">
            <a:spLocks noGrp="1"/>
          </p:cNvSpPr>
          <p:nvPr>
            <p:ph type="subTitle" sz="quarter" idx="1"/>
          </p:nvPr>
        </p:nvSpPr>
        <p:spPr>
          <a:xfrm>
            <a:off x="419100" y="381000"/>
            <a:ext cx="3827116" cy="621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Form Sketches</a:t>
            </a:r>
          </a:p>
        </p:txBody>
      </p:sp>
      <p:sp>
        <p:nvSpPr>
          <p:cNvPr id="141" name="Sketches of final form"/>
          <p:cNvSpPr txBox="1"/>
          <p:nvPr/>
        </p:nvSpPr>
        <p:spPr>
          <a:xfrm>
            <a:off x="1271041" y="4566121"/>
            <a:ext cx="3827117" cy="62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268731">
              <a:defRPr sz="1702" b="0">
                <a:latin typeface="Arial"/>
                <a:ea typeface="Arial"/>
                <a:cs typeface="Arial"/>
                <a:sym typeface="Arial"/>
              </a:defRPr>
            </a:pPr>
            <a:r>
              <a:t>Sketches of final form </a:t>
            </a:r>
            <a:br/>
            <a:endParaRPr/>
          </a:p>
        </p:txBody>
      </p:sp>
      <p:sp>
        <p:nvSpPr>
          <p:cNvPr id="142" name="Sketches of final form idea"/>
          <p:cNvSpPr txBox="1"/>
          <p:nvPr/>
        </p:nvSpPr>
        <p:spPr>
          <a:xfrm>
            <a:off x="7354341" y="4743921"/>
            <a:ext cx="2843363" cy="36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algn="l" defTabSz="286258">
              <a:defRPr sz="1813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Sketches of final form idea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DEC1D5-51C4-5E4C-8215-3A9B5116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41" y="1342572"/>
            <a:ext cx="10866284" cy="75374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meline for Completion (What will you do for the rest of the week?)"/>
          <p:cNvSpPr txBox="1">
            <a:spLocks noGrp="1"/>
          </p:cNvSpPr>
          <p:nvPr>
            <p:ph type="subTitle" sz="quarter" idx="1"/>
          </p:nvPr>
        </p:nvSpPr>
        <p:spPr>
          <a:xfrm>
            <a:off x="1135626" y="1144151"/>
            <a:ext cx="10795819" cy="7350919"/>
          </a:xfrm>
          <a:prstGeom prst="rect">
            <a:avLst/>
          </a:prstGeom>
        </p:spPr>
        <p:txBody>
          <a:bodyPr/>
          <a:lstStyle>
            <a:lvl1pPr defTabSz="286258">
              <a:defRPr sz="323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600" dirty="0"/>
              <a:t>Timeline for Completion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1.Draw a detailed sketch of each scene</a:t>
            </a:r>
          </a:p>
          <a:p>
            <a:r>
              <a:rPr lang="en-US" altLang="zh-CN" sz="3600" dirty="0"/>
              <a:t>2.Select material</a:t>
            </a:r>
          </a:p>
          <a:p>
            <a:r>
              <a:rPr lang="en-US" altLang="zh-CN" sz="3600" dirty="0"/>
              <a:t>3.Making model</a:t>
            </a:r>
          </a:p>
          <a:p>
            <a:endParaRPr lang="en-US" altLang="zh-CN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ank you"/>
          <p:cNvSpPr txBox="1">
            <a:spLocks noGrp="1"/>
          </p:cNvSpPr>
          <p:nvPr>
            <p:ph type="subTitle" sz="quarter" idx="1"/>
          </p:nvPr>
        </p:nvSpPr>
        <p:spPr>
          <a:xfrm>
            <a:off x="3446809" y="3862362"/>
            <a:ext cx="6390582" cy="1292276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111</Words>
  <Application>Microsoft Macintosh PowerPoint</Application>
  <PresentationFormat>自定义</PresentationFormat>
  <Paragraphs>21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Helvetica Neue Light</vt:lpstr>
      <vt:lpstr>Helvetica Neue Medium</vt:lpstr>
      <vt:lpstr>Black</vt:lpstr>
      <vt:lpstr>Shadow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Microsoft Office User</cp:lastModifiedBy>
  <cp:revision>7</cp:revision>
  <dcterms:modified xsi:type="dcterms:W3CDTF">2019-06-17T07:45:11Z</dcterms:modified>
</cp:coreProperties>
</file>