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91" d="100"/>
          <a:sy n="91" d="100"/>
        </p:scale>
        <p:origin x="168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81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49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/>
              <a:t>poetry-drawing</a:t>
            </a:r>
            <a:br>
              <a:rPr lang="en-US" altLang="zh-CN" sz="4000" dirty="0"/>
            </a:br>
            <a:r>
              <a:rPr lang="zh-CN" altLang="en-US" sz="4000" dirty="0"/>
              <a:t>诗</a:t>
            </a:r>
            <a:r>
              <a:rPr lang="en-US" altLang="zh-CN" sz="4000" dirty="0"/>
              <a:t>-</a:t>
            </a:r>
            <a:r>
              <a:rPr lang="zh-CN" altLang="en-US" sz="4000" dirty="0"/>
              <a:t>画</a:t>
            </a:r>
            <a:endParaRPr sz="4000" dirty="0"/>
          </a:p>
        </p:txBody>
      </p:sp>
      <p:sp>
        <p:nvSpPr>
          <p:cNvPr id="120" name="Group Member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200" dirty="0"/>
              <a:t>Jerry</a:t>
            </a:r>
            <a:r>
              <a:rPr lang="zh-CN" altLang="en-US" sz="2200" dirty="0"/>
              <a:t> </a:t>
            </a:r>
            <a:r>
              <a:rPr lang="en-US" altLang="zh-CN" sz="2200" dirty="0" err="1"/>
              <a:t>vicky</a:t>
            </a:r>
            <a:r>
              <a:rPr lang="zh-CN" altLang="en-US" sz="2200" dirty="0"/>
              <a:t> </a:t>
            </a:r>
            <a:r>
              <a:rPr lang="en-US" altLang="zh-CN" sz="2200" dirty="0"/>
              <a:t>viola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王子航 赵卓可 张佳怡</a:t>
            </a:r>
            <a:endParaRPr lang="en-US" altLang="zh-CN" sz="1600" dirty="0"/>
          </a:p>
          <a:p>
            <a:endParaRPr sz="1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- 2 sentence description of project"/>
          <p:cNvSpPr txBox="1">
            <a:spLocks noGrp="1"/>
          </p:cNvSpPr>
          <p:nvPr>
            <p:ph type="subTitle" sz="quarter" idx="1"/>
          </p:nvPr>
        </p:nvSpPr>
        <p:spPr>
          <a:xfrm>
            <a:off x="964096" y="2164913"/>
            <a:ext cx="11076608" cy="548004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defTabSz="362204">
              <a:defRPr sz="4092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altLang="zh-CN" sz="16000" dirty="0"/>
          </a:p>
          <a:p>
            <a:pPr>
              <a:lnSpc>
                <a:spcPct val="170000"/>
              </a:lnSpc>
            </a:pPr>
            <a:r>
              <a:rPr lang="en" altLang="zh-CN" sz="16000" dirty="0"/>
              <a:t>Expression of Chinese graphics</a:t>
            </a:r>
            <a:r>
              <a:rPr lang="zh-CN" altLang="en-US" sz="16000" dirty="0"/>
              <a:t> </a:t>
            </a:r>
            <a:r>
              <a:rPr lang="en-US" altLang="zh-CN" sz="16000" dirty="0"/>
              <a:t>and</a:t>
            </a:r>
            <a:endParaRPr lang="en" altLang="zh-CN" sz="16000" dirty="0"/>
          </a:p>
          <a:p>
            <a:pPr>
              <a:lnSpc>
                <a:spcPct val="170000"/>
              </a:lnSpc>
            </a:pPr>
            <a:r>
              <a:rPr lang="en" altLang="zh-CN" sz="16000" dirty="0"/>
              <a:t>re</a:t>
            </a:r>
            <a:r>
              <a:rPr lang="en-US" altLang="zh-CN" sz="16000" dirty="0"/>
              <a:t>-</a:t>
            </a:r>
            <a:r>
              <a:rPr lang="en" altLang="zh-CN" sz="16000" dirty="0"/>
              <a:t>interpretation of the</a:t>
            </a:r>
            <a:r>
              <a:rPr lang="zh-CN" altLang="en-US" sz="16000" dirty="0"/>
              <a:t> </a:t>
            </a:r>
            <a:r>
              <a:rPr lang="en-US" altLang="zh-CN" sz="16000" dirty="0"/>
              <a:t>relationship</a:t>
            </a:r>
            <a:r>
              <a:rPr lang="zh-CN" altLang="en-US" sz="16000" dirty="0"/>
              <a:t> </a:t>
            </a:r>
            <a:r>
              <a:rPr lang="en-US" altLang="zh-CN" sz="16000" dirty="0"/>
              <a:t>between</a:t>
            </a:r>
            <a:r>
              <a:rPr lang="zh-CN" altLang="en-US" sz="16000" dirty="0"/>
              <a:t> </a:t>
            </a:r>
            <a:r>
              <a:rPr lang="en-US" altLang="zh-CN" sz="16000" dirty="0" err="1"/>
              <a:t>chinese</a:t>
            </a:r>
            <a:r>
              <a:rPr lang="zh-CN" altLang="en-US" sz="16000" dirty="0"/>
              <a:t> </a:t>
            </a:r>
            <a:r>
              <a:rPr lang="en-US" altLang="zh-CN" sz="16000" dirty="0"/>
              <a:t>traditional</a:t>
            </a:r>
            <a:r>
              <a:rPr lang="zh-CN" altLang="en-US" sz="16000" dirty="0"/>
              <a:t>  </a:t>
            </a:r>
            <a:r>
              <a:rPr lang="en" altLang="zh-CN" sz="16000" dirty="0"/>
              <a:t>poetries and drawings</a:t>
            </a:r>
          </a:p>
          <a:p>
            <a:pPr>
              <a:lnSpc>
                <a:spcPct val="170000"/>
              </a:lnSpc>
            </a:pPr>
            <a:r>
              <a:rPr lang="zh-CN" altLang="en-US" sz="11200" dirty="0"/>
              <a:t>对汉语图形化的表达</a:t>
            </a:r>
            <a:endParaRPr lang="en-US" altLang="zh-CN" sz="11200" dirty="0"/>
          </a:p>
          <a:p>
            <a:pPr>
              <a:lnSpc>
                <a:spcPct val="170000"/>
              </a:lnSpc>
            </a:pPr>
            <a:r>
              <a:rPr lang="zh-CN" altLang="en-US" sz="11200" dirty="0"/>
              <a:t>和对传统古诗与绘画的重新演绎</a:t>
            </a:r>
            <a:endParaRPr lang="en-US" altLang="zh-CN" sz="11200" dirty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spiration"/>
          <p:cNvSpPr txBox="1">
            <a:spLocks noGrp="1"/>
          </p:cNvSpPr>
          <p:nvPr>
            <p:ph type="subTitle" sz="quarter" idx="1"/>
          </p:nvPr>
        </p:nvSpPr>
        <p:spPr>
          <a:xfrm>
            <a:off x="419100" y="381000"/>
            <a:ext cx="3827116" cy="621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Inspiration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6C5D3E-8546-FC43-9F85-329D06FE2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" y="1002358"/>
            <a:ext cx="6549313" cy="46254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EB2EA1-5C30-0442-9A78-058A147E4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63" y="4648461"/>
            <a:ext cx="6167271" cy="46254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you will translate the data?"/>
          <p:cNvSpPr txBox="1">
            <a:spLocks noGrp="1"/>
          </p:cNvSpPr>
          <p:nvPr>
            <p:ph type="subTitle" sz="quarter" idx="1"/>
          </p:nvPr>
        </p:nvSpPr>
        <p:spPr>
          <a:xfrm>
            <a:off x="2716049" y="508695"/>
            <a:ext cx="7572701" cy="86171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defTabSz="309625">
              <a:defRPr sz="349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How you will translate the data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strecths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ADED53-0646-E648-B6B1-68530F650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r="31941"/>
          <a:stretch/>
        </p:blipFill>
        <p:spPr>
          <a:xfrm>
            <a:off x="1146875" y="1397646"/>
            <a:ext cx="3471621" cy="3479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99CD29-0775-A246-962D-311CB2588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91676" y="4296054"/>
            <a:ext cx="3458059" cy="6147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240D1C-48B1-BF4B-BEF9-BBA143796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6799"/>
          <a:stretch/>
        </p:blipFill>
        <p:spPr>
          <a:xfrm>
            <a:off x="5935851" y="1397646"/>
            <a:ext cx="6297476" cy="3568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CC105D-498F-DA48-9CA6-CE073416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273" y="6303394"/>
            <a:ext cx="2655054" cy="27268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meline for Completion (What will you do for the rest of the week?)"/>
          <p:cNvSpPr txBox="1">
            <a:spLocks noGrp="1"/>
          </p:cNvSpPr>
          <p:nvPr>
            <p:ph type="subTitle" sz="quarter" idx="1"/>
          </p:nvPr>
        </p:nvSpPr>
        <p:spPr>
          <a:xfrm>
            <a:off x="3307109" y="1055662"/>
            <a:ext cx="6390582" cy="1292276"/>
          </a:xfrm>
          <a:prstGeom prst="rect">
            <a:avLst/>
          </a:prstGeom>
        </p:spPr>
        <p:txBody>
          <a:bodyPr/>
          <a:lstStyle>
            <a:lvl1pPr defTabSz="286258">
              <a:defRPr sz="3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Timeline for Completion (What will you do for the rest of the week?)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3BD060-2E74-8C40-9E9D-21756BF1CA5F}"/>
              </a:ext>
            </a:extLst>
          </p:cNvPr>
          <p:cNvSpPr txBox="1"/>
          <p:nvPr/>
        </p:nvSpPr>
        <p:spPr>
          <a:xfrm>
            <a:off x="859082" y="3245365"/>
            <a:ext cx="58893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dirty="0"/>
              <a:t>Choose the certain poetry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FF00FF-B86C-B84F-9A57-D8AD87F9AE7A}"/>
              </a:ext>
            </a:extLst>
          </p:cNvPr>
          <p:cNvSpPr txBox="1"/>
          <p:nvPr/>
        </p:nvSpPr>
        <p:spPr>
          <a:xfrm>
            <a:off x="1195992" y="4404876"/>
            <a:ext cx="10114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dirty="0"/>
              <a:t>Do some research in shapes in processing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skilled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 txBox="1">
            <a:spLocks noGrp="1"/>
          </p:cNvSpPr>
          <p:nvPr>
            <p:ph type="subTitle" sz="quarter" idx="1"/>
          </p:nvPr>
        </p:nvSpPr>
        <p:spPr>
          <a:xfrm>
            <a:off x="3446809" y="3862362"/>
            <a:ext cx="6390582" cy="1292276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86</Words>
  <Application>Microsoft Macintosh PowerPoint</Application>
  <PresentationFormat>自定义</PresentationFormat>
  <Paragraphs>14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Helvetica Neue Light</vt:lpstr>
      <vt:lpstr>Helvetica Neue Medium</vt:lpstr>
      <vt:lpstr>Wingdings</vt:lpstr>
      <vt:lpstr>Black</vt:lpstr>
      <vt:lpstr>poetry-drawing 诗-画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2249726212@qq.com</cp:lastModifiedBy>
  <cp:revision>16</cp:revision>
  <dcterms:modified xsi:type="dcterms:W3CDTF">2019-06-18T02:11:39Z</dcterms:modified>
</cp:coreProperties>
</file>