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5B3C-D518-4085-ACE0-C27BCB634D0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463443-D13A-4DD0-A18C-7594A08C0C2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5B3C-D518-4085-ACE0-C27BCB634D0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3443-D13A-4DD0-A18C-7594A08C0C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5B3C-D518-4085-ACE0-C27BCB634D0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3443-D13A-4DD0-A18C-7594A08C0C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5B3C-D518-4085-ACE0-C27BCB634D0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3443-D13A-4DD0-A18C-7594A08C0C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5B3C-D518-4085-ACE0-C27BCB634D0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3443-D13A-4DD0-A18C-7594A08C0C2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5B3C-D518-4085-ACE0-C27BCB634D0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3443-D13A-4DD0-A18C-7594A08C0C2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5B3C-D518-4085-ACE0-C27BCB634D0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3443-D13A-4DD0-A18C-7594A08C0C2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5B3C-D518-4085-ACE0-C27BCB634D0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3443-D13A-4DD0-A18C-7594A08C0C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5B3C-D518-4085-ACE0-C27BCB634D0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3443-D13A-4DD0-A18C-7594A08C0C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5B3C-D518-4085-ACE0-C27BCB634D0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3443-D13A-4DD0-A18C-7594A08C0C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5B3C-D518-4085-ACE0-C27BCB634D0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3443-D13A-4DD0-A18C-7594A08C0C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3D5B3C-D518-4085-ACE0-C27BCB634D0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B463443-D13A-4DD0-A18C-7594A08C0C2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D1301B-6CE9-4E9C-A3C2-FDFDF2203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6507"/>
            <a:ext cx="9144000" cy="1017020"/>
          </a:xfrm>
        </p:spPr>
        <p:txBody>
          <a:bodyPr/>
          <a:lstStyle/>
          <a:p>
            <a:r>
              <a:rPr lang="en-US" b="1" dirty="0" smtClean="0"/>
              <a:t>RENT-IT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033546B-EC55-410B-B4EE-8F4950914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1737"/>
            <a:ext cx="9144000" cy="4367681"/>
          </a:xfrm>
        </p:spPr>
        <p:txBody>
          <a:bodyPr/>
          <a:lstStyle/>
          <a:p>
            <a:r>
              <a:rPr lang="en-IN" dirty="0"/>
              <a:t>Online </a:t>
            </a:r>
            <a:r>
              <a:rPr lang="en-IN" dirty="0" smtClean="0"/>
              <a:t>Home Appliances Rental System</a:t>
            </a:r>
            <a:endParaRPr lang="en-IN" dirty="0"/>
          </a:p>
          <a:p>
            <a:endParaRPr lang="en-IN" dirty="0"/>
          </a:p>
          <a:p>
            <a:pPr algn="l"/>
            <a:r>
              <a:rPr lang="en-IN" b="1" dirty="0"/>
              <a:t>Project Guide</a:t>
            </a:r>
            <a:r>
              <a:rPr lang="en-IN" dirty="0"/>
              <a:t>: Mrs. Snehal Somavanshi</a:t>
            </a:r>
          </a:p>
          <a:p>
            <a:pPr algn="l"/>
            <a:endParaRPr lang="en-IN" dirty="0"/>
          </a:p>
          <a:p>
            <a:pPr algn="l">
              <a:lnSpc>
                <a:spcPct val="100000"/>
              </a:lnSpc>
            </a:pPr>
            <a:r>
              <a:rPr lang="en-IN" b="1" dirty="0"/>
              <a:t>Project members</a:t>
            </a:r>
            <a:r>
              <a:rPr lang="en-IN" dirty="0"/>
              <a:t>: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IN" dirty="0" err="1"/>
              <a:t>Mrs.</a:t>
            </a:r>
            <a:r>
              <a:rPr lang="en-IN" dirty="0"/>
              <a:t> </a:t>
            </a:r>
            <a:r>
              <a:rPr lang="en-IN" dirty="0" err="1" smtClean="0"/>
              <a:t>Aarati</a:t>
            </a:r>
            <a:r>
              <a:rPr lang="en-IN" dirty="0" smtClean="0"/>
              <a:t> </a:t>
            </a:r>
            <a:r>
              <a:rPr lang="en-IN" dirty="0" err="1" smtClean="0"/>
              <a:t>Kolhe</a:t>
            </a:r>
            <a:endParaRPr lang="en-IN" dirty="0"/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IN" dirty="0" err="1" smtClean="0"/>
              <a:t>Mr.</a:t>
            </a:r>
            <a:r>
              <a:rPr lang="en-IN" dirty="0" smtClean="0"/>
              <a:t> </a:t>
            </a:r>
            <a:r>
              <a:rPr lang="en-IN" dirty="0" err="1" smtClean="0"/>
              <a:t>Nachiket</a:t>
            </a:r>
            <a:r>
              <a:rPr lang="en-IN" dirty="0" smtClean="0"/>
              <a:t> </a:t>
            </a:r>
            <a:r>
              <a:rPr lang="en-IN" dirty="0" err="1" smtClean="0"/>
              <a:t>Gawali</a:t>
            </a:r>
            <a:endParaRPr lang="en-IN" dirty="0"/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IN" dirty="0" err="1"/>
              <a:t>Mr.</a:t>
            </a:r>
            <a:r>
              <a:rPr lang="en-IN" dirty="0"/>
              <a:t> </a:t>
            </a:r>
            <a:r>
              <a:rPr lang="en-IN" dirty="0" smtClean="0"/>
              <a:t>Rahul </a:t>
            </a:r>
            <a:r>
              <a:rPr lang="en-IN" dirty="0" err="1" smtClean="0"/>
              <a:t>Yalgude</a:t>
            </a:r>
            <a:endParaRPr lang="en-IN" dirty="0"/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IN" dirty="0" err="1"/>
              <a:t>Mr.</a:t>
            </a:r>
            <a:r>
              <a:rPr lang="en-IN" dirty="0"/>
              <a:t> </a:t>
            </a:r>
            <a:r>
              <a:rPr lang="en-IN" dirty="0" err="1" smtClean="0"/>
              <a:t>Ritesh</a:t>
            </a:r>
            <a:r>
              <a:rPr lang="en-IN" dirty="0" smtClean="0"/>
              <a:t> </a:t>
            </a:r>
            <a:r>
              <a:rPr lang="en-IN" dirty="0" err="1" smtClean="0"/>
              <a:t>Sarade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96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EDC967-4447-43BE-ACD7-3675B8F1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6754"/>
            <a:ext cx="10972800" cy="1062446"/>
          </a:xfrm>
        </p:spPr>
        <p:txBody>
          <a:bodyPr/>
          <a:lstStyle/>
          <a:p>
            <a:r>
              <a:rPr lang="en-IN" u="sng" dirty="0"/>
              <a:t>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89EB9B-6045-4F2E-9CDF-C8A3BD8C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started documentation by preparing BRS and SRS documents, then ER diagram, zero level DFD and page navigation diagrams.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documentation we moved on to database design and then further worked on server side and simultaneously on front end for registration and login purpose.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we worked on features like browsing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available for rent, Displaying according to their category, Adding products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6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C0803-72C6-428A-A966-0BE5DF1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383"/>
            <a:ext cx="10515600" cy="809897"/>
          </a:xfrm>
        </p:spPr>
        <p:txBody>
          <a:bodyPr/>
          <a:lstStyle/>
          <a:p>
            <a:pPr algn="ctr"/>
            <a:r>
              <a:rPr lang="en-IN" u="sng" dirty="0"/>
              <a:t>Known issue(s), if 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64F059-A6FB-4AC0-B498-854DABFEA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890"/>
            <a:ext cx="10515600" cy="4887665"/>
          </a:xfrm>
        </p:spPr>
        <p:txBody>
          <a:bodyPr>
            <a:normAutofit/>
          </a:bodyPr>
          <a:lstStyle/>
          <a:p>
            <a:r>
              <a:rPr lang="en-IN" sz="2400" dirty="0"/>
              <a:t>In react using fetch() we were not able to send request to the server.</a:t>
            </a:r>
          </a:p>
          <a:p>
            <a:pPr marL="0" indent="0">
              <a:buNone/>
            </a:pPr>
            <a:r>
              <a:rPr lang="en-IN" sz="2400" dirty="0"/>
              <a:t>	-To overcome this hurdle, we used axios library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GB" sz="2400" dirty="0" smtClean="0"/>
              <a:t>We have facing &lt;Router&gt; related issue. Later we use &lt;BrowserRouter&gt; for routing through different requested URL</a:t>
            </a:r>
            <a:r>
              <a:rPr lang="en-GB" sz="2400" dirty="0" smtClean="0"/>
              <a:t>.</a:t>
            </a:r>
          </a:p>
          <a:p>
            <a:endParaRPr lang="en-GB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3525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9F6EE5-4AD4-4AB1-8886-21951F72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15994" cy="932452"/>
          </a:xfrm>
        </p:spPr>
        <p:txBody>
          <a:bodyPr/>
          <a:lstStyle/>
          <a:p>
            <a:pPr algn="ctr"/>
            <a:r>
              <a:rPr lang="en-IN" u="sng" dirty="0" smtClean="0"/>
              <a:t>Future </a:t>
            </a:r>
            <a:r>
              <a:rPr lang="en-IN" u="sng" dirty="0"/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095754-A69F-4D84-9871-6B93AA8A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1" y="1825625"/>
            <a:ext cx="11490847" cy="4931310"/>
          </a:xfrm>
        </p:spPr>
        <p:txBody>
          <a:bodyPr>
            <a:normAutofit/>
          </a:bodyPr>
          <a:lstStyle/>
          <a:p>
            <a:r>
              <a:rPr lang="en-IN" sz="2000" dirty="0"/>
              <a:t>A delivery management </a:t>
            </a:r>
            <a:r>
              <a:rPr lang="en-IN" sz="2000" dirty="0" smtClean="0"/>
              <a:t>module.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 smtClean="0"/>
              <a:t>Payment </a:t>
            </a:r>
            <a:r>
              <a:rPr lang="en-IN" sz="2000" dirty="0" smtClean="0"/>
              <a:t>options.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SMS </a:t>
            </a:r>
            <a:r>
              <a:rPr lang="en-IN" sz="2000" dirty="0" smtClean="0"/>
              <a:t>notifications.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US" sz="2000" dirty="0" smtClean="0"/>
              <a:t>Customer can rent their own products</a:t>
            </a:r>
            <a:endParaRPr lang="en-IN" sz="2000" dirty="0"/>
          </a:p>
          <a:p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7D34ED1-3512-424A-9265-816ECEA833FA}"/>
              </a:ext>
            </a:extLst>
          </p:cNvPr>
          <p:cNvSpPr txBox="1">
            <a:spLocks/>
          </p:cNvSpPr>
          <p:nvPr/>
        </p:nvSpPr>
        <p:spPr>
          <a:xfrm>
            <a:off x="7372164" y="363520"/>
            <a:ext cx="23012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B0233EF-7975-464D-BD62-1894A8C9B8CF}"/>
              </a:ext>
            </a:extLst>
          </p:cNvPr>
          <p:cNvSpPr txBox="1">
            <a:spLocks/>
          </p:cNvSpPr>
          <p:nvPr/>
        </p:nvSpPr>
        <p:spPr>
          <a:xfrm>
            <a:off x="6324615" y="1777500"/>
            <a:ext cx="48599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01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E12C4-982C-4C76-BD00-ADE9BFB9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3840"/>
            <a:ext cx="10972800" cy="1001486"/>
          </a:xfrm>
        </p:spPr>
        <p:txBody>
          <a:bodyPr/>
          <a:lstStyle/>
          <a:p>
            <a:r>
              <a:rPr lang="en-IN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41B1DB-F0B3-4AF1-B088-1465E314C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499333" cy="4351338"/>
          </a:xfrm>
        </p:spPr>
        <p:txBody>
          <a:bodyPr/>
          <a:lstStyle/>
          <a:p>
            <a:r>
              <a:rPr lang="en-IN" dirty="0" smtClean="0"/>
              <a:t>Rent-It </a:t>
            </a:r>
            <a:r>
              <a:rPr lang="en-IN" dirty="0"/>
              <a:t>can make the  process of  online </a:t>
            </a:r>
            <a:r>
              <a:rPr lang="en-IN" dirty="0" smtClean="0"/>
              <a:t>rental home appliances</a:t>
            </a:r>
            <a:r>
              <a:rPr lang="en-IN" dirty="0"/>
              <a:t> </a:t>
            </a:r>
            <a:r>
              <a:rPr lang="en-IN" dirty="0" smtClean="0"/>
              <a:t>streamlined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US" dirty="0" smtClean="0"/>
              <a:t>So this web application will helpful for migrants for getting rental appliances in effective price.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47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9A4745-13D7-4B05-9D6A-E40D23D5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6754"/>
            <a:ext cx="10972800" cy="1001486"/>
          </a:xfrm>
        </p:spPr>
        <p:txBody>
          <a:bodyPr/>
          <a:lstStyle/>
          <a:p>
            <a:r>
              <a:rPr lang="en-IN" u="sng" dirty="0"/>
              <a:t>Need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D0595C-B0F8-4898-8723-3F2B7E9E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Youth frequently </a:t>
            </a:r>
            <a:r>
              <a:rPr lang="en-US" sz="2800" dirty="0"/>
              <a:t>need to shift their location for their job or any other reason.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T</a:t>
            </a:r>
            <a:r>
              <a:rPr lang="en-US" sz="2800" dirty="0" smtClean="0"/>
              <a:t>hey </a:t>
            </a:r>
            <a:r>
              <a:rPr lang="en-US" sz="2800" dirty="0"/>
              <a:t>need lots of home appliances for regular use.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So </a:t>
            </a:r>
            <a:r>
              <a:rPr lang="en-US" sz="2800" dirty="0"/>
              <a:t>renting appliances is good option for such people.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4268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23F731-409C-44E7-BF68-A4F9D1CC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589"/>
            <a:ext cx="10515600" cy="862149"/>
          </a:xfrm>
        </p:spPr>
        <p:txBody>
          <a:bodyPr/>
          <a:lstStyle/>
          <a:p>
            <a:r>
              <a:rPr lang="en-IN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31102F-4C87-4133-ACF9-FE7ECA8AD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</a:t>
            </a:r>
            <a:r>
              <a:rPr lang="en-US" dirty="0" smtClean="0"/>
              <a:t>jective: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Targeting </a:t>
            </a:r>
            <a:r>
              <a:rPr lang="en-US" dirty="0"/>
              <a:t>the young population who has mobile nature of jobs for renting the home appliances or other necessary things.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Rent-It </a:t>
            </a:r>
            <a:r>
              <a:rPr lang="en-US" dirty="0"/>
              <a:t>will be an online portal where users can search for home appliances which can be rented at reasonable amount.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02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093969-A399-49AA-9041-D3297F17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874" y="95794"/>
            <a:ext cx="7653703" cy="740001"/>
          </a:xfrm>
        </p:spPr>
        <p:txBody>
          <a:bodyPr/>
          <a:lstStyle/>
          <a:p>
            <a:r>
              <a:rPr lang="en-IN" u="sng" dirty="0" smtClean="0"/>
              <a:t>Structure </a:t>
            </a:r>
            <a:r>
              <a:rPr lang="en-IN" u="sng" dirty="0"/>
              <a:t>Of Project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xmlns="" id="{27F3CF65-5A35-4371-8D55-7121E9880B3B}"/>
              </a:ext>
            </a:extLst>
          </p:cNvPr>
          <p:cNvSpPr/>
          <p:nvPr/>
        </p:nvSpPr>
        <p:spPr>
          <a:xfrm>
            <a:off x="7921594" y="4379496"/>
            <a:ext cx="3301465" cy="1395664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DATABASE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154458C-CE1F-4664-8034-FEC63F5975B1}"/>
              </a:ext>
            </a:extLst>
          </p:cNvPr>
          <p:cNvSpPr/>
          <p:nvPr/>
        </p:nvSpPr>
        <p:spPr>
          <a:xfrm>
            <a:off x="4677877" y="2329312"/>
            <a:ext cx="1578543" cy="288757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SERVER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B52AAC1-581E-4868-A5CF-1B188EB242D7}"/>
              </a:ext>
            </a:extLst>
          </p:cNvPr>
          <p:cNvSpPr/>
          <p:nvPr/>
        </p:nvSpPr>
        <p:spPr>
          <a:xfrm>
            <a:off x="308009" y="1886549"/>
            <a:ext cx="2791326" cy="165554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FRONT</a:t>
            </a:r>
            <a:r>
              <a:rPr lang="en-IN" dirty="0"/>
              <a:t> </a:t>
            </a:r>
            <a:r>
              <a:rPr lang="en-IN" sz="2400" dirty="0"/>
              <a:t>END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BDF1322-299A-46D0-8E3B-B055170B37F8}"/>
              </a:ext>
            </a:extLst>
          </p:cNvPr>
          <p:cNvSpPr txBox="1"/>
          <p:nvPr/>
        </p:nvSpPr>
        <p:spPr>
          <a:xfrm>
            <a:off x="490890" y="818149"/>
            <a:ext cx="2391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Basic data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3E3274-8E14-4B44-A82B-AD8E3195998F}"/>
              </a:ext>
            </a:extLst>
          </p:cNvPr>
          <p:cNvSpPr txBox="1"/>
          <p:nvPr/>
        </p:nvSpPr>
        <p:spPr>
          <a:xfrm>
            <a:off x="344906" y="3761878"/>
            <a:ext cx="1512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Technologies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React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HTML,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3B3546C-0269-402D-8B72-9A461141B7D3}"/>
              </a:ext>
            </a:extLst>
          </p:cNvPr>
          <p:cNvSpPr txBox="1"/>
          <p:nvPr/>
        </p:nvSpPr>
        <p:spPr>
          <a:xfrm>
            <a:off x="4578428" y="5396571"/>
            <a:ext cx="135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Technology :</a:t>
            </a:r>
          </a:p>
          <a:p>
            <a:r>
              <a:rPr lang="en-IN" dirty="0"/>
              <a:t>Spring boot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B619A00-FA0A-40A0-9F71-F9E12D5F5B35}"/>
              </a:ext>
            </a:extLst>
          </p:cNvPr>
          <p:cNvSpPr txBox="1"/>
          <p:nvPr/>
        </p:nvSpPr>
        <p:spPr>
          <a:xfrm>
            <a:off x="4522281" y="835795"/>
            <a:ext cx="286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Server side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Business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Response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Database communication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679FE3A-B0C3-42BA-9041-0BA1869A2123}"/>
              </a:ext>
            </a:extLst>
          </p:cNvPr>
          <p:cNvSpPr txBox="1"/>
          <p:nvPr/>
        </p:nvSpPr>
        <p:spPr>
          <a:xfrm>
            <a:off x="8580945" y="5866604"/>
            <a:ext cx="135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Technology :</a:t>
            </a:r>
          </a:p>
          <a:p>
            <a:r>
              <a:rPr lang="en-IN" dirty="0"/>
              <a:t>MySQL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7381D2F-BA4D-45DB-AA3C-FFA1601BDF26}"/>
              </a:ext>
            </a:extLst>
          </p:cNvPr>
          <p:cNvSpPr txBox="1"/>
          <p:nvPr/>
        </p:nvSpPr>
        <p:spPr>
          <a:xfrm>
            <a:off x="8033907" y="3452263"/>
            <a:ext cx="2918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Permanent 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Database-level validations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86EBEE1A-1D74-4144-9660-9DF83F6834C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99335" y="2714322"/>
            <a:ext cx="1597792" cy="153042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xmlns="" id="{AF190DE9-DAEE-4F1E-A1F7-C5D8941AC533}"/>
              </a:ext>
            </a:extLst>
          </p:cNvPr>
          <p:cNvCxnSpPr>
            <a:stCxn id="5" idx="3"/>
            <a:endCxn id="4" idx="2"/>
          </p:cNvCxnSpPr>
          <p:nvPr/>
        </p:nvCxnSpPr>
        <p:spPr>
          <a:xfrm>
            <a:off x="6256420" y="3773102"/>
            <a:ext cx="1665174" cy="1304226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0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F3A1B1-9064-47BB-B284-053CD8E7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4503"/>
            <a:ext cx="10972800" cy="1071154"/>
          </a:xfrm>
        </p:spPr>
        <p:txBody>
          <a:bodyPr/>
          <a:lstStyle/>
          <a:p>
            <a:r>
              <a:rPr lang="en-IN" u="sng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9EA031-7D69-49C2-85CF-B4A1BE44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Front end:- React JS</a:t>
            </a:r>
          </a:p>
          <a:p>
            <a:endParaRPr lang="en-IN" dirty="0"/>
          </a:p>
          <a:p>
            <a:r>
              <a:rPr lang="en-IN" dirty="0"/>
              <a:t>Middleware:- Spring boot</a:t>
            </a:r>
          </a:p>
          <a:p>
            <a:endParaRPr lang="en-IN" dirty="0"/>
          </a:p>
          <a:p>
            <a:r>
              <a:rPr lang="en-IN" dirty="0"/>
              <a:t>Database:- MySQL</a:t>
            </a:r>
          </a:p>
        </p:txBody>
      </p:sp>
    </p:spTree>
    <p:extLst>
      <p:ext uri="{BB962C8B-B14F-4D97-AF65-F5344CB8AC3E}">
        <p14:creationId xmlns:p14="http://schemas.microsoft.com/office/powerpoint/2010/main" val="64613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F3A1B1-9064-47BB-B284-053CD8E7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6754"/>
            <a:ext cx="10972800" cy="975360"/>
          </a:xfrm>
        </p:spPr>
        <p:txBody>
          <a:bodyPr/>
          <a:lstStyle/>
          <a:p>
            <a:r>
              <a:rPr lang="en-IN" u="sng" dirty="0"/>
              <a:t>Reason for Choice of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9EA031-7D69-49C2-85CF-B4A1BE44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React JS:- Faster development due to implementation of virtual DOM, 	          use of JSX, component based.</a:t>
            </a:r>
          </a:p>
          <a:p>
            <a:endParaRPr lang="en-IN" dirty="0"/>
          </a:p>
          <a:p>
            <a:r>
              <a:rPr lang="en-IN" dirty="0"/>
              <a:t>Spring Boot:- </a:t>
            </a:r>
            <a:r>
              <a:rPr lang="en-IN" dirty="0" smtClean="0"/>
              <a:t>Default </a:t>
            </a:r>
            <a:r>
              <a:rPr lang="en-IN" dirty="0"/>
              <a:t>opinionated approach, </a:t>
            </a:r>
            <a:r>
              <a:rPr lang="en-IN" dirty="0" smtClean="0"/>
              <a:t>dependencies </a:t>
            </a:r>
            <a:r>
              <a:rPr lang="en-IN" dirty="0" smtClean="0"/>
              <a:t>are  </a:t>
            </a:r>
            <a:r>
              <a:rPr lang="en-IN" dirty="0"/>
              <a:t>made available automatically at the time of </a:t>
            </a:r>
            <a:r>
              <a:rPr lang="en-IN" dirty="0" smtClean="0"/>
              <a:t>project creation (application.properties</a:t>
            </a:r>
            <a:r>
              <a:rPr lang="en-IN" dirty="0"/>
              <a:t>),use of annotations, </a:t>
            </a:r>
            <a:r>
              <a:rPr lang="en-IN" dirty="0" smtClean="0"/>
              <a:t>comes </a:t>
            </a:r>
            <a:r>
              <a:rPr lang="en-IN" dirty="0"/>
              <a:t>with embedded tomcat service.</a:t>
            </a:r>
          </a:p>
          <a:p>
            <a:endParaRPr lang="en-IN" dirty="0"/>
          </a:p>
          <a:p>
            <a:r>
              <a:rPr lang="en-IN" dirty="0"/>
              <a:t>MySQL:- Follows ACID properties, free of cost- it is open source, 		        syntax easy to understand, scalable</a:t>
            </a:r>
          </a:p>
        </p:txBody>
      </p:sp>
    </p:spTree>
    <p:extLst>
      <p:ext uri="{BB962C8B-B14F-4D97-AF65-F5344CB8AC3E}">
        <p14:creationId xmlns:p14="http://schemas.microsoft.com/office/powerpoint/2010/main" val="273241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234089-E511-470D-B385-877D0AF4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2548"/>
            <a:ext cx="10972800" cy="914401"/>
          </a:xfrm>
        </p:spPr>
        <p:txBody>
          <a:bodyPr/>
          <a:lstStyle/>
          <a:p>
            <a:r>
              <a:rPr lang="en-IN" u="sng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B02917-058D-4F46-9087-3318647FE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Admin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Customer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6132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921771-7D94-40FE-8C53-87E5F347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8377"/>
            <a:ext cx="10972800" cy="1027612"/>
          </a:xfrm>
        </p:spPr>
        <p:txBody>
          <a:bodyPr/>
          <a:lstStyle/>
          <a:p>
            <a:r>
              <a:rPr lang="en-IN" u="sng" dirty="0"/>
              <a:t>Admin’s </a:t>
            </a:r>
            <a:r>
              <a:rPr lang="en-IN" u="sng" dirty="0" smtClean="0"/>
              <a:t>Responsibilities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A8EF79-4425-4B01-85C3-5699FB50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Login </a:t>
            </a:r>
          </a:p>
          <a:p>
            <a:r>
              <a:rPr lang="en-US" dirty="0" smtClean="0"/>
              <a:t>Update Account Process</a:t>
            </a:r>
          </a:p>
          <a:p>
            <a:r>
              <a:rPr lang="en-US" dirty="0" smtClean="0"/>
              <a:t>Report Generation</a:t>
            </a:r>
          </a:p>
          <a:p>
            <a:r>
              <a:rPr lang="en-US" dirty="0" smtClean="0"/>
              <a:t>Publish Product for Rent</a:t>
            </a:r>
          </a:p>
          <a:p>
            <a:r>
              <a:rPr lang="en-US" dirty="0" smtClean="0"/>
              <a:t>Update Product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06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921771-7D94-40FE-8C53-87E5F347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3210"/>
            <a:ext cx="10972800" cy="1486989"/>
          </a:xfrm>
        </p:spPr>
        <p:txBody>
          <a:bodyPr/>
          <a:lstStyle/>
          <a:p>
            <a:r>
              <a:rPr lang="en-IN" u="sng" dirty="0"/>
              <a:t>Customer’s </a:t>
            </a:r>
            <a:r>
              <a:rPr lang="en-IN" u="sng" dirty="0" smtClean="0"/>
              <a:t>Responsibilities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A8EF79-4425-4B01-85C3-5699FB50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Register</a:t>
            </a:r>
          </a:p>
          <a:p>
            <a:r>
              <a:rPr lang="en-IN" dirty="0"/>
              <a:t>Login </a:t>
            </a:r>
            <a:endParaRPr lang="en-IN" dirty="0" smtClean="0"/>
          </a:p>
          <a:p>
            <a:r>
              <a:rPr lang="en-US" dirty="0" smtClean="0"/>
              <a:t>Update Account</a:t>
            </a:r>
            <a:endParaRPr lang="en-IN" dirty="0"/>
          </a:p>
          <a:p>
            <a:r>
              <a:rPr lang="en-US" dirty="0" smtClean="0"/>
              <a:t>Search Product</a:t>
            </a:r>
          </a:p>
          <a:p>
            <a:r>
              <a:rPr lang="en-US" dirty="0" smtClean="0"/>
              <a:t>Cart Add/View/Delete</a:t>
            </a:r>
          </a:p>
          <a:p>
            <a:r>
              <a:rPr lang="en-US" dirty="0" smtClean="0"/>
              <a:t>Place/View/Cancel Order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839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1113</TotalTime>
  <Words>321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Courier New</vt:lpstr>
      <vt:lpstr>Palatino Linotype</vt:lpstr>
      <vt:lpstr>Times New Roman</vt:lpstr>
      <vt:lpstr>Executive</vt:lpstr>
      <vt:lpstr>RENT-IT</vt:lpstr>
      <vt:lpstr>Need </vt:lpstr>
      <vt:lpstr>Introduction</vt:lpstr>
      <vt:lpstr>Structure Of Project</vt:lpstr>
      <vt:lpstr>Technologies</vt:lpstr>
      <vt:lpstr>Reason for Choice of Technologies</vt:lpstr>
      <vt:lpstr>Users</vt:lpstr>
      <vt:lpstr>Admin’s Responsibilities</vt:lpstr>
      <vt:lpstr>Customer’s Responsibilities</vt:lpstr>
      <vt:lpstr>Work flow</vt:lpstr>
      <vt:lpstr>Known issue(s), if any</vt:lpstr>
      <vt:lpstr>Future Extensions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HUNGERPOINT</dc:title>
  <dc:creator>Akshay</dc:creator>
  <cp:lastModifiedBy>SS</cp:lastModifiedBy>
  <cp:revision>30</cp:revision>
  <dcterms:created xsi:type="dcterms:W3CDTF">2022-04-14T02:38:45Z</dcterms:created>
  <dcterms:modified xsi:type="dcterms:W3CDTF">2022-04-16T04:44:42Z</dcterms:modified>
</cp:coreProperties>
</file>