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9E5B-A82A-4C8B-54A1-6D35D42E3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936F0-7D36-5133-B7BC-9A31CC71D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51643-8F80-71AD-02C4-0398BB83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1D6C-DEC5-4D3C-82A0-882CCE23086D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B73C9-F81D-87C4-2631-5B0482E8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CAA90-AA56-49B3-7CA6-A68629C7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554-70B8-46AA-BD8A-3DFA54F3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3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AF-A307-B49B-78A4-B3B5D3F2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C0369-C37E-3B13-8E49-5C38C4057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833D9-02BE-B932-C68A-C5B6E5EF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1D6C-DEC5-4D3C-82A0-882CCE23086D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3486-7895-5F36-EE94-FFA481E7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C1C0-2145-E681-D117-564B8EB9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554-70B8-46AA-BD8A-3DFA54F3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1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14BD3-D2E1-8EEF-2B40-A4E1BE14E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2A367-FE2B-B2F2-E947-2FD2842E0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9301-711E-DE78-9BEA-C21C3D5E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1D6C-DEC5-4D3C-82A0-882CCE23086D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21A75-A0F1-1BF6-D780-78FAC6DA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34300-648A-AF56-59E8-04151B7D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554-70B8-46AA-BD8A-3DFA54F3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8F66-2AA3-4CBC-46DD-7BFC3637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67B1-0F69-3BC3-A316-A859DBE64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28149-43D4-6BD9-76E3-DDB9E33C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1D6C-DEC5-4D3C-82A0-882CCE23086D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FF09-6FCF-795F-EE57-58F04445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EAD39-3F89-DEBF-DBA2-79F1022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554-70B8-46AA-BD8A-3DFA54F3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7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EB4E-2F54-ADC8-E220-C15B5BB2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D601-4B47-07D3-5CE2-70266A21E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52705-D7F9-6E93-5E35-C40A6F5E3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1D6C-DEC5-4D3C-82A0-882CCE23086D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1633E-7631-3464-2273-EA8EFDBE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41467-3F14-1F1C-1A33-B55A9422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554-70B8-46AA-BD8A-3DFA54F3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3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1804-51A5-88E1-DFDD-4B0BFEA3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6C8A-E9BE-1E9A-2EC0-D412D8FFF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07D42-C291-E261-C430-4DF89397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BEC2D-5D66-63DB-161D-E5B9B0E51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1D6C-DEC5-4D3C-82A0-882CCE23086D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A8AE5-7012-D592-31E5-897D2E76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CD401-6D9C-7114-0858-BA9FCB78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554-70B8-46AA-BD8A-3DFA54F3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0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6D21-2367-3F12-2D6C-3F7E7E2A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6841D-4B37-ACC3-635D-E8EE74B2A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5A572-FB48-3614-9CB6-059596D23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D1E31-5207-CEB8-A8E1-A85C5EFE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29C30C-7E51-7B86-F2F8-F36DB3030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0F9BC-132F-A5D0-C6A9-3CC1ACB27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1D6C-DEC5-4D3C-82A0-882CCE23086D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12782-23C9-36FB-333E-D225DA74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827F6-BF57-4B35-CF72-56C3DA3B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554-70B8-46AA-BD8A-3DFA54F3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4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C8306-4767-499D-A39C-B7301FA7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3F4DA-366B-01E5-FC15-D7B15004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1D6C-DEC5-4D3C-82A0-882CCE23086D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86DAB-7FCC-24B2-65C7-CB49873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8124C-6C7E-FA5E-78EE-05AF50B0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554-70B8-46AA-BD8A-3DFA54F3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77B3E-3A87-5C52-5F73-2372BF57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1D6C-DEC5-4D3C-82A0-882CCE23086D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98FDB-3FA6-C75D-47C2-546AD13F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25F39-2195-F428-9B2D-DBCAFC61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554-70B8-46AA-BD8A-3DFA54F3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0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A4AC-FA51-1AA0-0376-0094D93F9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617F2-ED2C-5798-2EE9-7460C1A7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1C2B2-0BE0-4DC8-CE06-EA9B00B0F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C55E9-663F-EE2F-04CD-A0560836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1D6C-DEC5-4D3C-82A0-882CCE23086D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A21F0-9A59-74E6-8AB5-15A80D1C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453AF-7CB6-CA61-262B-82D870F6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554-70B8-46AA-BD8A-3DFA54F3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4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76C9-54BA-D5EF-0832-924388F0F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8C789-7D4A-7432-7355-D1138F507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88BE8-935E-BC77-63ED-5B3A82C93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ED860-0EB2-A990-6E4F-60014913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81D6C-DEC5-4D3C-82A0-882CCE23086D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80A3A-0C70-3CEF-662F-4C83C7CF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52CCD-0237-7970-73B3-2C633E1D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1554-70B8-46AA-BD8A-3DFA54F3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EE09E-F434-E2DC-D309-221D8CF7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67B9E-955B-7A16-9470-53B7DF492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C653D-2B3C-3ACF-5064-0429EC22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81D6C-DEC5-4D3C-82A0-882CCE23086D}" type="datetimeFigureOut">
              <a:rPr lang="en-US" smtClean="0"/>
              <a:t>03-Jul-25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5898-EFD9-69BF-AA85-1D09B7A11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1D8C-DC60-470F-32FF-4E231F98A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11554-70B8-46AA-BD8A-3DFA54F3B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7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6F74-63B0-B86B-D08F-2B984BA88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F2B64-B0EB-818E-C9C9-DE84395ED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A1A9E-6DCE-21C5-D73A-E22CA9710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6" y="37707"/>
            <a:ext cx="11898868" cy="125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Bakshish Singh</dc:creator>
  <cp:lastModifiedBy>Bakshish Singh</cp:lastModifiedBy>
  <cp:revision>1</cp:revision>
  <dcterms:created xsi:type="dcterms:W3CDTF">2025-07-03T11:16:09Z</dcterms:created>
  <dcterms:modified xsi:type="dcterms:W3CDTF">2025-07-03T11:16:21Z</dcterms:modified>
</cp:coreProperties>
</file>