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122" y="1958975"/>
            <a:ext cx="7772400" cy="1470025"/>
          </a:xfrm>
        </p:spPr>
        <p:txBody>
          <a:bodyPr>
            <a:noAutofit/>
          </a:bodyPr>
          <a:lstStyle/>
          <a:p>
            <a:r>
              <a:rPr sz="9600" dirty="0" err="1"/>
              <a:t>AstroShiel</a:t>
            </a:r>
            <a:r>
              <a:rPr lang="en-IN" sz="9600" dirty="0"/>
              <a:t>d</a:t>
            </a:r>
            <a:endParaRPr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922" y="3301795"/>
            <a:ext cx="6400800" cy="1752600"/>
          </a:xfrm>
        </p:spPr>
        <p:txBody>
          <a:bodyPr/>
          <a:lstStyle/>
          <a:p>
            <a:r>
              <a:rPr dirty="0"/>
              <a:t>NASA Space Apps Challenge 2025 – Meteor Madness</a:t>
            </a:r>
          </a:p>
          <a:p>
            <a:r>
              <a:rPr dirty="0"/>
              <a:t>Team </a:t>
            </a:r>
            <a:r>
              <a:rPr dirty="0" err="1"/>
              <a:t>AstroShield</a:t>
            </a:r>
            <a:r>
              <a:rPr dirty="0"/>
              <a:t> · </a:t>
            </a:r>
            <a:r>
              <a:rPr lang="en-IN" dirty="0"/>
              <a:t>Delhi</a:t>
            </a:r>
            <a:r>
              <a:rPr dirty="0"/>
              <a:t>, India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93001"/>
            <a:ext cx="55534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rPr sz="4800" dirty="0"/>
              <a:t>Challenge &amp;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2200"/>
            </a:pPr>
            <a:r>
              <a:rPr sz="4000" dirty="0"/>
              <a:t>Planetary-defense datasets are split across NASA and Earth-science silos.</a:t>
            </a:r>
          </a:p>
          <a:p>
            <a:pPr marL="457200" indent="-457200">
              <a:buFont typeface="Arial" panose="020B0604020202020204" pitchFamily="34" charset="0"/>
              <a:buChar char="•"/>
              <a:defRPr sz="2200"/>
            </a:pPr>
            <a:r>
              <a:rPr sz="4000" dirty="0"/>
              <a:t>Decision-makers and educators lack instant, trustworthy impact assessments.</a:t>
            </a:r>
          </a:p>
          <a:p>
            <a:pPr marL="457200" indent="-457200">
              <a:buFont typeface="Arial" panose="020B0604020202020204" pitchFamily="34" charset="0"/>
              <a:buChar char="•"/>
              <a:defRPr sz="2200"/>
            </a:pPr>
            <a:r>
              <a:rPr sz="4000" dirty="0"/>
              <a:t>Manual calculators are slow, error-prone, and inaccessible to the public.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Solution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99" y="920889"/>
            <a:ext cx="85039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sz="2100" dirty="0"/>
              <a:t>Unified mission console auto-syncs NASA NEO data with Earth context.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sz="2100" dirty="0"/>
              <a:t>Auto-updating controls animate kinetic energy, crater, and seismic metrics.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sz="2100" dirty="0"/>
              <a:t>Defense Mode and Orbital Lab enable rapid scenario exploration.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62AF85-3A78-478A-C147-9EB1AF869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60" y="2305884"/>
            <a:ext cx="5321080" cy="43981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rPr dirty="0"/>
              <a:t>Architecture &amp; Data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1"/>
            <a:ext cx="8229600" cy="257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sz="2690" dirty="0"/>
              <a:t>Flask backend orchestrates NASA fetches with deterministic fallbacks.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sz="2690" dirty="0"/>
              <a:t>Physics engine computes energy, crater, seismic, and orbital solutions.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sz="2690" dirty="0"/>
              <a:t>Front-end (Leaflet, Three.js, GSAP) renders impact maps and orbital viz.</a:t>
            </a:r>
          </a:p>
        </p:txBody>
      </p:sp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924EE568-8E64-5793-FE05-9B461F24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47" y="4036183"/>
            <a:ext cx="7638505" cy="20008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36030"/>
            <a:ext cx="815585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sz="2100" dirty="0"/>
              <a:t>Auto-run simulations with live NASA vs fallback status indicator.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sz="2100" dirty="0"/>
              <a:t>Defense Mode countdown evaluates mitigation success in real time.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sz="2100" dirty="0"/>
              <a:t>3D Orbital Lab visualizes baseline vs deflected trajectories.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2C692F-1CD9-15E0-D338-95F89625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78" y="2109500"/>
            <a:ext cx="6597243" cy="40513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4851" y="449163"/>
            <a:ext cx="40924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rPr sz="4800" dirty="0"/>
              <a:t>Impact &amp; 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sz="4000" dirty="0"/>
              <a:t>Communicates complex planetary-defense science in minutes for any audience.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sz="4000" dirty="0"/>
              <a:t>Enables rapid ‘what-if’ decision support for mitigation planning.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/>
            </a:pPr>
            <a:r>
              <a:rPr sz="4000" dirty="0"/>
              <a:t>Classroom-ready visuals drive STEM outreach and citizen science engagement.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195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AstroShield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Aarav Gupta</cp:lastModifiedBy>
  <cp:revision>3</cp:revision>
  <dcterms:created xsi:type="dcterms:W3CDTF">2013-01-27T09:14:16Z</dcterms:created>
  <dcterms:modified xsi:type="dcterms:W3CDTF">2025-10-04T15:18:30Z</dcterms:modified>
  <cp:category/>
</cp:coreProperties>
</file>