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8634-9791-CCFE-22C5-D6C72D8E2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94800-ABCD-A2BE-77EE-F9B340C65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1B01-F1D6-35A0-7E85-FDC17D52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C41-2589-48B7-869C-B3212AE8B6B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A8E3-9957-E483-E434-31A7167E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06F57-54E8-D758-94BF-87D03C99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D680-3867-4D42-8DF8-787CAFDBD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55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7793-4CF2-9C3A-B21D-279ADB67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71C43-762C-0EAE-087E-4C5580213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2F563-50FC-C551-B30E-8E310358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C41-2589-48B7-869C-B3212AE8B6B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D17B-1EC7-8DCE-AD9E-0FAB03DC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EE2F-201F-49E9-7ECB-1924E82E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D680-3867-4D42-8DF8-787CAFDBD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4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04C5E-3F1F-F463-E4B4-43227E07A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BD57B-6488-1CCE-3D17-5F18B7DED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74DE-1EBF-CE8A-D700-6BF19AB9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C41-2589-48B7-869C-B3212AE8B6B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308D2-B47F-D871-1AC3-3D99066F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88747-5F86-15D2-8CE9-AD1B7F33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D680-3867-4D42-8DF8-787CAFDBD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93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3EEF-AB3D-464B-83D3-CC44980A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0BA4-0F6E-938D-FB52-D4B01912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468B-859B-EC02-6AC9-3354819E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C41-2589-48B7-869C-B3212AE8B6B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89A03-0005-8EAA-E96B-ED5BC04D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816BD-C108-BAE0-8409-A08D118E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D680-3867-4D42-8DF8-787CAFDBD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7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F064-117E-4FAE-D324-9C36E9AF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2B267-EB09-B854-7A98-14D2B883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537FE-5D0A-2619-37C5-9666833A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C41-2589-48B7-869C-B3212AE8B6B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B1CE8-C3CB-3332-66A1-A4A2753E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5C2C-F1C2-0234-F47C-E8E8959D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D680-3867-4D42-8DF8-787CAFDBD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22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1172-9D36-9F0A-3EA0-90998B9A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480D-A758-C2F0-977A-F6B359F6B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6A09D-81F5-538A-8555-59F1D6402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96114-63EC-2417-05C6-0A66F266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C41-2589-48B7-869C-B3212AE8B6B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96A45-173A-7CDB-9F1A-6BE1DBAE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C822E-1C52-6416-014F-0B13AF50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D680-3867-4D42-8DF8-787CAFDBD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06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4AEE-2257-680A-0F99-E8B55071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02788-CBA2-14E1-14EE-61D3DC395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F9812-14B6-8E33-F184-6FAB92683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6B17C-87C9-D12F-591D-0521FB708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1135D-E6BA-0FD3-1BA4-3316DA2CC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7E47B-61F8-F936-CDDD-86DB74C8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C41-2589-48B7-869C-B3212AE8B6B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D26F2-38F7-3A2C-0FE8-847283AB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7B6DB-C273-7A76-3057-B7438233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D680-3867-4D42-8DF8-787CAFDBD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1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0405-3DA6-47F2-D82E-795FD6A3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F9F9E-667B-DE89-8EE8-D0722DA3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C41-2589-48B7-869C-B3212AE8B6B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F1B99-1DAD-E6FA-0929-54A6EA1C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63139-341B-7294-D5EA-71858E92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D680-3867-4D42-8DF8-787CAFDBD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4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FD758-5EF9-FE51-E192-ED509273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C41-2589-48B7-869C-B3212AE8B6B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FAF08-F0A5-F594-A84A-3F16BF9C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57E0-B536-9F91-A288-529F16A3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D680-3867-4D42-8DF8-787CAFDBD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90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F6F8-793F-B549-9CD1-0F696B7E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82FC-1D3D-18E4-E089-7CEDDE7EE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43CC0-3359-BFFD-021B-2F9BD4B15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A6E46-F0FA-D549-449B-3D23985A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C41-2589-48B7-869C-B3212AE8B6B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85B80-ED11-FC9E-FA99-2E2482F5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55EDF-313C-3E65-8FD6-C5DA84F1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D680-3867-4D42-8DF8-787CAFDBD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2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365D-BD40-4775-032E-4CE74551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6CE22-60DB-61E8-1C2E-9C72012DA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84347-9999-CD00-9903-C0C5CCC0E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7A018-6CEE-70BF-8E22-A397FF2C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C41-2589-48B7-869C-B3212AE8B6B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573A6-B47F-A41D-B273-EE8E9938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41281-F421-F1BA-03F1-0B207CF2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D680-3867-4D42-8DF8-787CAFDBD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70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1EF7A-F160-6C1A-2570-903A6595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8AFF9-FACA-C2FF-883A-0F1B2978C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67C4-9766-3E06-1F01-56B228979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6C41-2589-48B7-869C-B3212AE8B6B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21D6F-F76A-F70F-9165-8A25AC7D0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55C79-296B-F072-D5BA-31424E93A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D680-3867-4D42-8DF8-787CAFDBD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60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F410-841E-0A85-6669-28117CD9B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4D474-33FE-E027-B0A1-58525B9E6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2C7C9-6BB7-BD13-1FB6-7EFCBE06B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" y="18574"/>
            <a:ext cx="12127017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1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5AC208-0C0E-3D57-EF5B-69FF3D60F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2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1F8988-6F4C-654C-9BD9-172BD393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" y="0"/>
            <a:ext cx="12184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5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3E479-4A84-16A1-C1C5-90648446B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4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3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2777E-D0FB-DAEC-BC52-85AC04922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" y="13810"/>
            <a:ext cx="12165123" cy="68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2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KHIROD BARIK</dc:creator>
  <cp:lastModifiedBy>KHIROD BARIK</cp:lastModifiedBy>
  <cp:revision>1</cp:revision>
  <dcterms:created xsi:type="dcterms:W3CDTF">2024-10-06T10:32:46Z</dcterms:created>
  <dcterms:modified xsi:type="dcterms:W3CDTF">2024-10-06T10:32:59Z</dcterms:modified>
</cp:coreProperties>
</file>