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9" r:id="rId2"/>
    <p:sldId id="256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571"/>
    <a:srgbClr val="80AEAA"/>
    <a:srgbClr val="AC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>
        <p:scale>
          <a:sx n="75" d="100"/>
          <a:sy n="75" d="100"/>
        </p:scale>
        <p:origin x="962" y="5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F462C-98A5-478C-AFF2-548E90C7EF13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17A6C-B5D2-469E-BD9C-3CDE71DDC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4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E27D-05CB-46C3-9118-FF1403D310D5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D6BB-43E0-48E6-AF4A-0A0048CAB3CD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52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E595-F37F-4DF7-ACDE-375A570CC430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00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0B82-3185-42D6-BD97-2BA6F545A5E8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6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CD79-89B8-4395-A67E-CC9F28140EFD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3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D929-5B2B-41CB-A5E6-B747D5EC0210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0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5F20-A9A6-4AE1-9E6D-7CEC9E73592A}" type="datetime1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02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3712-B088-4EEF-8EA1-B73E9360AB9C}" type="datetime1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06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F6A1-FB7D-4DBA-8E63-8CF3A6DD68C6}" type="datetime1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64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2C9E-B6C1-4463-A14D-47E122A207E9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6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D90B-9AE7-428E-A6A3-8159A5A4BF0E}" type="datetime1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085F6-095D-4378-A43C-617B48CE511C}" type="datetime1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4EFA-77C3-4E58-997A-E40945D9C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3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GIF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7AE31B-6569-47B9-A34D-CF5928AB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31455-741B-4373-97F4-5D8C18EEFD18}"/>
              </a:ext>
            </a:extLst>
          </p:cNvPr>
          <p:cNvSpPr txBox="1"/>
          <p:nvPr/>
        </p:nvSpPr>
        <p:spPr>
          <a:xfrm>
            <a:off x="198409" y="201623"/>
            <a:ext cx="1162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Visiting a new country? </a:t>
            </a:r>
          </a:p>
          <a:p>
            <a:pPr algn="r"/>
            <a:r>
              <a:rPr lang="en-IN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Got stuck due the language barrier?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F3D43-4DA9-4764-A796-F5779C690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6618" y="1338532"/>
            <a:ext cx="12192000" cy="6096000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BBCF301-08D4-4D16-AA59-FB4778D75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08038"/>
              </p:ext>
            </p:extLst>
          </p:nvPr>
        </p:nvGraphicFramePr>
        <p:xfrm>
          <a:off x="84018" y="153204"/>
          <a:ext cx="449024" cy="40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5" imgW="4901400" imgH="4368240" progId="">
                  <p:embed/>
                </p:oleObj>
              </mc:Choice>
              <mc:Fallback>
                <p:oleObj r:id="rId5" imgW="4901400" imgH="4368240" progId="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7D294F5-28CB-4F48-B2AA-188778D6A6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018" y="153204"/>
                        <a:ext cx="449024" cy="400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4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D030D50-1770-4233-89F9-C71BA8BC4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894352"/>
              </p:ext>
            </p:extLst>
          </p:nvPr>
        </p:nvGraphicFramePr>
        <p:xfrm>
          <a:off x="8782389" y="449723"/>
          <a:ext cx="1435761" cy="127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4901400" imgH="4368240" progId="">
                  <p:embed/>
                </p:oleObj>
              </mc:Choice>
              <mc:Fallback>
                <p:oleObj r:id="rId3" imgW="4901400" imgH="4368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82389" y="449723"/>
                        <a:ext cx="1435761" cy="1279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6B37857-4F5D-4E6A-A414-7BA5E77B1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8286"/>
            <a:ext cx="8378456" cy="4409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316A3-F0FA-4C4E-AF18-DF98EC1F1E2A}"/>
              </a:ext>
            </a:extLst>
          </p:cNvPr>
          <p:cNvSpPr txBox="1"/>
          <p:nvPr/>
        </p:nvSpPr>
        <p:spPr>
          <a:xfrm>
            <a:off x="7826086" y="1643999"/>
            <a:ext cx="4388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rgbClr val="4B757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vTranslate</a:t>
            </a:r>
            <a:endParaRPr lang="en-IN" sz="7200" dirty="0">
              <a:solidFill>
                <a:srgbClr val="4B757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2AA8C-1E9B-44BC-BEE5-36A11EE33A3B}"/>
              </a:ext>
            </a:extLst>
          </p:cNvPr>
          <p:cNvSpPr txBox="1"/>
          <p:nvPr/>
        </p:nvSpPr>
        <p:spPr>
          <a:xfrm>
            <a:off x="7826086" y="2678781"/>
            <a:ext cx="478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757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Translate on the go</a:t>
            </a:r>
            <a:endParaRPr lang="en-IN" dirty="0">
              <a:solidFill>
                <a:srgbClr val="4B757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0593-693F-4739-AED8-424A383D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3</a:t>
            </a:fld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14ECE5-2A0D-4285-BDB7-3DFE41B34ACE}"/>
              </a:ext>
            </a:extLst>
          </p:cNvPr>
          <p:cNvSpPr/>
          <p:nvPr/>
        </p:nvSpPr>
        <p:spPr>
          <a:xfrm>
            <a:off x="-558339" y="-219594"/>
            <a:ext cx="3423458" cy="342345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Poppins" panose="00000500000000000000" pitchFamily="2" charset="0"/>
                <a:cs typeface="Poppins" panose="00000500000000000000" pitchFamily="2" charset="0"/>
              </a:rPr>
              <a:t>Simple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8F7615-C8B4-44BB-9391-3E8787324691}"/>
              </a:ext>
            </a:extLst>
          </p:cNvPr>
          <p:cNvSpPr/>
          <p:nvPr/>
        </p:nvSpPr>
        <p:spPr>
          <a:xfrm>
            <a:off x="1153390" y="1872052"/>
            <a:ext cx="3423458" cy="342345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Poppins" panose="00000500000000000000" pitchFamily="2" charset="0"/>
                <a:cs typeface="Poppins" panose="00000500000000000000" pitchFamily="2" charset="0"/>
              </a:rPr>
              <a:t>Accurate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7D294F5-28CB-4F48-B2AA-188778D6A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2910" y="100039"/>
          <a:ext cx="449024" cy="40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4901400" imgH="4368240" progId="">
                  <p:embed/>
                </p:oleObj>
              </mc:Choice>
              <mc:Fallback>
                <p:oleObj r:id="rId3" imgW="4901400" imgH="4368240" progId="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7D294F5-28CB-4F48-B2AA-188778D6A6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2910" y="100039"/>
                        <a:ext cx="449024" cy="400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B11476-F1A8-447B-AD02-B7B72E6377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"/>
          <a:stretch/>
        </p:blipFill>
        <p:spPr>
          <a:xfrm>
            <a:off x="7840070" y="319267"/>
            <a:ext cx="2944766" cy="6219645"/>
          </a:xfrm>
          <a:prstGeom prst="roundRect">
            <a:avLst>
              <a:gd name="adj" fmla="val 10502"/>
            </a:avLst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B9A560-5805-4CEF-B460-3CAB7D100576}"/>
              </a:ext>
            </a:extLst>
          </p:cNvPr>
          <p:cNvSpPr/>
          <p:nvPr/>
        </p:nvSpPr>
        <p:spPr>
          <a:xfrm>
            <a:off x="2306976" y="170194"/>
            <a:ext cx="298146" cy="29814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5C1CB2-3338-4AB8-A3EA-104FE0DF9979}"/>
              </a:ext>
            </a:extLst>
          </p:cNvPr>
          <p:cNvSpPr/>
          <p:nvPr/>
        </p:nvSpPr>
        <p:spPr>
          <a:xfrm>
            <a:off x="1425566" y="4598588"/>
            <a:ext cx="535534" cy="53553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8221AA-8A68-4C59-8DFC-C2959C21F6A3}"/>
              </a:ext>
            </a:extLst>
          </p:cNvPr>
          <p:cNvSpPr/>
          <p:nvPr/>
        </p:nvSpPr>
        <p:spPr>
          <a:xfrm>
            <a:off x="266638" y="2839535"/>
            <a:ext cx="298146" cy="29814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1803B4-877E-47C3-89CE-F8CB390DE57A}"/>
              </a:ext>
            </a:extLst>
          </p:cNvPr>
          <p:cNvSpPr/>
          <p:nvPr/>
        </p:nvSpPr>
        <p:spPr>
          <a:xfrm>
            <a:off x="2136755" y="-161259"/>
            <a:ext cx="638587" cy="63858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41C011-6437-4213-86CC-18CC2D04925F}"/>
              </a:ext>
            </a:extLst>
          </p:cNvPr>
          <p:cNvSpPr/>
          <p:nvPr/>
        </p:nvSpPr>
        <p:spPr>
          <a:xfrm>
            <a:off x="1258091" y="4847079"/>
            <a:ext cx="298146" cy="298146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2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00593-693F-4739-AED8-424A383D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4</a:t>
            </a:fld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939993-0887-4151-990E-366828B9C565}"/>
              </a:ext>
            </a:extLst>
          </p:cNvPr>
          <p:cNvSpPr/>
          <p:nvPr/>
        </p:nvSpPr>
        <p:spPr>
          <a:xfrm>
            <a:off x="7453458" y="1872052"/>
            <a:ext cx="3423458" cy="342345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Poppins" panose="00000500000000000000" pitchFamily="2" charset="0"/>
                <a:cs typeface="Poppins" panose="00000500000000000000" pitchFamily="2" charset="0"/>
              </a:rPr>
              <a:t>Offline translation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5E162E-7021-4E62-81AE-70A745888776}"/>
              </a:ext>
            </a:extLst>
          </p:cNvPr>
          <p:cNvSpPr/>
          <p:nvPr/>
        </p:nvSpPr>
        <p:spPr>
          <a:xfrm>
            <a:off x="8993822" y="4234670"/>
            <a:ext cx="3423458" cy="3423458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Poppins" panose="00000500000000000000" pitchFamily="2" charset="0"/>
                <a:cs typeface="Poppins" panose="00000500000000000000" pitchFamily="2" charset="0"/>
              </a:rPr>
              <a:t>Advert free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7D294F5-28CB-4F48-B2AA-188778D6A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858714"/>
              </p:ext>
            </p:extLst>
          </p:nvPr>
        </p:nvGraphicFramePr>
        <p:xfrm>
          <a:off x="11662910" y="100039"/>
          <a:ext cx="449024" cy="40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4901400" imgH="4368240" progId="">
                  <p:embed/>
                </p:oleObj>
              </mc:Choice>
              <mc:Fallback>
                <p:oleObj r:id="rId3" imgW="4901400" imgH="436824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D030D50-1770-4233-89F9-C71BA8BC43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2910" y="100039"/>
                        <a:ext cx="449024" cy="400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909B8A2-9905-4C64-923F-4293F363B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74" y="406917"/>
            <a:ext cx="2924145" cy="6044166"/>
          </a:xfrm>
          <a:prstGeom prst="roundRect">
            <a:avLst>
              <a:gd name="adj" fmla="val 13287"/>
            </a:avLst>
          </a:prstGeom>
        </p:spPr>
      </p:pic>
    </p:spTree>
    <p:extLst>
      <p:ext uri="{BB962C8B-B14F-4D97-AF65-F5344CB8AC3E}">
        <p14:creationId xmlns:p14="http://schemas.microsoft.com/office/powerpoint/2010/main" val="181860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5B17B-4BDD-437E-A958-3DEDE797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4EFA-77C3-4E58-997A-E40945D9CF95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2A9BF-B3E1-4BB4-AA28-83F94DA8B6BE}"/>
              </a:ext>
            </a:extLst>
          </p:cNvPr>
          <p:cNvSpPr txBox="1"/>
          <p:nvPr/>
        </p:nvSpPr>
        <p:spPr>
          <a:xfrm>
            <a:off x="234439" y="1962977"/>
            <a:ext cx="7208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4B757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Download today!</a:t>
            </a:r>
            <a:endParaRPr lang="en-IN" sz="7200" dirty="0">
              <a:solidFill>
                <a:srgbClr val="4B757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67FB2-558C-4F82-AC60-3E73BB89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6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19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B792D2-64E6-4362-9525-4101A2541D2C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31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Cascadia Code</vt:lpstr>
      <vt:lpstr>Poppins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--</dc:creator>
  <cp:lastModifiedBy>--</cp:lastModifiedBy>
  <cp:revision>13</cp:revision>
  <dcterms:created xsi:type="dcterms:W3CDTF">2022-11-26T11:26:39Z</dcterms:created>
  <dcterms:modified xsi:type="dcterms:W3CDTF">2022-11-26T14:21:01Z</dcterms:modified>
</cp:coreProperties>
</file>