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EDE-4563-480C-B76B-A3B61FA3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862A1-E34E-4D41-B5BA-943A0415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FE8A-AE97-40B3-85C8-6F51581B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F2B2-F93C-4657-A9CC-715498EE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70BD-3692-4B8B-AA27-40A08DD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3F95-6182-43DE-88EF-FBABB831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F13C-680C-40D9-A2E4-26626329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4BB3-84A5-42E9-84AE-6E7D4B4E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360D-C5C0-4484-A5A3-180ACECB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122D-A5D7-4DE0-91C7-E9CB780A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80F05-A01A-46F1-B67F-2BF920F4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95D66-44E7-4F88-AD61-C08E2860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2D50-48F0-4C16-940D-B7A15B4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83AC-B8C1-4680-B696-E47C2943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492-4428-4FAF-9D9B-5A21D73D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DD43-F8D7-4D3F-8491-37167C38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0003-7F0A-4F5F-8975-78CAE865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6473-0BE8-425E-A3F4-68D20E8E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5278-0820-4355-9794-8459F2E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6E4D-9F56-4507-BFE4-F8FB9E7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6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E68-2BE3-4692-BA8B-F0936458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A64A-AF33-4042-9044-45BD1ECA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8DC7-A658-47BF-8D3C-BE0946D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8C09-7577-4D4C-A985-15394FFE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F90A-3E78-4BE3-837D-412517AF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934-55E0-49AE-B50B-ADD23C5F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BD64-934C-4BF8-A991-8F427F3C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89FD-69DA-41F1-801E-59D385C2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56CF-14AB-4B6C-ACE5-031390E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56A1-96A9-4D66-B75F-FB9D18F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FC8E-69E1-44B0-A373-A543BC71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2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27E1-42ED-40E8-B4E6-49D7233F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4BD35-6963-4B7A-ACE2-F8B81F8C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51BED-52AB-49C4-A505-C0CEA170D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C0AAE-5543-4DD6-BBE7-530B2F391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FB7C1-13E8-4AD0-87CF-796DC392D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374B8-C5AF-44A8-970D-9703AC39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43D9C-B8A3-46B2-9D65-AE5EC2FE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EB22C-60DE-42A5-9388-376A1065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904-0A99-4301-A9DE-CBA97F7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24DDF-C77E-435B-B2B9-B77F464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0A894-31FC-47D9-A35D-EB854347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FF4A6-70E3-4B42-A40C-03C8C716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911C-BF65-4866-A62A-1F49961C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A83D-175A-421C-921A-F99D4CB7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99FB2-7790-48EA-8E15-19D104E0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B0D0-D85B-4534-B9EF-A03EE435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92C3-962C-49E1-B273-3FEA8537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793D5-575D-4081-A6CC-A380A48A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A3D9-670F-432C-AED7-F7C97771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53D77-A0E0-4900-9A9A-BA31002D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E324-B457-4FA2-9369-FEFA51A4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7CB5-669D-4712-BF59-77DFFFB1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9822E-47DF-4D7E-ACC8-774B7C49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204D0-9297-47C8-B95C-273229D9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07C4-D4A5-4F68-B478-D1FB2F30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1D98-E542-4755-A3F8-A041093A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35C4-7591-4ABC-8A77-4BA11E95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EEC0B-7379-4E44-ADE8-00C28FEA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A0465-2752-4678-8D11-8AB39B48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0343-46C7-4836-A5B8-8D34BB3E8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6AAC-DD01-4BC9-9BD5-CB030FEE2765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E738-A5F7-4FD7-9877-0183F368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F7C2-B6B9-412B-8E95-F9B6C860E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3872-F9CF-4764-B348-3A843D34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9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9B32-E309-436F-9DF2-1586D908F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1</a:t>
            </a:r>
            <a:r>
              <a:rPr lang="en-US" baseline="30000" dirty="0"/>
              <a:t>st</a:t>
            </a:r>
            <a:r>
              <a:rPr lang="en-US" dirty="0"/>
              <a:t> slide in here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AFA5-41B4-4F39-BF3C-92DA97127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6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1AAA0-A2E6-4D4E-8793-CB42B8FF80EB}"/>
              </a:ext>
            </a:extLst>
          </p:cNvPr>
          <p:cNvSpPr txBox="1"/>
          <p:nvPr/>
        </p:nvSpPr>
        <p:spPr>
          <a:xfrm>
            <a:off x="3046997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This is the 2nd slide in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14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the 1st slide in here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1st slide in here </dc:title>
  <dc:creator>Ravindra Waghchoure</dc:creator>
  <cp:lastModifiedBy>Ravindra Waghchoure</cp:lastModifiedBy>
  <cp:revision>2</cp:revision>
  <dcterms:created xsi:type="dcterms:W3CDTF">2021-06-18T17:29:02Z</dcterms:created>
  <dcterms:modified xsi:type="dcterms:W3CDTF">2021-06-24T18:11:33Z</dcterms:modified>
</cp:coreProperties>
</file>