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2FD257-880E-96B2-45C8-BE79F94EF305}" v="1273" dt="2022-05-28T14:25:30.441"/>
    <p1510:client id="{E97F7BA6-C9C7-43B7-B026-172C24583CFE}" v="25" dt="2022-05-28T12:32:42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chie ." userId="S::aarchie0235.cse19@chitkara.edu.in::9c914669-e6df-4854-baa5-b5144770e261" providerId="AD" clId="Web-{E97F7BA6-C9C7-43B7-B026-172C24583CFE}"/>
    <pc:docChg chg="addSld delSld modSld addMainMaster delMainMaster">
      <pc:chgData name="Aarchie ." userId="S::aarchie0235.cse19@chitkara.edu.in::9c914669-e6df-4854-baa5-b5144770e261" providerId="AD" clId="Web-{E97F7BA6-C9C7-43B7-B026-172C24583CFE}" dt="2022-05-28T12:32:42.259" v="47"/>
      <pc:docMkLst>
        <pc:docMk/>
      </pc:docMkLst>
      <pc:sldChg chg="addSp delSp modSp mod setBg modClrScheme addAnim delAnim chgLayout">
        <pc:chgData name="Aarchie ." userId="S::aarchie0235.cse19@chitkara.edu.in::9c914669-e6df-4854-baa5-b5144770e261" providerId="AD" clId="Web-{E97F7BA6-C9C7-43B7-B026-172C24583CFE}" dt="2022-05-28T12:32:42.259" v="47"/>
        <pc:sldMkLst>
          <pc:docMk/>
          <pc:sldMk cId="109857222" sldId="256"/>
        </pc:sldMkLst>
        <pc:spChg chg="mod">
          <ac:chgData name="Aarchie ." userId="S::aarchie0235.cse19@chitkara.edu.in::9c914669-e6df-4854-baa5-b5144770e261" providerId="AD" clId="Web-{E97F7BA6-C9C7-43B7-B026-172C24583CFE}" dt="2022-05-28T12:32:42.259" v="4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archie ." userId="S::aarchie0235.cse19@chitkara.edu.in::9c914669-e6df-4854-baa5-b5144770e261" providerId="AD" clId="Web-{E97F7BA6-C9C7-43B7-B026-172C24583CFE}" dt="2022-05-28T12:32:42.259" v="4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2:40.555" v="46"/>
          <ac:spMkLst>
            <pc:docMk/>
            <pc:sldMk cId="109857222" sldId="256"/>
            <ac:spMk id="5" creationId="{0D56B595-8AF5-E709-A0F0-4F89E26D4D5F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28:38.317" v="7"/>
          <ac:spMkLst>
            <pc:docMk/>
            <pc:sldMk cId="109857222" sldId="256"/>
            <ac:spMk id="9" creationId="{D4F87819-B70D-4927-B657-7D175613F950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28:38.317" v="7"/>
          <ac:spMkLst>
            <pc:docMk/>
            <pc:sldMk cId="109857222" sldId="256"/>
            <ac:spMk id="11" creationId="{DCB3820D-C773-4632-9F79-C890E1B2B50D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28:38.317" v="7"/>
          <ac:spMkLst>
            <pc:docMk/>
            <pc:sldMk cId="109857222" sldId="256"/>
            <ac:spMk id="13" creationId="{DCB8EB4B-AFE9-41E8-95B0-F246E5740491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28:53.958" v="9"/>
          <ac:spMkLst>
            <pc:docMk/>
            <pc:sldMk cId="109857222" sldId="256"/>
            <ac:spMk id="15" creationId="{F616A82B-4290-46E7-BF7E-9119EFAF9B7F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29:05.161" v="13"/>
          <ac:spMkLst>
            <pc:docMk/>
            <pc:sldMk cId="109857222" sldId="256"/>
            <ac:spMk id="18" creationId="{75955B3A-C08D-43E6-ABEF-A4F616FB682B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29:05.161" v="13"/>
          <ac:spMkLst>
            <pc:docMk/>
            <pc:sldMk cId="109857222" sldId="256"/>
            <ac:spMk id="20" creationId="{C719694A-8B4E-4127-9C08-9B8F39B6F284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29:05.161" v="13"/>
          <ac:spMkLst>
            <pc:docMk/>
            <pc:sldMk cId="109857222" sldId="256"/>
            <ac:spMk id="21" creationId="{52D36E6B-D7EF-409B-B48D-1628C06EE123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29:05.161" v="13"/>
          <ac:spMkLst>
            <pc:docMk/>
            <pc:sldMk cId="109857222" sldId="256"/>
            <ac:spMk id="22" creationId="{816D2053-BB10-4615-A38D-86EEC0D863E8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29:10.802" v="17"/>
          <ac:spMkLst>
            <pc:docMk/>
            <pc:sldMk cId="109857222" sldId="256"/>
            <ac:spMk id="25" creationId="{764E0904-5ABD-4DC7-8562-C38580C953A2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29:14.849" v="19"/>
          <ac:spMkLst>
            <pc:docMk/>
            <pc:sldMk cId="109857222" sldId="256"/>
            <ac:spMk id="28" creationId="{6E37B132-9C54-4236-8910-3340177AD9DB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29:14.849" v="19"/>
          <ac:spMkLst>
            <pc:docMk/>
            <pc:sldMk cId="109857222" sldId="256"/>
            <ac:spMk id="29" creationId="{D472C551-D440-40DF-9260-BDB9AC40960A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29:14.849" v="19"/>
          <ac:spMkLst>
            <pc:docMk/>
            <pc:sldMk cId="109857222" sldId="256"/>
            <ac:spMk id="32" creationId="{508BEF50-7B1E-49A4-BC19-5F4F1D755E64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29:14.849" v="19"/>
          <ac:spMkLst>
            <pc:docMk/>
            <pc:sldMk cId="109857222" sldId="256"/>
            <ac:spMk id="33" creationId="{3FBAD350-5664-4811-A208-657FB882D350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29:14.849" v="19"/>
          <ac:spMkLst>
            <pc:docMk/>
            <pc:sldMk cId="109857222" sldId="256"/>
            <ac:spMk id="34" creationId="{C39ADB8F-D187-49D7-BDCF-C1B6DC727068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29:23.067" v="21"/>
          <ac:spMkLst>
            <pc:docMk/>
            <pc:sldMk cId="109857222" sldId="256"/>
            <ac:spMk id="36" creationId="{9B37791B-B040-4694-BFDC-8DD132D86E8E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29:36.646" v="23"/>
          <ac:spMkLst>
            <pc:docMk/>
            <pc:sldMk cId="109857222" sldId="256"/>
            <ac:spMk id="41" creationId="{37FDDF72-DE39-4F99-A3C1-DD9D7815D7DB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29:36.646" v="23"/>
          <ac:spMkLst>
            <pc:docMk/>
            <pc:sldMk cId="109857222" sldId="256"/>
            <ac:spMk id="42" creationId="{5E4ECE80-3AD1-450C-B62A-98788F193948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2:42.259" v="47"/>
          <ac:spMkLst>
            <pc:docMk/>
            <pc:sldMk cId="109857222" sldId="256"/>
            <ac:spMk id="47" creationId="{A88F843D-1C1B-C740-AC27-E3238D0F5F47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2:42.259" v="47"/>
          <ac:spMkLst>
            <pc:docMk/>
            <pc:sldMk cId="109857222" sldId="256"/>
            <ac:spMk id="49" creationId="{A21C8291-E3D5-4240-8FF4-E5213CBCC453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2:42.259" v="47"/>
          <ac:spMkLst>
            <pc:docMk/>
            <pc:sldMk cId="109857222" sldId="256"/>
            <ac:spMk id="50" creationId="{08B44AFE-C181-7047-8CC9-CA00BD385EEA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2:42.259" v="47"/>
          <ac:spMkLst>
            <pc:docMk/>
            <pc:sldMk cId="109857222" sldId="256"/>
            <ac:spMk id="52" creationId="{5DCB5928-DC7D-4612-9922-441966E15627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2:42.259" v="47"/>
          <ac:spMkLst>
            <pc:docMk/>
            <pc:sldMk cId="109857222" sldId="256"/>
            <ac:spMk id="53" creationId="{682C1161-1736-45EC-99B7-33F3CAE9D517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2:42.259" v="47"/>
          <ac:spMkLst>
            <pc:docMk/>
            <pc:sldMk cId="109857222" sldId="256"/>
            <ac:spMk id="54" creationId="{84D4DDB8-B68F-45B0-9F62-C4279996F672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0:40.866" v="33"/>
          <ac:spMkLst>
            <pc:docMk/>
            <pc:sldMk cId="109857222" sldId="256"/>
            <ac:spMk id="55" creationId="{3899DA5E-794D-4391-A67B-C734D18C5EED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2:42.259" v="47"/>
          <ac:spMkLst>
            <pc:docMk/>
            <pc:sldMk cId="109857222" sldId="256"/>
            <ac:spMk id="56" creationId="{AF2F604E-43BE-4DC3-B983-E071523364F8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0:40.866" v="33"/>
          <ac:spMkLst>
            <pc:docMk/>
            <pc:sldMk cId="109857222" sldId="256"/>
            <ac:spMk id="57" creationId="{DF8D6DF5-7A00-4A9D-BD50-E8BCC8F4D30E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2:42.259" v="47"/>
          <ac:spMkLst>
            <pc:docMk/>
            <pc:sldMk cId="109857222" sldId="256"/>
            <ac:spMk id="58" creationId="{08C9B587-E65E-4B52-B37C-ABEBB6E87928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0:40.866" v="33"/>
          <ac:spMkLst>
            <pc:docMk/>
            <pc:sldMk cId="109857222" sldId="256"/>
            <ac:spMk id="59" creationId="{B30B727F-99CD-48A5-9962-6F0C0EA62625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1:48.617" v="43"/>
          <ac:spMkLst>
            <pc:docMk/>
            <pc:sldMk cId="109857222" sldId="256"/>
            <ac:spMk id="63" creationId="{CD7F9EC8-0E2C-4023-9DD1-73BEF6B80D13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1:48.617" v="43"/>
          <ac:spMkLst>
            <pc:docMk/>
            <pc:sldMk cId="109857222" sldId="256"/>
            <ac:spMk id="64" creationId="{AACEB7BF-F8E5-4078-97E4-4276495F2BC2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1:48.617" v="43"/>
          <ac:spMkLst>
            <pc:docMk/>
            <pc:sldMk cId="109857222" sldId="256"/>
            <ac:spMk id="65" creationId="{C0301BA4-10E6-44CC-9EEC-727EDF3BC4B8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1:26.492" v="38"/>
          <ac:spMkLst>
            <pc:docMk/>
            <pc:sldMk cId="109857222" sldId="256"/>
            <ac:spMk id="70" creationId="{E91DC736-0EF8-4F87-9146-EBF1D2EE4D3D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1:26.492" v="38"/>
          <ac:spMkLst>
            <pc:docMk/>
            <pc:sldMk cId="109857222" sldId="256"/>
            <ac:spMk id="72" creationId="{097CD68E-23E3-4007-8847-CD0944C4F7BE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1:26.492" v="38"/>
          <ac:spMkLst>
            <pc:docMk/>
            <pc:sldMk cId="109857222" sldId="256"/>
            <ac:spMk id="74" creationId="{AF2F604E-43BE-4DC3-B983-E071523364F8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1:26.492" v="38"/>
          <ac:spMkLst>
            <pc:docMk/>
            <pc:sldMk cId="109857222" sldId="256"/>
            <ac:spMk id="76" creationId="{08C9B587-E65E-4B52-B37C-ABEBB6E87928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1:43.148" v="40"/>
          <ac:spMkLst>
            <pc:docMk/>
            <pc:sldMk cId="109857222" sldId="256"/>
            <ac:spMk id="106" creationId="{BA6285CA-6AFA-4F27-AFB5-1B32CDE09B1A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1:43.148" v="40"/>
          <ac:spMkLst>
            <pc:docMk/>
            <pc:sldMk cId="109857222" sldId="256"/>
            <ac:spMk id="107" creationId="{F8DD0EAF-BF73-48D8-A426-3085C4B88FAA}"/>
          </ac:spMkLst>
        </pc:spChg>
        <pc:spChg chg="add del">
          <ac:chgData name="Aarchie ." userId="S::aarchie0235.cse19@chitkara.edu.in::9c914669-e6df-4854-baa5-b5144770e261" providerId="AD" clId="Web-{E97F7BA6-C9C7-43B7-B026-172C24583CFE}" dt="2022-05-28T12:31:43.148" v="40"/>
          <ac:spMkLst>
            <pc:docMk/>
            <pc:sldMk cId="109857222" sldId="256"/>
            <ac:spMk id="108" creationId="{7BCC6446-8462-4A63-9B6F-8F57EC40F648}"/>
          </ac:spMkLst>
        </pc:spChg>
        <pc:grpChg chg="add del">
          <ac:chgData name="Aarchie ." userId="S::aarchie0235.cse19@chitkara.edu.in::9c914669-e6df-4854-baa5-b5144770e261" providerId="AD" clId="Web-{E97F7BA6-C9C7-43B7-B026-172C24583CFE}" dt="2022-05-28T12:29:23.067" v="21"/>
          <ac:grpSpMkLst>
            <pc:docMk/>
            <pc:sldMk cId="109857222" sldId="256"/>
            <ac:grpSpMk id="38" creationId="{4252769E-B9F0-4068-A645-5BBEF16E9C28}"/>
          </ac:grpSpMkLst>
        </pc:grpChg>
        <pc:grpChg chg="add del">
          <ac:chgData name="Aarchie ." userId="S::aarchie0235.cse19@chitkara.edu.in::9c914669-e6df-4854-baa5-b5144770e261" providerId="AD" clId="Web-{E97F7BA6-C9C7-43B7-B026-172C24583CFE}" dt="2022-05-28T12:29:36.646" v="23"/>
          <ac:grpSpMkLst>
            <pc:docMk/>
            <pc:sldMk cId="109857222" sldId="256"/>
            <ac:grpSpMk id="44" creationId="{B9632603-447F-4389-863D-9820DB9915A2}"/>
          </ac:grpSpMkLst>
        </pc:grpChg>
        <pc:grpChg chg="add del">
          <ac:chgData name="Aarchie ." userId="S::aarchie0235.cse19@chitkara.edu.in::9c914669-e6df-4854-baa5-b5144770e261" providerId="AD" clId="Web-{E97F7BA6-C9C7-43B7-B026-172C24583CFE}" dt="2022-05-28T12:31:43.148" v="40"/>
          <ac:grpSpMkLst>
            <pc:docMk/>
            <pc:sldMk cId="109857222" sldId="256"/>
            <ac:grpSpMk id="109" creationId="{8118ECEF-CA6A-4CB6-BCA5-59B2DB40C4AB}"/>
          </ac:grpSpMkLst>
        </pc:grpChg>
        <pc:picChg chg="add del">
          <ac:chgData name="Aarchie ." userId="S::aarchie0235.cse19@chitkara.edu.in::9c914669-e6df-4854-baa5-b5144770e261" providerId="AD" clId="Web-{E97F7BA6-C9C7-43B7-B026-172C24583CFE}" dt="2022-05-28T12:28:38.317" v="7"/>
          <ac:picMkLst>
            <pc:docMk/>
            <pc:sldMk cId="109857222" sldId="256"/>
            <ac:picMk id="4" creationId="{2782B607-EF9B-4925-6862-1C68078BCA06}"/>
          </ac:picMkLst>
        </pc:picChg>
        <pc:picChg chg="add del">
          <ac:chgData name="Aarchie ." userId="S::aarchie0235.cse19@chitkara.edu.in::9c914669-e6df-4854-baa5-b5144770e261" providerId="AD" clId="Web-{E97F7BA6-C9C7-43B7-B026-172C24583CFE}" dt="2022-05-28T12:28:53.958" v="9"/>
          <ac:picMkLst>
            <pc:docMk/>
            <pc:sldMk cId="109857222" sldId="256"/>
            <ac:picMk id="16" creationId="{BF2AB9C3-466A-FF32-A85C-82000C963036}"/>
          </ac:picMkLst>
        </pc:picChg>
        <pc:picChg chg="add del">
          <ac:chgData name="Aarchie ." userId="S::aarchie0235.cse19@chitkara.edu.in::9c914669-e6df-4854-baa5-b5144770e261" providerId="AD" clId="Web-{E97F7BA6-C9C7-43B7-B026-172C24583CFE}" dt="2022-05-28T12:29:05.161" v="13"/>
          <ac:picMkLst>
            <pc:docMk/>
            <pc:sldMk cId="109857222" sldId="256"/>
            <ac:picMk id="23" creationId="{E3BBE0C6-3F46-C0D3-512C-5072BD21F33C}"/>
          </ac:picMkLst>
        </pc:picChg>
        <pc:picChg chg="add del">
          <ac:chgData name="Aarchie ." userId="S::aarchie0235.cse19@chitkara.edu.in::9c914669-e6df-4854-baa5-b5144770e261" providerId="AD" clId="Web-{E97F7BA6-C9C7-43B7-B026-172C24583CFE}" dt="2022-05-28T12:29:10.802" v="17"/>
          <ac:picMkLst>
            <pc:docMk/>
            <pc:sldMk cId="109857222" sldId="256"/>
            <ac:picMk id="26" creationId="{973030EC-076B-B2E3-E032-1652D991A872}"/>
          </ac:picMkLst>
        </pc:picChg>
        <pc:picChg chg="add del">
          <ac:chgData name="Aarchie ." userId="S::aarchie0235.cse19@chitkara.edu.in::9c914669-e6df-4854-baa5-b5144770e261" providerId="AD" clId="Web-{E97F7BA6-C9C7-43B7-B026-172C24583CFE}" dt="2022-05-28T12:29:14.849" v="19"/>
          <ac:picMkLst>
            <pc:docMk/>
            <pc:sldMk cId="109857222" sldId="256"/>
            <ac:picMk id="30" creationId="{D540D59D-2E44-8804-043A-6BF4FD37E005}"/>
          </ac:picMkLst>
        </pc:picChg>
        <pc:picChg chg="add del">
          <ac:chgData name="Aarchie ." userId="S::aarchie0235.cse19@chitkara.edu.in::9c914669-e6df-4854-baa5-b5144770e261" providerId="AD" clId="Web-{E97F7BA6-C9C7-43B7-B026-172C24583CFE}" dt="2022-05-28T12:29:23.067" v="21"/>
          <ac:picMkLst>
            <pc:docMk/>
            <pc:sldMk cId="109857222" sldId="256"/>
            <ac:picMk id="37" creationId="{91E4F6A7-FA6F-88F9-E9AF-0F9A232EFCC3}"/>
          </ac:picMkLst>
        </pc:picChg>
        <pc:picChg chg="add del">
          <ac:chgData name="Aarchie ." userId="S::aarchie0235.cse19@chitkara.edu.in::9c914669-e6df-4854-baa5-b5144770e261" providerId="AD" clId="Web-{E97F7BA6-C9C7-43B7-B026-172C24583CFE}" dt="2022-05-28T12:29:36.646" v="23"/>
          <ac:picMkLst>
            <pc:docMk/>
            <pc:sldMk cId="109857222" sldId="256"/>
            <ac:picMk id="43" creationId="{D9FCAF0F-A235-B852-1279-92C7F0D71029}"/>
          </ac:picMkLst>
        </pc:picChg>
        <pc:picChg chg="add mod ord">
          <ac:chgData name="Aarchie ." userId="S::aarchie0235.cse19@chitkara.edu.in::9c914669-e6df-4854-baa5-b5144770e261" providerId="AD" clId="Web-{E97F7BA6-C9C7-43B7-B026-172C24583CFE}" dt="2022-05-28T12:32:42.259" v="47"/>
          <ac:picMkLst>
            <pc:docMk/>
            <pc:sldMk cId="109857222" sldId="256"/>
            <ac:picMk id="48" creationId="{7A2690FF-0EFE-FE0F-D180-C8660EED0DEF}"/>
          </ac:picMkLst>
        </pc:picChg>
        <pc:cxnChg chg="add del">
          <ac:chgData name="Aarchie ." userId="S::aarchie0235.cse19@chitkara.edu.in::9c914669-e6df-4854-baa5-b5144770e261" providerId="AD" clId="Web-{E97F7BA6-C9C7-43B7-B026-172C24583CFE}" dt="2022-05-28T12:29:05.161" v="13"/>
          <ac:cxnSpMkLst>
            <pc:docMk/>
            <pc:sldMk cId="109857222" sldId="256"/>
            <ac:cxnSpMk id="17" creationId="{CF2CC60F-C99A-48C5-856F-3C79856E9E9F}"/>
          </ac:cxnSpMkLst>
        </pc:cxnChg>
        <pc:cxnChg chg="add del">
          <ac:chgData name="Aarchie ." userId="S::aarchie0235.cse19@chitkara.edu.in::9c914669-e6df-4854-baa5-b5144770e261" providerId="AD" clId="Web-{E97F7BA6-C9C7-43B7-B026-172C24583CFE}" dt="2022-05-28T12:29:05.161" v="13"/>
          <ac:cxnSpMkLst>
            <pc:docMk/>
            <pc:sldMk cId="109857222" sldId="256"/>
            <ac:cxnSpMk id="19" creationId="{D8A2ED1C-4B10-41E7-9BF6-7447B99B9850}"/>
          </ac:cxnSpMkLst>
        </pc:cxnChg>
        <pc:cxnChg chg="add del">
          <ac:chgData name="Aarchie ." userId="S::aarchie0235.cse19@chitkara.edu.in::9c914669-e6df-4854-baa5-b5144770e261" providerId="AD" clId="Web-{E97F7BA6-C9C7-43B7-B026-172C24583CFE}" dt="2022-05-28T12:29:14.849" v="19"/>
          <ac:cxnSpMkLst>
            <pc:docMk/>
            <pc:sldMk cId="109857222" sldId="256"/>
            <ac:cxnSpMk id="31" creationId="{56020367-4FD5-4596-8E10-C5F095CD8DBF}"/>
          </ac:cxnSpMkLst>
        </pc:cxnChg>
        <pc:cxnChg chg="add del">
          <ac:chgData name="Aarchie ." userId="S::aarchie0235.cse19@chitkara.edu.in::9c914669-e6df-4854-baa5-b5144770e261" providerId="AD" clId="Web-{E97F7BA6-C9C7-43B7-B026-172C24583CFE}" dt="2022-05-28T12:30:40.866" v="33"/>
          <ac:cxnSpMkLst>
            <pc:docMk/>
            <pc:sldMk cId="109857222" sldId="256"/>
            <ac:cxnSpMk id="61" creationId="{2C4AD1A6-4D2B-4BD2-A7D5-B3F27077C471}"/>
          </ac:cxnSpMkLst>
        </pc:cxnChg>
      </pc:sldChg>
      <pc:sldChg chg="new add del">
        <pc:chgData name="Aarchie ." userId="S::aarchie0235.cse19@chitkara.edu.in::9c914669-e6df-4854-baa5-b5144770e261" providerId="AD" clId="Web-{E97F7BA6-C9C7-43B7-B026-172C24583CFE}" dt="2022-05-28T12:31:45.929" v="42"/>
        <pc:sldMkLst>
          <pc:docMk/>
          <pc:sldMk cId="3004197904" sldId="257"/>
        </pc:sldMkLst>
      </pc:sldChg>
      <pc:sldMasterChg chg="add del addSldLayout delSldLayout">
        <pc:chgData name="Aarchie ." userId="S::aarchie0235.cse19@chitkara.edu.in::9c914669-e6df-4854-baa5-b5144770e261" providerId="AD" clId="Web-{E97F7BA6-C9C7-43B7-B026-172C24583CFE}" dt="2022-05-28T12:29:36.693" v="24"/>
        <pc:sldMasterMkLst>
          <pc:docMk/>
          <pc:sldMasterMk cId="2460954070" sldId="2147483660"/>
        </pc:sldMasterMkLst>
        <pc:sldLayoutChg chg="add del">
          <pc:chgData name="Aarchie ." userId="S::aarchie0235.cse19@chitkara.edu.in::9c914669-e6df-4854-baa5-b5144770e261" providerId="AD" clId="Web-{E97F7BA6-C9C7-43B7-B026-172C24583CFE}" dt="2022-05-28T12:29:36.693" v="2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36.693" v="2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36.693" v="2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36.693" v="2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36.693" v="2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36.693" v="2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36.693" v="2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36.693" v="2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36.693" v="2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36.693" v="2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36.693" v="2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Aarchie ." userId="S::aarchie0235.cse19@chitkara.edu.in::9c914669-e6df-4854-baa5-b5144770e261" providerId="AD" clId="Web-{E97F7BA6-C9C7-43B7-B026-172C24583CFE}" dt="2022-05-28T12:29:05.161" v="13"/>
        <pc:sldMasterMkLst>
          <pc:docMk/>
          <pc:sldMasterMk cId="26522259" sldId="2147483672"/>
        </pc:sldMasterMkLst>
        <pc:sldLayoutChg chg="add del">
          <pc:chgData name="Aarchie ." userId="S::aarchie0235.cse19@chitkara.edu.in::9c914669-e6df-4854-baa5-b5144770e261" providerId="AD" clId="Web-{E97F7BA6-C9C7-43B7-B026-172C24583CFE}" dt="2022-05-28T12:29:05.161" v="13"/>
          <pc:sldLayoutMkLst>
            <pc:docMk/>
            <pc:sldMasterMk cId="26522259" sldId="2147483672"/>
            <pc:sldLayoutMk cId="2803442892" sldId="2147483673"/>
          </pc:sldLayoutMkLst>
        </pc:sldLayoutChg>
        <pc:sldLayoutChg chg="add del replId">
          <pc:chgData name="Aarchie ." userId="S::aarchie0235.cse19@chitkara.edu.in::9c914669-e6df-4854-baa5-b5144770e261" providerId="AD" clId="Web-{E97F7BA6-C9C7-43B7-B026-172C24583CFE}" dt="2022-05-28T12:29:05.161" v="13"/>
          <pc:sldLayoutMkLst>
            <pc:docMk/>
            <pc:sldMasterMk cId="26522259" sldId="2147483672"/>
            <pc:sldLayoutMk cId="2642279697" sldId="2147483674"/>
          </pc:sldLayoutMkLst>
        </pc:sldLayoutChg>
        <pc:sldLayoutChg chg="add del replId">
          <pc:chgData name="Aarchie ." userId="S::aarchie0235.cse19@chitkara.edu.in::9c914669-e6df-4854-baa5-b5144770e261" providerId="AD" clId="Web-{E97F7BA6-C9C7-43B7-B026-172C24583CFE}" dt="2022-05-28T12:29:05.161" v="13"/>
          <pc:sldLayoutMkLst>
            <pc:docMk/>
            <pc:sldMasterMk cId="26522259" sldId="2147483672"/>
            <pc:sldLayoutMk cId="822025891" sldId="2147483675"/>
          </pc:sldLayoutMkLst>
        </pc:sldLayoutChg>
        <pc:sldLayoutChg chg="add del replId">
          <pc:chgData name="Aarchie ." userId="S::aarchie0235.cse19@chitkara.edu.in::9c914669-e6df-4854-baa5-b5144770e261" providerId="AD" clId="Web-{E97F7BA6-C9C7-43B7-B026-172C24583CFE}" dt="2022-05-28T12:29:05.161" v="13"/>
          <pc:sldLayoutMkLst>
            <pc:docMk/>
            <pc:sldMasterMk cId="26522259" sldId="2147483672"/>
            <pc:sldLayoutMk cId="2645439784" sldId="2147483676"/>
          </pc:sldLayoutMkLst>
        </pc:sldLayoutChg>
        <pc:sldLayoutChg chg="add del replId">
          <pc:chgData name="Aarchie ." userId="S::aarchie0235.cse19@chitkara.edu.in::9c914669-e6df-4854-baa5-b5144770e261" providerId="AD" clId="Web-{E97F7BA6-C9C7-43B7-B026-172C24583CFE}" dt="2022-05-28T12:29:05.161" v="13"/>
          <pc:sldLayoutMkLst>
            <pc:docMk/>
            <pc:sldMasterMk cId="26522259" sldId="2147483672"/>
            <pc:sldLayoutMk cId="4245998859" sldId="2147483677"/>
          </pc:sldLayoutMkLst>
        </pc:sldLayoutChg>
        <pc:sldLayoutChg chg="add del replId">
          <pc:chgData name="Aarchie ." userId="S::aarchie0235.cse19@chitkara.edu.in::9c914669-e6df-4854-baa5-b5144770e261" providerId="AD" clId="Web-{E97F7BA6-C9C7-43B7-B026-172C24583CFE}" dt="2022-05-28T12:29:05.161" v="13"/>
          <pc:sldLayoutMkLst>
            <pc:docMk/>
            <pc:sldMasterMk cId="26522259" sldId="2147483672"/>
            <pc:sldLayoutMk cId="973464404" sldId="2147483678"/>
          </pc:sldLayoutMkLst>
        </pc:sldLayoutChg>
        <pc:sldLayoutChg chg="add del replId">
          <pc:chgData name="Aarchie ." userId="S::aarchie0235.cse19@chitkara.edu.in::9c914669-e6df-4854-baa5-b5144770e261" providerId="AD" clId="Web-{E97F7BA6-C9C7-43B7-B026-172C24583CFE}" dt="2022-05-28T12:29:05.161" v="13"/>
          <pc:sldLayoutMkLst>
            <pc:docMk/>
            <pc:sldMasterMk cId="26522259" sldId="2147483672"/>
            <pc:sldLayoutMk cId="4265394220" sldId="2147483679"/>
          </pc:sldLayoutMkLst>
        </pc:sldLayoutChg>
        <pc:sldLayoutChg chg="add del replId">
          <pc:chgData name="Aarchie ." userId="S::aarchie0235.cse19@chitkara.edu.in::9c914669-e6df-4854-baa5-b5144770e261" providerId="AD" clId="Web-{E97F7BA6-C9C7-43B7-B026-172C24583CFE}" dt="2022-05-28T12:29:05.161" v="13"/>
          <pc:sldLayoutMkLst>
            <pc:docMk/>
            <pc:sldMasterMk cId="26522259" sldId="2147483672"/>
            <pc:sldLayoutMk cId="1513638587" sldId="2147483680"/>
          </pc:sldLayoutMkLst>
        </pc:sldLayoutChg>
        <pc:sldLayoutChg chg="add del replId">
          <pc:chgData name="Aarchie ." userId="S::aarchie0235.cse19@chitkara.edu.in::9c914669-e6df-4854-baa5-b5144770e261" providerId="AD" clId="Web-{E97F7BA6-C9C7-43B7-B026-172C24583CFE}" dt="2022-05-28T12:29:05.161" v="13"/>
          <pc:sldLayoutMkLst>
            <pc:docMk/>
            <pc:sldMasterMk cId="26522259" sldId="2147483672"/>
            <pc:sldLayoutMk cId="2683329630" sldId="2147483681"/>
          </pc:sldLayoutMkLst>
        </pc:sldLayoutChg>
        <pc:sldLayoutChg chg="add del replId">
          <pc:chgData name="Aarchie ." userId="S::aarchie0235.cse19@chitkara.edu.in::9c914669-e6df-4854-baa5-b5144770e261" providerId="AD" clId="Web-{E97F7BA6-C9C7-43B7-B026-172C24583CFE}" dt="2022-05-28T12:29:05.161" v="13"/>
          <pc:sldLayoutMkLst>
            <pc:docMk/>
            <pc:sldMasterMk cId="26522259" sldId="2147483672"/>
            <pc:sldLayoutMk cId="1923636573" sldId="2147483682"/>
          </pc:sldLayoutMkLst>
        </pc:sldLayoutChg>
        <pc:sldLayoutChg chg="add del replId">
          <pc:chgData name="Aarchie ." userId="S::aarchie0235.cse19@chitkara.edu.in::9c914669-e6df-4854-baa5-b5144770e261" providerId="AD" clId="Web-{E97F7BA6-C9C7-43B7-B026-172C24583CFE}" dt="2022-05-28T12:29:05.161" v="13"/>
          <pc:sldLayoutMkLst>
            <pc:docMk/>
            <pc:sldMasterMk cId="26522259" sldId="2147483672"/>
            <pc:sldLayoutMk cId="2647555889" sldId="2147483683"/>
          </pc:sldLayoutMkLst>
        </pc:sldLayoutChg>
      </pc:sldMasterChg>
      <pc:sldMasterChg chg="add del addSldLayout delSldLayout">
        <pc:chgData name="Aarchie ." userId="S::aarchie0235.cse19@chitkara.edu.in::9c914669-e6df-4854-baa5-b5144770e261" providerId="AD" clId="Web-{E97F7BA6-C9C7-43B7-B026-172C24583CFE}" dt="2022-05-28T12:29:10.802" v="17"/>
        <pc:sldMasterMkLst>
          <pc:docMk/>
          <pc:sldMasterMk cId="1895380401" sldId="2147483686"/>
        </pc:sldMasterMkLst>
        <pc:sldLayoutChg chg="add del">
          <pc:chgData name="Aarchie ." userId="S::aarchie0235.cse19@chitkara.edu.in::9c914669-e6df-4854-baa5-b5144770e261" providerId="AD" clId="Web-{E97F7BA6-C9C7-43B7-B026-172C24583CFE}" dt="2022-05-28T12:29:10.802" v="17"/>
          <pc:sldLayoutMkLst>
            <pc:docMk/>
            <pc:sldMasterMk cId="1895380401" sldId="2147483686"/>
            <pc:sldLayoutMk cId="3868540233" sldId="2147483674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10.802" v="17"/>
          <pc:sldLayoutMkLst>
            <pc:docMk/>
            <pc:sldMasterMk cId="1895380401" sldId="2147483686"/>
            <pc:sldLayoutMk cId="1349527053" sldId="2147483675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10.802" v="17"/>
          <pc:sldLayoutMkLst>
            <pc:docMk/>
            <pc:sldMasterMk cId="1895380401" sldId="2147483686"/>
            <pc:sldLayoutMk cId="1541135855" sldId="2147483676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10.802" v="17"/>
          <pc:sldLayoutMkLst>
            <pc:docMk/>
            <pc:sldMasterMk cId="1895380401" sldId="2147483686"/>
            <pc:sldLayoutMk cId="1273470035" sldId="2147483677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10.802" v="17"/>
          <pc:sldLayoutMkLst>
            <pc:docMk/>
            <pc:sldMasterMk cId="1895380401" sldId="2147483686"/>
            <pc:sldLayoutMk cId="907983496" sldId="2147483678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10.802" v="17"/>
          <pc:sldLayoutMkLst>
            <pc:docMk/>
            <pc:sldMasterMk cId="1895380401" sldId="2147483686"/>
            <pc:sldLayoutMk cId="3304643111" sldId="2147483679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10.802" v="17"/>
          <pc:sldLayoutMkLst>
            <pc:docMk/>
            <pc:sldMasterMk cId="1895380401" sldId="2147483686"/>
            <pc:sldLayoutMk cId="3607965123" sldId="2147483680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10.802" v="17"/>
          <pc:sldLayoutMkLst>
            <pc:docMk/>
            <pc:sldMasterMk cId="1895380401" sldId="2147483686"/>
            <pc:sldLayoutMk cId="2404199979" sldId="2147483681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10.802" v="17"/>
          <pc:sldLayoutMkLst>
            <pc:docMk/>
            <pc:sldMasterMk cId="1895380401" sldId="2147483686"/>
            <pc:sldLayoutMk cId="1510931346" sldId="2147483682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10.802" v="17"/>
          <pc:sldLayoutMkLst>
            <pc:docMk/>
            <pc:sldMasterMk cId="1895380401" sldId="2147483686"/>
            <pc:sldLayoutMk cId="1445352767" sldId="2147483683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10.802" v="17"/>
          <pc:sldLayoutMkLst>
            <pc:docMk/>
            <pc:sldMasterMk cId="1895380401" sldId="2147483686"/>
            <pc:sldLayoutMk cId="1125085284" sldId="2147483684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10.802" v="17"/>
          <pc:sldLayoutMkLst>
            <pc:docMk/>
            <pc:sldMasterMk cId="1895380401" sldId="2147483686"/>
            <pc:sldLayoutMk cId="3605237811" sldId="2147483685"/>
          </pc:sldLayoutMkLst>
        </pc:sldLayoutChg>
      </pc:sldMasterChg>
      <pc:sldMasterChg chg="add del addSldLayout delSldLayout">
        <pc:chgData name="Aarchie ." userId="S::aarchie0235.cse19@chitkara.edu.in::9c914669-e6df-4854-baa5-b5144770e261" providerId="AD" clId="Web-{E97F7BA6-C9C7-43B7-B026-172C24583CFE}" dt="2022-05-28T12:29:14.849" v="19"/>
        <pc:sldMasterMkLst>
          <pc:docMk/>
          <pc:sldMasterMk cId="7063417" sldId="2147483712"/>
        </pc:sldMasterMkLst>
        <pc:sldLayoutChg chg="add del">
          <pc:chgData name="Aarchie ." userId="S::aarchie0235.cse19@chitkara.edu.in::9c914669-e6df-4854-baa5-b5144770e261" providerId="AD" clId="Web-{E97F7BA6-C9C7-43B7-B026-172C24583CFE}" dt="2022-05-28T12:29:14.849" v="19"/>
          <pc:sldLayoutMkLst>
            <pc:docMk/>
            <pc:sldMasterMk cId="7063417" sldId="2147483712"/>
            <pc:sldLayoutMk cId="2986912169" sldId="2147483701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14.849" v="19"/>
          <pc:sldLayoutMkLst>
            <pc:docMk/>
            <pc:sldMasterMk cId="7063417" sldId="2147483712"/>
            <pc:sldLayoutMk cId="2235398755" sldId="2147483702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14.849" v="19"/>
          <pc:sldLayoutMkLst>
            <pc:docMk/>
            <pc:sldMasterMk cId="7063417" sldId="2147483712"/>
            <pc:sldLayoutMk cId="3848365342" sldId="2147483703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14.849" v="19"/>
          <pc:sldLayoutMkLst>
            <pc:docMk/>
            <pc:sldMasterMk cId="7063417" sldId="2147483712"/>
            <pc:sldLayoutMk cId="2589492530" sldId="2147483704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14.849" v="19"/>
          <pc:sldLayoutMkLst>
            <pc:docMk/>
            <pc:sldMasterMk cId="7063417" sldId="2147483712"/>
            <pc:sldLayoutMk cId="4162410027" sldId="2147483705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14.849" v="19"/>
          <pc:sldLayoutMkLst>
            <pc:docMk/>
            <pc:sldMasterMk cId="7063417" sldId="2147483712"/>
            <pc:sldLayoutMk cId="9827895" sldId="2147483706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14.849" v="19"/>
          <pc:sldLayoutMkLst>
            <pc:docMk/>
            <pc:sldMasterMk cId="7063417" sldId="2147483712"/>
            <pc:sldLayoutMk cId="2373382571" sldId="2147483707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14.849" v="19"/>
          <pc:sldLayoutMkLst>
            <pc:docMk/>
            <pc:sldMasterMk cId="7063417" sldId="2147483712"/>
            <pc:sldLayoutMk cId="3046454821" sldId="2147483708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14.849" v="19"/>
          <pc:sldLayoutMkLst>
            <pc:docMk/>
            <pc:sldMasterMk cId="7063417" sldId="2147483712"/>
            <pc:sldLayoutMk cId="3170461744" sldId="2147483709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14.849" v="19"/>
          <pc:sldLayoutMkLst>
            <pc:docMk/>
            <pc:sldMasterMk cId="7063417" sldId="2147483712"/>
            <pc:sldLayoutMk cId="3075050460" sldId="2147483710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14.849" v="19"/>
          <pc:sldLayoutMkLst>
            <pc:docMk/>
            <pc:sldMasterMk cId="7063417" sldId="2147483712"/>
            <pc:sldLayoutMk cId="3540638913" sldId="2147483711"/>
          </pc:sldLayoutMkLst>
        </pc:sldLayoutChg>
      </pc:sldMasterChg>
      <pc:sldMasterChg chg="add del addSldLayout delSldLayout">
        <pc:chgData name="Aarchie ." userId="S::aarchie0235.cse19@chitkara.edu.in::9c914669-e6df-4854-baa5-b5144770e261" providerId="AD" clId="Web-{E97F7BA6-C9C7-43B7-B026-172C24583CFE}" dt="2022-05-28T12:28:38.317" v="7"/>
        <pc:sldMasterMkLst>
          <pc:docMk/>
          <pc:sldMasterMk cId="3695123596" sldId="2147483724"/>
        </pc:sldMasterMkLst>
        <pc:sldLayoutChg chg="add del">
          <pc:chgData name="Aarchie ." userId="S::aarchie0235.cse19@chitkara.edu.in::9c914669-e6df-4854-baa5-b5144770e261" providerId="AD" clId="Web-{E97F7BA6-C9C7-43B7-B026-172C24583CFE}" dt="2022-05-28T12:28:38.317" v="7"/>
          <pc:sldLayoutMkLst>
            <pc:docMk/>
            <pc:sldMasterMk cId="3695123596" sldId="2147483724"/>
            <pc:sldLayoutMk cId="52582684" sldId="2147483713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8:38.317" v="7"/>
          <pc:sldLayoutMkLst>
            <pc:docMk/>
            <pc:sldMasterMk cId="3695123596" sldId="2147483724"/>
            <pc:sldLayoutMk cId="2846340227" sldId="2147483714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8:38.317" v="7"/>
          <pc:sldLayoutMkLst>
            <pc:docMk/>
            <pc:sldMasterMk cId="3695123596" sldId="2147483724"/>
            <pc:sldLayoutMk cId="2965089962" sldId="2147483715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8:38.317" v="7"/>
          <pc:sldLayoutMkLst>
            <pc:docMk/>
            <pc:sldMasterMk cId="3695123596" sldId="2147483724"/>
            <pc:sldLayoutMk cId="2426798117" sldId="2147483716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8:38.317" v="7"/>
          <pc:sldLayoutMkLst>
            <pc:docMk/>
            <pc:sldMasterMk cId="3695123596" sldId="2147483724"/>
            <pc:sldLayoutMk cId="3322501870" sldId="2147483717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8:38.317" v="7"/>
          <pc:sldLayoutMkLst>
            <pc:docMk/>
            <pc:sldMasterMk cId="3695123596" sldId="2147483724"/>
            <pc:sldLayoutMk cId="3570354339" sldId="2147483718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8:38.317" v="7"/>
          <pc:sldLayoutMkLst>
            <pc:docMk/>
            <pc:sldMasterMk cId="3695123596" sldId="2147483724"/>
            <pc:sldLayoutMk cId="1918476798" sldId="2147483719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8:38.317" v="7"/>
          <pc:sldLayoutMkLst>
            <pc:docMk/>
            <pc:sldMasterMk cId="3695123596" sldId="2147483724"/>
            <pc:sldLayoutMk cId="1111582571" sldId="2147483720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8:38.317" v="7"/>
          <pc:sldLayoutMkLst>
            <pc:docMk/>
            <pc:sldMasterMk cId="3695123596" sldId="2147483724"/>
            <pc:sldLayoutMk cId="3153173193" sldId="2147483721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8:38.317" v="7"/>
          <pc:sldLayoutMkLst>
            <pc:docMk/>
            <pc:sldMasterMk cId="3695123596" sldId="2147483724"/>
            <pc:sldLayoutMk cId="4274797172" sldId="2147483722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8:38.317" v="7"/>
          <pc:sldLayoutMkLst>
            <pc:docMk/>
            <pc:sldMasterMk cId="3695123596" sldId="2147483724"/>
            <pc:sldLayoutMk cId="2466573161" sldId="2147483723"/>
          </pc:sldLayoutMkLst>
        </pc:sldLayoutChg>
      </pc:sldMasterChg>
      <pc:sldMasterChg chg="add del addSldLayout delSldLayout">
        <pc:chgData name="Aarchie ." userId="S::aarchie0235.cse19@chitkara.edu.in::9c914669-e6df-4854-baa5-b5144770e261" providerId="AD" clId="Web-{E97F7BA6-C9C7-43B7-B026-172C24583CFE}" dt="2022-05-28T12:29:23.067" v="21"/>
        <pc:sldMasterMkLst>
          <pc:docMk/>
          <pc:sldMasterMk cId="347949435" sldId="2147483725"/>
        </pc:sldMasterMkLst>
        <pc:sldLayoutChg chg="add del">
          <pc:chgData name="Aarchie ." userId="S::aarchie0235.cse19@chitkara.edu.in::9c914669-e6df-4854-baa5-b5144770e261" providerId="AD" clId="Web-{E97F7BA6-C9C7-43B7-B026-172C24583CFE}" dt="2022-05-28T12:29:23.067" v="21"/>
          <pc:sldLayoutMkLst>
            <pc:docMk/>
            <pc:sldMasterMk cId="347949435" sldId="2147483725"/>
            <pc:sldLayoutMk cId="843908767" sldId="2147483714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23.067" v="21"/>
          <pc:sldLayoutMkLst>
            <pc:docMk/>
            <pc:sldMasterMk cId="347949435" sldId="2147483725"/>
            <pc:sldLayoutMk cId="2722855848" sldId="2147483715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23.067" v="21"/>
          <pc:sldLayoutMkLst>
            <pc:docMk/>
            <pc:sldMasterMk cId="347949435" sldId="2147483725"/>
            <pc:sldLayoutMk cId="1703767801" sldId="2147483716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23.067" v="21"/>
          <pc:sldLayoutMkLst>
            <pc:docMk/>
            <pc:sldMasterMk cId="347949435" sldId="2147483725"/>
            <pc:sldLayoutMk cId="4098443365" sldId="2147483717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23.067" v="21"/>
          <pc:sldLayoutMkLst>
            <pc:docMk/>
            <pc:sldMasterMk cId="347949435" sldId="2147483725"/>
            <pc:sldLayoutMk cId="1045431859" sldId="2147483718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23.067" v="21"/>
          <pc:sldLayoutMkLst>
            <pc:docMk/>
            <pc:sldMasterMk cId="347949435" sldId="2147483725"/>
            <pc:sldLayoutMk cId="2978856988" sldId="2147483719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23.067" v="21"/>
          <pc:sldLayoutMkLst>
            <pc:docMk/>
            <pc:sldMasterMk cId="347949435" sldId="2147483725"/>
            <pc:sldLayoutMk cId="2047527109" sldId="2147483720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23.067" v="21"/>
          <pc:sldLayoutMkLst>
            <pc:docMk/>
            <pc:sldMasterMk cId="347949435" sldId="2147483725"/>
            <pc:sldLayoutMk cId="3683205553" sldId="2147483721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23.067" v="21"/>
          <pc:sldLayoutMkLst>
            <pc:docMk/>
            <pc:sldMasterMk cId="347949435" sldId="2147483725"/>
            <pc:sldLayoutMk cId="3104585319" sldId="2147483722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23.067" v="21"/>
          <pc:sldLayoutMkLst>
            <pc:docMk/>
            <pc:sldMasterMk cId="347949435" sldId="2147483725"/>
            <pc:sldLayoutMk cId="680234239" sldId="2147483723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23.067" v="21"/>
          <pc:sldLayoutMkLst>
            <pc:docMk/>
            <pc:sldMasterMk cId="347949435" sldId="2147483725"/>
            <pc:sldLayoutMk cId="3251641629" sldId="2147483724"/>
          </pc:sldLayoutMkLst>
        </pc:sldLayoutChg>
      </pc:sldMasterChg>
      <pc:sldMasterChg chg="add del addSldLayout delSldLayout">
        <pc:chgData name="Aarchie ." userId="S::aarchie0235.cse19@chitkara.edu.in::9c914669-e6df-4854-baa5-b5144770e261" providerId="AD" clId="Web-{E97F7BA6-C9C7-43B7-B026-172C24583CFE}" dt="2022-05-28T12:28:53.958" v="9"/>
        <pc:sldMasterMkLst>
          <pc:docMk/>
          <pc:sldMasterMk cId="2495385235" sldId="2147483737"/>
        </pc:sldMasterMkLst>
        <pc:sldLayoutChg chg="add del">
          <pc:chgData name="Aarchie ." userId="S::aarchie0235.cse19@chitkara.edu.in::9c914669-e6df-4854-baa5-b5144770e261" providerId="AD" clId="Web-{E97F7BA6-C9C7-43B7-B026-172C24583CFE}" dt="2022-05-28T12:28:53.958" v="9"/>
          <pc:sldLayoutMkLst>
            <pc:docMk/>
            <pc:sldMasterMk cId="2495385235" sldId="2147483737"/>
            <pc:sldLayoutMk cId="1510759696" sldId="2147483726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8:53.958" v="9"/>
          <pc:sldLayoutMkLst>
            <pc:docMk/>
            <pc:sldMasterMk cId="2495385235" sldId="2147483737"/>
            <pc:sldLayoutMk cId="1899243541" sldId="2147483727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8:53.958" v="9"/>
          <pc:sldLayoutMkLst>
            <pc:docMk/>
            <pc:sldMasterMk cId="2495385235" sldId="2147483737"/>
            <pc:sldLayoutMk cId="2306316576" sldId="2147483728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8:53.958" v="9"/>
          <pc:sldLayoutMkLst>
            <pc:docMk/>
            <pc:sldMasterMk cId="2495385235" sldId="2147483737"/>
            <pc:sldLayoutMk cId="994418680" sldId="2147483729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8:53.958" v="9"/>
          <pc:sldLayoutMkLst>
            <pc:docMk/>
            <pc:sldMasterMk cId="2495385235" sldId="2147483737"/>
            <pc:sldLayoutMk cId="2777194292" sldId="2147483730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8:53.958" v="9"/>
          <pc:sldLayoutMkLst>
            <pc:docMk/>
            <pc:sldMasterMk cId="2495385235" sldId="2147483737"/>
            <pc:sldLayoutMk cId="1272030577" sldId="2147483731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8:53.958" v="9"/>
          <pc:sldLayoutMkLst>
            <pc:docMk/>
            <pc:sldMasterMk cId="2495385235" sldId="2147483737"/>
            <pc:sldLayoutMk cId="3013114287" sldId="2147483732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8:53.958" v="9"/>
          <pc:sldLayoutMkLst>
            <pc:docMk/>
            <pc:sldMasterMk cId="2495385235" sldId="2147483737"/>
            <pc:sldLayoutMk cId="794508645" sldId="2147483733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8:53.958" v="9"/>
          <pc:sldLayoutMkLst>
            <pc:docMk/>
            <pc:sldMasterMk cId="2495385235" sldId="2147483737"/>
            <pc:sldLayoutMk cId="423133327" sldId="2147483734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8:53.958" v="9"/>
          <pc:sldLayoutMkLst>
            <pc:docMk/>
            <pc:sldMasterMk cId="2495385235" sldId="2147483737"/>
            <pc:sldLayoutMk cId="1017018547" sldId="2147483735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8:53.958" v="9"/>
          <pc:sldLayoutMkLst>
            <pc:docMk/>
            <pc:sldMasterMk cId="2495385235" sldId="2147483737"/>
            <pc:sldLayoutMk cId="2380569024" sldId="2147483736"/>
          </pc:sldLayoutMkLst>
        </pc:sldLayoutChg>
      </pc:sldMasterChg>
      <pc:sldMasterChg chg="add del addSldLayout delSldLayout">
        <pc:chgData name="Aarchie ." userId="S::aarchie0235.cse19@chitkara.edu.in::9c914669-e6df-4854-baa5-b5144770e261" providerId="AD" clId="Web-{E97F7BA6-C9C7-43B7-B026-172C24583CFE}" dt="2022-05-28T12:29:36.646" v="23"/>
        <pc:sldMasterMkLst>
          <pc:docMk/>
          <pc:sldMasterMk cId="804657822" sldId="2147483738"/>
        </pc:sldMasterMkLst>
        <pc:sldLayoutChg chg="add del">
          <pc:chgData name="Aarchie ." userId="S::aarchie0235.cse19@chitkara.edu.in::9c914669-e6df-4854-baa5-b5144770e261" providerId="AD" clId="Web-{E97F7BA6-C9C7-43B7-B026-172C24583CFE}" dt="2022-05-28T12:29:36.646" v="23"/>
          <pc:sldLayoutMkLst>
            <pc:docMk/>
            <pc:sldMasterMk cId="804657822" sldId="2147483738"/>
            <pc:sldLayoutMk cId="2102229594" sldId="2147483727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36.646" v="23"/>
          <pc:sldLayoutMkLst>
            <pc:docMk/>
            <pc:sldMasterMk cId="804657822" sldId="2147483738"/>
            <pc:sldLayoutMk cId="4146099614" sldId="2147483728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36.646" v="23"/>
          <pc:sldLayoutMkLst>
            <pc:docMk/>
            <pc:sldMasterMk cId="804657822" sldId="2147483738"/>
            <pc:sldLayoutMk cId="1988600231" sldId="2147483729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36.646" v="23"/>
          <pc:sldLayoutMkLst>
            <pc:docMk/>
            <pc:sldMasterMk cId="804657822" sldId="2147483738"/>
            <pc:sldLayoutMk cId="2971641074" sldId="2147483730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36.646" v="23"/>
          <pc:sldLayoutMkLst>
            <pc:docMk/>
            <pc:sldMasterMk cId="804657822" sldId="2147483738"/>
            <pc:sldLayoutMk cId="3760043720" sldId="2147483731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36.646" v="23"/>
          <pc:sldLayoutMkLst>
            <pc:docMk/>
            <pc:sldMasterMk cId="804657822" sldId="2147483738"/>
            <pc:sldLayoutMk cId="3883070875" sldId="2147483732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36.646" v="23"/>
          <pc:sldLayoutMkLst>
            <pc:docMk/>
            <pc:sldMasterMk cId="804657822" sldId="2147483738"/>
            <pc:sldLayoutMk cId="891126495" sldId="2147483733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36.646" v="23"/>
          <pc:sldLayoutMkLst>
            <pc:docMk/>
            <pc:sldMasterMk cId="804657822" sldId="2147483738"/>
            <pc:sldLayoutMk cId="1343399171" sldId="2147483734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36.646" v="23"/>
          <pc:sldLayoutMkLst>
            <pc:docMk/>
            <pc:sldMasterMk cId="804657822" sldId="2147483738"/>
            <pc:sldLayoutMk cId="3190077273" sldId="2147483735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36.646" v="23"/>
          <pc:sldLayoutMkLst>
            <pc:docMk/>
            <pc:sldMasterMk cId="804657822" sldId="2147483738"/>
            <pc:sldLayoutMk cId="594238720" sldId="2147483736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29:36.646" v="23"/>
          <pc:sldLayoutMkLst>
            <pc:docMk/>
            <pc:sldMasterMk cId="804657822" sldId="2147483738"/>
            <pc:sldLayoutMk cId="2008714511" sldId="2147483737"/>
          </pc:sldLayoutMkLst>
        </pc:sldLayoutChg>
      </pc:sldMasterChg>
      <pc:sldMasterChg chg="add del addSldLayout delSldLayout">
        <pc:chgData name="Aarchie ." userId="S::aarchie0235.cse19@chitkara.edu.in::9c914669-e6df-4854-baa5-b5144770e261" providerId="AD" clId="Web-{E97F7BA6-C9C7-43B7-B026-172C24583CFE}" dt="2022-05-28T12:32:42.259" v="47"/>
        <pc:sldMasterMkLst>
          <pc:docMk/>
          <pc:sldMasterMk cId="3724012625" sldId="2147483751"/>
        </pc:sldMasterMkLst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3724012625" sldId="2147483751"/>
            <pc:sldLayoutMk cId="618787228" sldId="2147483740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3724012625" sldId="2147483751"/>
            <pc:sldLayoutMk cId="1299620081" sldId="2147483741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3724012625" sldId="2147483751"/>
            <pc:sldLayoutMk cId="239569641" sldId="2147483742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3724012625" sldId="2147483751"/>
            <pc:sldLayoutMk cId="1898975977" sldId="2147483743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3724012625" sldId="2147483751"/>
            <pc:sldLayoutMk cId="78617698" sldId="2147483744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3724012625" sldId="2147483751"/>
            <pc:sldLayoutMk cId="1578214448" sldId="2147483745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3724012625" sldId="2147483751"/>
            <pc:sldLayoutMk cId="75499114" sldId="2147483746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3724012625" sldId="2147483751"/>
            <pc:sldLayoutMk cId="3746953512" sldId="2147483747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3724012625" sldId="2147483751"/>
            <pc:sldLayoutMk cId="3160830663" sldId="2147483748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3724012625" sldId="2147483751"/>
            <pc:sldLayoutMk cId="2237123450" sldId="2147483749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3724012625" sldId="2147483751"/>
            <pc:sldLayoutMk cId="1735049197" sldId="2147483750"/>
          </pc:sldLayoutMkLst>
        </pc:sldLayoutChg>
      </pc:sldMasterChg>
      <pc:sldMasterChg chg="add del addSldLayout delSldLayout">
        <pc:chgData name="Aarchie ." userId="S::aarchie0235.cse19@chitkara.edu.in::9c914669-e6df-4854-baa5-b5144770e261" providerId="AD" clId="Web-{E97F7BA6-C9C7-43B7-B026-172C24583CFE}" dt="2022-05-28T12:30:40.866" v="33"/>
        <pc:sldMasterMkLst>
          <pc:docMk/>
          <pc:sldMasterMk cId="4236241443" sldId="2147483775"/>
        </pc:sldMasterMkLst>
        <pc:sldLayoutChg chg="add del">
          <pc:chgData name="Aarchie ." userId="S::aarchie0235.cse19@chitkara.edu.in::9c914669-e6df-4854-baa5-b5144770e261" providerId="AD" clId="Web-{E97F7BA6-C9C7-43B7-B026-172C24583CFE}" dt="2022-05-28T12:30:40.866" v="33"/>
          <pc:sldLayoutMkLst>
            <pc:docMk/>
            <pc:sldMasterMk cId="4236241443" sldId="2147483775"/>
            <pc:sldLayoutMk cId="4037372670" sldId="2147483764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0:40.866" v="33"/>
          <pc:sldLayoutMkLst>
            <pc:docMk/>
            <pc:sldMasterMk cId="4236241443" sldId="2147483775"/>
            <pc:sldLayoutMk cId="3894910059" sldId="2147483765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0:40.866" v="33"/>
          <pc:sldLayoutMkLst>
            <pc:docMk/>
            <pc:sldMasterMk cId="4236241443" sldId="2147483775"/>
            <pc:sldLayoutMk cId="2071587318" sldId="2147483766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0:40.866" v="33"/>
          <pc:sldLayoutMkLst>
            <pc:docMk/>
            <pc:sldMasterMk cId="4236241443" sldId="2147483775"/>
            <pc:sldLayoutMk cId="2976607738" sldId="2147483767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0:40.866" v="33"/>
          <pc:sldLayoutMkLst>
            <pc:docMk/>
            <pc:sldMasterMk cId="4236241443" sldId="2147483775"/>
            <pc:sldLayoutMk cId="313950757" sldId="2147483768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0:40.866" v="33"/>
          <pc:sldLayoutMkLst>
            <pc:docMk/>
            <pc:sldMasterMk cId="4236241443" sldId="2147483775"/>
            <pc:sldLayoutMk cId="3422062677" sldId="2147483769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0:40.866" v="33"/>
          <pc:sldLayoutMkLst>
            <pc:docMk/>
            <pc:sldMasterMk cId="4236241443" sldId="2147483775"/>
            <pc:sldLayoutMk cId="2392939712" sldId="2147483770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0:40.866" v="33"/>
          <pc:sldLayoutMkLst>
            <pc:docMk/>
            <pc:sldMasterMk cId="4236241443" sldId="2147483775"/>
            <pc:sldLayoutMk cId="1642231778" sldId="2147483771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0:40.866" v="33"/>
          <pc:sldLayoutMkLst>
            <pc:docMk/>
            <pc:sldMasterMk cId="4236241443" sldId="2147483775"/>
            <pc:sldLayoutMk cId="991168020" sldId="2147483772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0:40.866" v="33"/>
          <pc:sldLayoutMkLst>
            <pc:docMk/>
            <pc:sldMasterMk cId="4236241443" sldId="2147483775"/>
            <pc:sldLayoutMk cId="2376679857" sldId="2147483773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0:40.866" v="33"/>
          <pc:sldLayoutMkLst>
            <pc:docMk/>
            <pc:sldMasterMk cId="4236241443" sldId="2147483775"/>
            <pc:sldLayoutMk cId="1318339083" sldId="2147483774"/>
          </pc:sldLayoutMkLst>
        </pc:sldLayoutChg>
      </pc:sldMasterChg>
      <pc:sldMasterChg chg="add del addSldLayout delSldLayout">
        <pc:chgData name="Aarchie ." userId="S::aarchie0235.cse19@chitkara.edu.in::9c914669-e6df-4854-baa5-b5144770e261" providerId="AD" clId="Web-{E97F7BA6-C9C7-43B7-B026-172C24583CFE}" dt="2022-05-28T12:32:42.259" v="47"/>
        <pc:sldMasterMkLst>
          <pc:docMk/>
          <pc:sldMasterMk cId="982404154" sldId="2147483788"/>
        </pc:sldMasterMkLst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982404154" sldId="2147483788"/>
            <pc:sldLayoutMk cId="1302234635" sldId="2147483777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982404154" sldId="2147483788"/>
            <pc:sldLayoutMk cId="1445298908" sldId="2147483778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982404154" sldId="2147483788"/>
            <pc:sldLayoutMk cId="2076416886" sldId="2147483779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982404154" sldId="2147483788"/>
            <pc:sldLayoutMk cId="1129152164" sldId="2147483780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982404154" sldId="2147483788"/>
            <pc:sldLayoutMk cId="856165304" sldId="2147483781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982404154" sldId="2147483788"/>
            <pc:sldLayoutMk cId="1247416350" sldId="2147483782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982404154" sldId="2147483788"/>
            <pc:sldLayoutMk cId="3199868997" sldId="2147483783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982404154" sldId="2147483788"/>
            <pc:sldLayoutMk cId="875642628" sldId="2147483784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982404154" sldId="2147483788"/>
            <pc:sldLayoutMk cId="638902846" sldId="2147483785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982404154" sldId="2147483788"/>
            <pc:sldLayoutMk cId="3229603290" sldId="2147483786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2:42.259" v="47"/>
          <pc:sldLayoutMkLst>
            <pc:docMk/>
            <pc:sldMasterMk cId="982404154" sldId="2147483788"/>
            <pc:sldLayoutMk cId="1227314922" sldId="2147483787"/>
          </pc:sldLayoutMkLst>
        </pc:sldLayoutChg>
      </pc:sldMasterChg>
      <pc:sldMasterChg chg="add del addSldLayout delSldLayout">
        <pc:chgData name="Aarchie ." userId="S::aarchie0235.cse19@chitkara.edu.in::9c914669-e6df-4854-baa5-b5144770e261" providerId="AD" clId="Web-{E97F7BA6-C9C7-43B7-B026-172C24583CFE}" dt="2022-05-28T12:31:48.617" v="43"/>
        <pc:sldMasterMkLst>
          <pc:docMk/>
          <pc:sldMasterMk cId="4159793583" sldId="2147483840"/>
        </pc:sldMasterMkLst>
        <pc:sldLayoutChg chg="add del">
          <pc:chgData name="Aarchie ." userId="S::aarchie0235.cse19@chitkara.edu.in::9c914669-e6df-4854-baa5-b5144770e261" providerId="AD" clId="Web-{E97F7BA6-C9C7-43B7-B026-172C24583CFE}" dt="2022-05-28T12:31:48.617" v="43"/>
          <pc:sldLayoutMkLst>
            <pc:docMk/>
            <pc:sldMasterMk cId="4159793583" sldId="2147483840"/>
            <pc:sldLayoutMk cId="1529491037" sldId="2147483829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48.617" v="43"/>
          <pc:sldLayoutMkLst>
            <pc:docMk/>
            <pc:sldMasterMk cId="4159793583" sldId="2147483840"/>
            <pc:sldLayoutMk cId="2672317816" sldId="2147483830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48.617" v="43"/>
          <pc:sldLayoutMkLst>
            <pc:docMk/>
            <pc:sldMasterMk cId="4159793583" sldId="2147483840"/>
            <pc:sldLayoutMk cId="327345173" sldId="2147483831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48.617" v="43"/>
          <pc:sldLayoutMkLst>
            <pc:docMk/>
            <pc:sldMasterMk cId="4159793583" sldId="2147483840"/>
            <pc:sldLayoutMk cId="419840131" sldId="2147483832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48.617" v="43"/>
          <pc:sldLayoutMkLst>
            <pc:docMk/>
            <pc:sldMasterMk cId="4159793583" sldId="2147483840"/>
            <pc:sldLayoutMk cId="3862180410" sldId="2147483833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48.617" v="43"/>
          <pc:sldLayoutMkLst>
            <pc:docMk/>
            <pc:sldMasterMk cId="4159793583" sldId="2147483840"/>
            <pc:sldLayoutMk cId="1656670234" sldId="2147483834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48.617" v="43"/>
          <pc:sldLayoutMkLst>
            <pc:docMk/>
            <pc:sldMasterMk cId="4159793583" sldId="2147483840"/>
            <pc:sldLayoutMk cId="3966813221" sldId="2147483835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48.617" v="43"/>
          <pc:sldLayoutMkLst>
            <pc:docMk/>
            <pc:sldMasterMk cId="4159793583" sldId="2147483840"/>
            <pc:sldLayoutMk cId="3546064917" sldId="2147483836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48.617" v="43"/>
          <pc:sldLayoutMkLst>
            <pc:docMk/>
            <pc:sldMasterMk cId="4159793583" sldId="2147483840"/>
            <pc:sldLayoutMk cId="1515026006" sldId="2147483837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48.617" v="43"/>
          <pc:sldLayoutMkLst>
            <pc:docMk/>
            <pc:sldMasterMk cId="4159793583" sldId="2147483840"/>
            <pc:sldLayoutMk cId="3667858847" sldId="2147483838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48.617" v="43"/>
          <pc:sldLayoutMkLst>
            <pc:docMk/>
            <pc:sldMasterMk cId="4159793583" sldId="2147483840"/>
            <pc:sldLayoutMk cId="3218083718" sldId="2147483839"/>
          </pc:sldLayoutMkLst>
        </pc:sldLayoutChg>
      </pc:sldMasterChg>
      <pc:sldMasterChg chg="add del addSldLayout delSldLayout">
        <pc:chgData name="Aarchie ." userId="S::aarchie0235.cse19@chitkara.edu.in::9c914669-e6df-4854-baa5-b5144770e261" providerId="AD" clId="Web-{E97F7BA6-C9C7-43B7-B026-172C24583CFE}" dt="2022-05-28T12:31:26.492" v="38"/>
        <pc:sldMasterMkLst>
          <pc:docMk/>
          <pc:sldMasterMk cId="277150309" sldId="2147483903"/>
        </pc:sldMasterMkLst>
        <pc:sldLayoutChg chg="add del">
          <pc:chgData name="Aarchie ." userId="S::aarchie0235.cse19@chitkara.edu.in::9c914669-e6df-4854-baa5-b5144770e261" providerId="AD" clId="Web-{E97F7BA6-C9C7-43B7-B026-172C24583CFE}" dt="2022-05-28T12:31:26.492" v="38"/>
          <pc:sldLayoutMkLst>
            <pc:docMk/>
            <pc:sldMasterMk cId="277150309" sldId="2147483903"/>
            <pc:sldLayoutMk cId="565834409" sldId="2147483892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26.492" v="38"/>
          <pc:sldLayoutMkLst>
            <pc:docMk/>
            <pc:sldMasterMk cId="277150309" sldId="2147483903"/>
            <pc:sldLayoutMk cId="3242738860" sldId="2147483893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26.492" v="38"/>
          <pc:sldLayoutMkLst>
            <pc:docMk/>
            <pc:sldMasterMk cId="277150309" sldId="2147483903"/>
            <pc:sldLayoutMk cId="3000525597" sldId="2147483894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26.492" v="38"/>
          <pc:sldLayoutMkLst>
            <pc:docMk/>
            <pc:sldMasterMk cId="277150309" sldId="2147483903"/>
            <pc:sldLayoutMk cId="621905841" sldId="2147483895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26.492" v="38"/>
          <pc:sldLayoutMkLst>
            <pc:docMk/>
            <pc:sldMasterMk cId="277150309" sldId="2147483903"/>
            <pc:sldLayoutMk cId="2371096047" sldId="2147483896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26.492" v="38"/>
          <pc:sldLayoutMkLst>
            <pc:docMk/>
            <pc:sldMasterMk cId="277150309" sldId="2147483903"/>
            <pc:sldLayoutMk cId="2756189538" sldId="2147483897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26.492" v="38"/>
          <pc:sldLayoutMkLst>
            <pc:docMk/>
            <pc:sldMasterMk cId="277150309" sldId="2147483903"/>
            <pc:sldLayoutMk cId="3277255515" sldId="2147483898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26.492" v="38"/>
          <pc:sldLayoutMkLst>
            <pc:docMk/>
            <pc:sldMasterMk cId="277150309" sldId="2147483903"/>
            <pc:sldLayoutMk cId="3442912589" sldId="2147483899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26.492" v="38"/>
          <pc:sldLayoutMkLst>
            <pc:docMk/>
            <pc:sldMasterMk cId="277150309" sldId="2147483903"/>
            <pc:sldLayoutMk cId="2222855056" sldId="2147483900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26.492" v="38"/>
          <pc:sldLayoutMkLst>
            <pc:docMk/>
            <pc:sldMasterMk cId="277150309" sldId="2147483903"/>
            <pc:sldLayoutMk cId="3957500268" sldId="2147483901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26.492" v="38"/>
          <pc:sldLayoutMkLst>
            <pc:docMk/>
            <pc:sldMasterMk cId="277150309" sldId="2147483903"/>
            <pc:sldLayoutMk cId="2752438071" sldId="2147483902"/>
          </pc:sldLayoutMkLst>
        </pc:sldLayoutChg>
      </pc:sldMasterChg>
      <pc:sldMasterChg chg="add del addSldLayout delSldLayout">
        <pc:chgData name="Aarchie ." userId="S::aarchie0235.cse19@chitkara.edu.in::9c914669-e6df-4854-baa5-b5144770e261" providerId="AD" clId="Web-{E97F7BA6-C9C7-43B7-B026-172C24583CFE}" dt="2022-05-28T12:31:43.148" v="40"/>
        <pc:sldMasterMkLst>
          <pc:docMk/>
          <pc:sldMasterMk cId="528009127" sldId="2147483929"/>
        </pc:sldMasterMkLst>
        <pc:sldLayoutChg chg="add del">
          <pc:chgData name="Aarchie ." userId="S::aarchie0235.cse19@chitkara.edu.in::9c914669-e6df-4854-baa5-b5144770e261" providerId="AD" clId="Web-{E97F7BA6-C9C7-43B7-B026-172C24583CFE}" dt="2022-05-28T12:31:43.148" v="40"/>
          <pc:sldLayoutMkLst>
            <pc:docMk/>
            <pc:sldMasterMk cId="528009127" sldId="2147483929"/>
            <pc:sldLayoutMk cId="484210192" sldId="2147483918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43.148" v="40"/>
          <pc:sldLayoutMkLst>
            <pc:docMk/>
            <pc:sldMasterMk cId="528009127" sldId="2147483929"/>
            <pc:sldLayoutMk cId="3519492130" sldId="2147483919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43.148" v="40"/>
          <pc:sldLayoutMkLst>
            <pc:docMk/>
            <pc:sldMasterMk cId="528009127" sldId="2147483929"/>
            <pc:sldLayoutMk cId="995795245" sldId="2147483920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43.148" v="40"/>
          <pc:sldLayoutMkLst>
            <pc:docMk/>
            <pc:sldMasterMk cId="528009127" sldId="2147483929"/>
            <pc:sldLayoutMk cId="4038791251" sldId="2147483921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43.148" v="40"/>
          <pc:sldLayoutMkLst>
            <pc:docMk/>
            <pc:sldMasterMk cId="528009127" sldId="2147483929"/>
            <pc:sldLayoutMk cId="352590575" sldId="2147483922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43.148" v="40"/>
          <pc:sldLayoutMkLst>
            <pc:docMk/>
            <pc:sldMasterMk cId="528009127" sldId="2147483929"/>
            <pc:sldLayoutMk cId="1765063906" sldId="2147483923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43.148" v="40"/>
          <pc:sldLayoutMkLst>
            <pc:docMk/>
            <pc:sldMasterMk cId="528009127" sldId="2147483929"/>
            <pc:sldLayoutMk cId="585029031" sldId="2147483924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43.148" v="40"/>
          <pc:sldLayoutMkLst>
            <pc:docMk/>
            <pc:sldMasterMk cId="528009127" sldId="2147483929"/>
            <pc:sldLayoutMk cId="1222401981" sldId="2147483925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43.148" v="40"/>
          <pc:sldLayoutMkLst>
            <pc:docMk/>
            <pc:sldMasterMk cId="528009127" sldId="2147483929"/>
            <pc:sldLayoutMk cId="2170474906" sldId="2147483926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43.148" v="40"/>
          <pc:sldLayoutMkLst>
            <pc:docMk/>
            <pc:sldMasterMk cId="528009127" sldId="2147483929"/>
            <pc:sldLayoutMk cId="4053336886" sldId="2147483927"/>
          </pc:sldLayoutMkLst>
        </pc:sldLayoutChg>
        <pc:sldLayoutChg chg="add del">
          <pc:chgData name="Aarchie ." userId="S::aarchie0235.cse19@chitkara.edu.in::9c914669-e6df-4854-baa5-b5144770e261" providerId="AD" clId="Web-{E97F7BA6-C9C7-43B7-B026-172C24583CFE}" dt="2022-05-28T12:31:43.148" v="40"/>
          <pc:sldLayoutMkLst>
            <pc:docMk/>
            <pc:sldMasterMk cId="528009127" sldId="2147483929"/>
            <pc:sldLayoutMk cId="3708902904" sldId="2147483928"/>
          </pc:sldLayoutMkLst>
        </pc:sldLayoutChg>
      </pc:sldMasterChg>
    </pc:docChg>
  </pc:docChgLst>
  <pc:docChgLst>
    <pc:chgData name="Aarchie ." userId="S::aarchie0235.cse19@chitkara.edu.in::9c914669-e6df-4854-baa5-b5144770e261" providerId="AD" clId="Web-{D62FD257-880E-96B2-45C8-BE79F94EF305}"/>
    <pc:docChg chg="addSld delSld modSld sldOrd addMainMaster delMainMaster">
      <pc:chgData name="Aarchie ." userId="S::aarchie0235.cse19@chitkara.edu.in::9c914669-e6df-4854-baa5-b5144770e261" providerId="AD" clId="Web-{D62FD257-880E-96B2-45C8-BE79F94EF305}" dt="2022-05-28T14:25:25.191" v="1326" actId="20577"/>
      <pc:docMkLst>
        <pc:docMk/>
      </pc:docMkLst>
      <pc:sldChg chg="addSp delSp modSp mod modClrScheme chgLayout">
        <pc:chgData name="Aarchie ." userId="S::aarchie0235.cse19@chitkara.edu.in::9c914669-e6df-4854-baa5-b5144770e261" providerId="AD" clId="Web-{D62FD257-880E-96B2-45C8-BE79F94EF305}" dt="2022-05-28T12:35:32.755" v="4" actId="20577"/>
        <pc:sldMkLst>
          <pc:docMk/>
          <pc:sldMk cId="109857222" sldId="256"/>
        </pc:sldMkLst>
        <pc:spChg chg="mod">
          <ac:chgData name="Aarchie ." userId="S::aarchie0235.cse19@chitkara.edu.in::9c914669-e6df-4854-baa5-b5144770e261" providerId="AD" clId="Web-{D62FD257-880E-96B2-45C8-BE79F94EF305}" dt="2022-05-28T12:34:43.692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archie ." userId="S::aarchie0235.cse19@chitkara.edu.in::9c914669-e6df-4854-baa5-b5144770e261" providerId="AD" clId="Web-{D62FD257-880E-96B2-45C8-BE79F94EF305}" dt="2022-05-28T12:35:32.755" v="4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Aarchie ." userId="S::aarchie0235.cse19@chitkara.edu.in::9c914669-e6df-4854-baa5-b5144770e261" providerId="AD" clId="Web-{D62FD257-880E-96B2-45C8-BE79F94EF305}" dt="2022-05-28T12:34:43.692" v="0"/>
          <ac:spMkLst>
            <pc:docMk/>
            <pc:sldMk cId="109857222" sldId="256"/>
            <ac:spMk id="47" creationId="{A88F843D-1C1B-C740-AC27-E3238D0F5F47}"/>
          </ac:spMkLst>
        </pc:spChg>
        <pc:spChg chg="del">
          <ac:chgData name="Aarchie ." userId="S::aarchie0235.cse19@chitkara.edu.in::9c914669-e6df-4854-baa5-b5144770e261" providerId="AD" clId="Web-{D62FD257-880E-96B2-45C8-BE79F94EF305}" dt="2022-05-28T12:34:43.692" v="0"/>
          <ac:spMkLst>
            <pc:docMk/>
            <pc:sldMk cId="109857222" sldId="256"/>
            <ac:spMk id="49" creationId="{A21C8291-E3D5-4240-8FF4-E5213CBCC453}"/>
          </ac:spMkLst>
        </pc:spChg>
        <pc:spChg chg="del">
          <ac:chgData name="Aarchie ." userId="S::aarchie0235.cse19@chitkara.edu.in::9c914669-e6df-4854-baa5-b5144770e261" providerId="AD" clId="Web-{D62FD257-880E-96B2-45C8-BE79F94EF305}" dt="2022-05-28T12:34:43.692" v="0"/>
          <ac:spMkLst>
            <pc:docMk/>
            <pc:sldMk cId="109857222" sldId="256"/>
            <ac:spMk id="50" creationId="{08B44AFE-C181-7047-8CC9-CA00BD385EEA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2:34:43.692" v="0"/>
          <ac:spMkLst>
            <pc:docMk/>
            <pc:sldMk cId="109857222" sldId="256"/>
            <ac:spMk id="60" creationId="{7EFEBD0A-2B1C-42AB-A2F4-3493E48F3912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2:34:43.692" v="0"/>
          <ac:spMkLst>
            <pc:docMk/>
            <pc:sldMk cId="109857222" sldId="256"/>
            <ac:spMk id="62" creationId="{0E75F744-7372-4A4D-9F05-470883FF9A1A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2:34:43.692" v="0"/>
          <ac:spMkLst>
            <pc:docMk/>
            <pc:sldMk cId="109857222" sldId="256"/>
            <ac:spMk id="66" creationId="{42A84D6C-D535-43BB-9843-5103F1407FFA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2:34:43.692" v="0"/>
          <ac:spMkLst>
            <pc:docMk/>
            <pc:sldMk cId="109857222" sldId="256"/>
            <ac:spMk id="67" creationId="{15F387C8-7A98-428C-A38B-51332E18ACE5}"/>
          </ac:spMkLst>
        </pc:spChg>
        <pc:picChg chg="mod ord">
          <ac:chgData name="Aarchie ." userId="S::aarchie0235.cse19@chitkara.edu.in::9c914669-e6df-4854-baa5-b5144770e261" providerId="AD" clId="Web-{D62FD257-880E-96B2-45C8-BE79F94EF305}" dt="2022-05-28T12:34:43.692" v="0"/>
          <ac:picMkLst>
            <pc:docMk/>
            <pc:sldMk cId="109857222" sldId="256"/>
            <ac:picMk id="48" creationId="{7A2690FF-0EFE-FE0F-D180-C8660EED0DEF}"/>
          </ac:picMkLst>
        </pc:picChg>
        <pc:cxnChg chg="add">
          <ac:chgData name="Aarchie ." userId="S::aarchie0235.cse19@chitkara.edu.in::9c914669-e6df-4854-baa5-b5144770e261" providerId="AD" clId="Web-{D62FD257-880E-96B2-45C8-BE79F94EF305}" dt="2022-05-28T12:34:43.692" v="0"/>
          <ac:cxnSpMkLst>
            <pc:docMk/>
            <pc:sldMk cId="109857222" sldId="256"/>
            <ac:cxnSpMk id="68" creationId="{3D901993-74B3-400C-B05A-8A0D31536DD3}"/>
          </ac:cxnSpMkLst>
        </pc:cxnChg>
        <pc:cxnChg chg="add">
          <ac:chgData name="Aarchie ." userId="S::aarchie0235.cse19@chitkara.edu.in::9c914669-e6df-4854-baa5-b5144770e261" providerId="AD" clId="Web-{D62FD257-880E-96B2-45C8-BE79F94EF305}" dt="2022-05-28T12:34:43.692" v="0"/>
          <ac:cxnSpMkLst>
            <pc:docMk/>
            <pc:sldMk cId="109857222" sldId="256"/>
            <ac:cxnSpMk id="69" creationId="{730F885D-4D31-4126-8405-49A6BE4EB5CE}"/>
          </ac:cxnSpMkLst>
        </pc:cxnChg>
      </pc:sldChg>
      <pc:sldChg chg="addSp delSp modSp new mod ord setBg">
        <pc:chgData name="Aarchie ." userId="S::aarchie0235.cse19@chitkara.edu.in::9c914669-e6df-4854-baa5-b5144770e261" providerId="AD" clId="Web-{D62FD257-880E-96B2-45C8-BE79F94EF305}" dt="2022-05-28T14:20:52.997" v="1311"/>
        <pc:sldMkLst>
          <pc:docMk/>
          <pc:sldMk cId="4186458064" sldId="257"/>
        </pc:sldMkLst>
        <pc:spChg chg="mod">
          <ac:chgData name="Aarchie ." userId="S::aarchie0235.cse19@chitkara.edu.in::9c914669-e6df-4854-baa5-b5144770e261" providerId="AD" clId="Web-{D62FD257-880E-96B2-45C8-BE79F94EF305}" dt="2022-05-28T14:10:53.780" v="1282"/>
          <ac:spMkLst>
            <pc:docMk/>
            <pc:sldMk cId="4186458064" sldId="257"/>
            <ac:spMk id="2" creationId="{584DC949-1C13-FBC2-1EDF-47DA9B80296E}"/>
          </ac:spMkLst>
        </pc:spChg>
        <pc:spChg chg="add del mod">
          <ac:chgData name="Aarchie ." userId="S::aarchie0235.cse19@chitkara.edu.in::9c914669-e6df-4854-baa5-b5144770e261" providerId="AD" clId="Web-{D62FD257-880E-96B2-45C8-BE79F94EF305}" dt="2022-05-28T12:38:57.166" v="122"/>
          <ac:spMkLst>
            <pc:docMk/>
            <pc:sldMk cId="4186458064" sldId="257"/>
            <ac:spMk id="3" creationId="{5CB7847E-0D03-1FDC-9228-1BD42C351DC5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10:53.780" v="1282"/>
          <ac:spMkLst>
            <pc:docMk/>
            <pc:sldMk cId="4186458064" sldId="257"/>
            <ac:spMk id="8" creationId="{B103F26A-B02C-4135-96B0-37912A33C874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38:44.885" v="115"/>
          <ac:spMkLst>
            <pc:docMk/>
            <pc:sldMk cId="4186458064" sldId="257"/>
            <ac:spMk id="9" creationId="{A99D947B-1B59-4322-8CF2-73E813419999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10:53.780" v="1282"/>
          <ac:spMkLst>
            <pc:docMk/>
            <pc:sldMk cId="4186458064" sldId="257"/>
            <ac:spMk id="10" creationId="{2823A3A0-1AEE-4C9F-9577-A624AA5BD184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38:44.885" v="115"/>
          <ac:spMkLst>
            <pc:docMk/>
            <pc:sldMk cId="4186458064" sldId="257"/>
            <ac:spMk id="11" creationId="{D803427E-36C0-4811-BE64-ACF653F6AA93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10:53.780" v="1282"/>
          <ac:spMkLst>
            <pc:docMk/>
            <pc:sldMk cId="4186458064" sldId="257"/>
            <ac:spMk id="12" creationId="{73E0691A-3834-41DB-B58A-F0D41ACA4B16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38:44.885" v="115"/>
          <ac:spMkLst>
            <pc:docMk/>
            <pc:sldMk cId="4186458064" sldId="257"/>
            <ac:spMk id="13" creationId="{D9231370-89C4-4981-8C91-A3F3D1146CEB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38:49.135" v="117"/>
          <ac:spMkLst>
            <pc:docMk/>
            <pc:sldMk cId="4186458064" sldId="257"/>
            <ac:spMk id="19" creationId="{0FD88411-503D-41A0-BB5E-1C5AC70351ED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38:49.135" v="117"/>
          <ac:spMkLst>
            <pc:docMk/>
            <pc:sldMk cId="4186458064" sldId="257"/>
            <ac:spMk id="20" creationId="{0448CEF0-D07B-484A-9005-35C372FF184E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38:49.135" v="117"/>
          <ac:spMkLst>
            <pc:docMk/>
            <pc:sldMk cId="4186458064" sldId="257"/>
            <ac:spMk id="21" creationId="{015CAE92-A031-4F85-8B52-4959DB81999F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38:54.448" v="119"/>
          <ac:spMkLst>
            <pc:docMk/>
            <pc:sldMk cId="4186458064" sldId="257"/>
            <ac:spMk id="26" creationId="{0FD88411-503D-41A0-BB5E-1C5AC70351ED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38:54.448" v="119"/>
          <ac:spMkLst>
            <pc:docMk/>
            <pc:sldMk cId="4186458064" sldId="257"/>
            <ac:spMk id="27" creationId="{0448CEF0-D07B-484A-9005-35C372FF184E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38:54.448" v="119"/>
          <ac:spMkLst>
            <pc:docMk/>
            <pc:sldMk cId="4186458064" sldId="257"/>
            <ac:spMk id="28" creationId="{015CAE92-A031-4F85-8B52-4959DB81999F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38:57.151" v="121"/>
          <ac:spMkLst>
            <pc:docMk/>
            <pc:sldMk cId="4186458064" sldId="257"/>
            <ac:spMk id="33" creationId="{1CE68C35-0307-4DBB-9BB2-51A0BC80F62A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38:57.151" v="121"/>
          <ac:spMkLst>
            <pc:docMk/>
            <pc:sldMk cId="4186458064" sldId="257"/>
            <ac:spMk id="34" creationId="{B4461734-7A1F-4C43-9DD1-82961A9BC741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38:57.151" v="121"/>
          <ac:spMkLst>
            <pc:docMk/>
            <pc:sldMk cId="4186458064" sldId="257"/>
            <ac:spMk id="35" creationId="{F76B182E-353C-4F09-98E3-D0D9D094A96C}"/>
          </ac:spMkLst>
        </pc:spChg>
        <pc:spChg chg="add del mod">
          <ac:chgData name="Aarchie ." userId="S::aarchie0235.cse19@chitkara.edu.in::9c914669-e6df-4854-baa5-b5144770e261" providerId="AD" clId="Web-{D62FD257-880E-96B2-45C8-BE79F94EF305}" dt="2022-05-28T14:10:53.780" v="1282"/>
          <ac:spMkLst>
            <pc:docMk/>
            <pc:sldMk cId="4186458064" sldId="257"/>
            <ac:spMk id="40" creationId="{5CB7847E-0D03-1FDC-9228-1BD42C351DC5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4:10:53.780" v="1282"/>
          <ac:spMkLst>
            <pc:docMk/>
            <pc:sldMk cId="4186458064" sldId="257"/>
            <ac:spMk id="46" creationId="{A88A3AEA-8067-474F-940E-BD5B58D88D8B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4:10:53.780" v="1282"/>
          <ac:spMkLst>
            <pc:docMk/>
            <pc:sldMk cId="4186458064" sldId="257"/>
            <ac:spMk id="48" creationId="{D803427E-36C0-4811-BE64-ACF653F6AA93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4:10:53.780" v="1282"/>
          <ac:spMkLst>
            <pc:docMk/>
            <pc:sldMk cId="4186458064" sldId="257"/>
            <ac:spMk id="50" creationId="{D9231370-89C4-4981-8C91-A3F3D1146CEB}"/>
          </ac:spMkLst>
        </pc:spChg>
        <pc:graphicFrameChg chg="add del">
          <ac:chgData name="Aarchie ." userId="S::aarchie0235.cse19@chitkara.edu.in::9c914669-e6df-4854-baa5-b5144770e261" providerId="AD" clId="Web-{D62FD257-880E-96B2-45C8-BE79F94EF305}" dt="2022-05-28T12:38:44.885" v="115"/>
          <ac:graphicFrameMkLst>
            <pc:docMk/>
            <pc:sldMk cId="4186458064" sldId="257"/>
            <ac:graphicFrameMk id="5" creationId="{6E00C78C-1574-0301-E590-19B1AAF2A87E}"/>
          </ac:graphicFrameMkLst>
        </pc:graphicFrameChg>
        <pc:graphicFrameChg chg="add del">
          <ac:chgData name="Aarchie ." userId="S::aarchie0235.cse19@chitkara.edu.in::9c914669-e6df-4854-baa5-b5144770e261" providerId="AD" clId="Web-{D62FD257-880E-96B2-45C8-BE79F94EF305}" dt="2022-05-28T12:38:49.135" v="117"/>
          <ac:graphicFrameMkLst>
            <pc:docMk/>
            <pc:sldMk cId="4186458064" sldId="257"/>
            <ac:graphicFrameMk id="24" creationId="{6D3D6BE2-A828-4025-E104-BA7C7882C595}"/>
          </ac:graphicFrameMkLst>
        </pc:graphicFrameChg>
        <pc:graphicFrameChg chg="add del">
          <ac:chgData name="Aarchie ." userId="S::aarchie0235.cse19@chitkara.edu.in::9c914669-e6df-4854-baa5-b5144770e261" providerId="AD" clId="Web-{D62FD257-880E-96B2-45C8-BE79F94EF305}" dt="2022-05-28T12:38:54.448" v="119"/>
          <ac:graphicFrameMkLst>
            <pc:docMk/>
            <pc:sldMk cId="4186458064" sldId="257"/>
            <ac:graphicFrameMk id="31" creationId="{EE917B75-2280-E4D3-EBA8-D5123EB0814E}"/>
          </ac:graphicFrameMkLst>
        </pc:graphicFrameChg>
        <pc:graphicFrameChg chg="add del">
          <ac:chgData name="Aarchie ." userId="S::aarchie0235.cse19@chitkara.edu.in::9c914669-e6df-4854-baa5-b5144770e261" providerId="AD" clId="Web-{D62FD257-880E-96B2-45C8-BE79F94EF305}" dt="2022-05-28T12:38:57.151" v="121"/>
          <ac:graphicFrameMkLst>
            <pc:docMk/>
            <pc:sldMk cId="4186458064" sldId="257"/>
            <ac:graphicFrameMk id="38" creationId="{533C446E-A10E-3C41-CC86-A9A43F5B6571}"/>
          </ac:graphicFrameMkLst>
        </pc:graphicFrameChg>
        <pc:graphicFrameChg chg="add">
          <ac:chgData name="Aarchie ." userId="S::aarchie0235.cse19@chitkara.edu.in::9c914669-e6df-4854-baa5-b5144770e261" providerId="AD" clId="Web-{D62FD257-880E-96B2-45C8-BE79F94EF305}" dt="2022-05-28T14:10:53.780" v="1282"/>
          <ac:graphicFrameMkLst>
            <pc:docMk/>
            <pc:sldMk cId="4186458064" sldId="257"/>
            <ac:graphicFrameMk id="42" creationId="{FF80960A-D831-0725-E741-8791CC6CA476}"/>
          </ac:graphicFrameMkLst>
        </pc:graphicFrameChg>
        <pc:cxnChg chg="add del">
          <ac:chgData name="Aarchie ." userId="S::aarchie0235.cse19@chitkara.edu.in::9c914669-e6df-4854-baa5-b5144770e261" providerId="AD" clId="Web-{D62FD257-880E-96B2-45C8-BE79F94EF305}" dt="2022-05-28T14:10:53.780" v="1282"/>
          <ac:cxnSpMkLst>
            <pc:docMk/>
            <pc:sldMk cId="4186458064" sldId="257"/>
            <ac:cxnSpMk id="14" creationId="{329BD279-68D6-4374-A25D-0443582490CB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2:38:44.885" v="115"/>
          <ac:cxnSpMkLst>
            <pc:docMk/>
            <pc:sldMk cId="4186458064" sldId="257"/>
            <ac:cxnSpMk id="15" creationId="{474D4826-9FF4-4E17-AB42-146B76BD3223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4:10:53.780" v="1282"/>
          <ac:cxnSpMkLst>
            <pc:docMk/>
            <pc:sldMk cId="4186458064" sldId="257"/>
            <ac:cxnSpMk id="16" creationId="{DA223393-D916-47A5-833D-85E9ECDA8371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2:38:44.885" v="115"/>
          <ac:cxnSpMkLst>
            <pc:docMk/>
            <pc:sldMk cId="4186458064" sldId="257"/>
            <ac:cxnSpMk id="17" creationId="{C5873965-CEB2-46E1-951E-037689B07891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2:38:49.135" v="117"/>
          <ac:cxnSpMkLst>
            <pc:docMk/>
            <pc:sldMk cId="4186458064" sldId="257"/>
            <ac:cxnSpMk id="22" creationId="{89A06E1F-9CD9-4689-B2ED-766AD195AFDB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2:38:49.135" v="117"/>
          <ac:cxnSpMkLst>
            <pc:docMk/>
            <pc:sldMk cId="4186458064" sldId="257"/>
            <ac:cxnSpMk id="23" creationId="{7DF25515-8844-4534-AA1D-955AED0A5F37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2:38:54.448" v="119"/>
          <ac:cxnSpMkLst>
            <pc:docMk/>
            <pc:sldMk cId="4186458064" sldId="257"/>
            <ac:cxnSpMk id="29" creationId="{89A06E1F-9CD9-4689-B2ED-766AD195AFDB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2:38:54.448" v="119"/>
          <ac:cxnSpMkLst>
            <pc:docMk/>
            <pc:sldMk cId="4186458064" sldId="257"/>
            <ac:cxnSpMk id="30" creationId="{7DF25515-8844-4534-AA1D-955AED0A5F37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2:38:57.151" v="121"/>
          <ac:cxnSpMkLst>
            <pc:docMk/>
            <pc:sldMk cId="4186458064" sldId="257"/>
            <ac:cxnSpMk id="36" creationId="{A32DD4E3-F3A5-479E-9FC8-93181F7ABFA2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2:38:57.151" v="121"/>
          <ac:cxnSpMkLst>
            <pc:docMk/>
            <pc:sldMk cId="4186458064" sldId="257"/>
            <ac:cxnSpMk id="37" creationId="{A5C97BEA-9A67-4872-9526-42EECD54C01A}"/>
          </ac:cxnSpMkLst>
        </pc:cxnChg>
        <pc:cxnChg chg="add">
          <ac:chgData name="Aarchie ." userId="S::aarchie0235.cse19@chitkara.edu.in::9c914669-e6df-4854-baa5-b5144770e261" providerId="AD" clId="Web-{D62FD257-880E-96B2-45C8-BE79F94EF305}" dt="2022-05-28T14:10:53.780" v="1282"/>
          <ac:cxnSpMkLst>
            <pc:docMk/>
            <pc:sldMk cId="4186458064" sldId="257"/>
            <ac:cxnSpMk id="52" creationId="{474D4826-9FF4-4E17-AB42-146B76BD3223}"/>
          </ac:cxnSpMkLst>
        </pc:cxnChg>
        <pc:cxnChg chg="add">
          <ac:chgData name="Aarchie ." userId="S::aarchie0235.cse19@chitkara.edu.in::9c914669-e6df-4854-baa5-b5144770e261" providerId="AD" clId="Web-{D62FD257-880E-96B2-45C8-BE79F94EF305}" dt="2022-05-28T14:10:53.780" v="1282"/>
          <ac:cxnSpMkLst>
            <pc:docMk/>
            <pc:sldMk cId="4186458064" sldId="257"/>
            <ac:cxnSpMk id="54" creationId="{C5873965-CEB2-46E1-951E-037689B07891}"/>
          </ac:cxnSpMkLst>
        </pc:cxnChg>
      </pc:sldChg>
      <pc:sldChg chg="addSp delSp modSp new mod setBg">
        <pc:chgData name="Aarchie ." userId="S::aarchie0235.cse19@chitkara.edu.in::9c914669-e6df-4854-baa5-b5144770e261" providerId="AD" clId="Web-{D62FD257-880E-96B2-45C8-BE79F94EF305}" dt="2022-05-28T12:52:59.765" v="195" actId="1076"/>
        <pc:sldMkLst>
          <pc:docMk/>
          <pc:sldMk cId="940934076" sldId="258"/>
        </pc:sldMkLst>
        <pc:spChg chg="mod">
          <ac:chgData name="Aarchie ." userId="S::aarchie0235.cse19@chitkara.edu.in::9c914669-e6df-4854-baa5-b5144770e261" providerId="AD" clId="Web-{D62FD257-880E-96B2-45C8-BE79F94EF305}" dt="2022-05-28T12:52:59.765" v="195" actId="1076"/>
          <ac:spMkLst>
            <pc:docMk/>
            <pc:sldMk cId="940934076" sldId="258"/>
            <ac:spMk id="2" creationId="{06E0E323-A83B-A9F3-4773-4DDDCCB60753}"/>
          </ac:spMkLst>
        </pc:spChg>
        <pc:spChg chg="add del mod">
          <ac:chgData name="Aarchie ." userId="S::aarchie0235.cse19@chitkara.edu.in::9c914669-e6df-4854-baa5-b5144770e261" providerId="AD" clId="Web-{D62FD257-880E-96B2-45C8-BE79F94EF305}" dt="2022-05-28T12:52:46.702" v="194" actId="1076"/>
          <ac:spMkLst>
            <pc:docMk/>
            <pc:sldMk cId="940934076" sldId="258"/>
            <ac:spMk id="3" creationId="{BE1DE010-CCDD-BE4E-FA08-DDF6499E3126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52:08.467" v="188"/>
          <ac:spMkLst>
            <pc:docMk/>
            <pc:sldMk cId="940934076" sldId="258"/>
            <ac:spMk id="8" creationId="{B103F26A-B02C-4135-96B0-37912A33C874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51:21.200" v="180"/>
          <ac:spMkLst>
            <pc:docMk/>
            <pc:sldMk cId="940934076" sldId="258"/>
            <ac:spMk id="9" creationId="{A99D947B-1B59-4322-8CF2-73E813419999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52:08.467" v="188"/>
          <ac:spMkLst>
            <pc:docMk/>
            <pc:sldMk cId="940934076" sldId="258"/>
            <ac:spMk id="10" creationId="{2823A3A0-1AEE-4C9F-9577-A624AA5BD184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51:21.200" v="180"/>
          <ac:spMkLst>
            <pc:docMk/>
            <pc:sldMk cId="940934076" sldId="258"/>
            <ac:spMk id="11" creationId="{D803427E-36C0-4811-BE64-ACF653F6AA93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52:08.467" v="188"/>
          <ac:spMkLst>
            <pc:docMk/>
            <pc:sldMk cId="940934076" sldId="258"/>
            <ac:spMk id="12" creationId="{73E0691A-3834-41DB-B58A-F0D41ACA4B16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51:21.200" v="180"/>
          <ac:spMkLst>
            <pc:docMk/>
            <pc:sldMk cId="940934076" sldId="258"/>
            <ac:spMk id="13" creationId="{D9231370-89C4-4981-8C91-A3F3D1146CEB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52:11.889" v="190"/>
          <ac:spMkLst>
            <pc:docMk/>
            <pc:sldMk cId="940934076" sldId="258"/>
            <ac:spMk id="18" creationId="{7C29659F-4824-4724-9EF7-F02D022C98B0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51:24.387" v="182"/>
          <ac:spMkLst>
            <pc:docMk/>
            <pc:sldMk cId="940934076" sldId="258"/>
            <ac:spMk id="19" creationId="{A88A3AEA-8067-474F-940E-BD5B58D88D8B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51:24.387" v="182"/>
          <ac:spMkLst>
            <pc:docMk/>
            <pc:sldMk cId="940934076" sldId="258"/>
            <ac:spMk id="20" creationId="{D803427E-36C0-4811-BE64-ACF653F6AA93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51:24.387" v="182"/>
          <ac:spMkLst>
            <pc:docMk/>
            <pc:sldMk cId="940934076" sldId="258"/>
            <ac:spMk id="21" creationId="{D9231370-89C4-4981-8C91-A3F3D1146CEB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52:11.889" v="190"/>
          <ac:spMkLst>
            <pc:docMk/>
            <pc:sldMk cId="940934076" sldId="258"/>
            <ac:spMk id="25" creationId="{320DB0BB-2305-4947-B0BD-DD912E293ABC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51:43.357" v="184"/>
          <ac:spMkLst>
            <pc:docMk/>
            <pc:sldMk cId="940934076" sldId="258"/>
            <ac:spMk id="26" creationId="{A99D947B-1B59-4322-8CF2-73E813419999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51:43.357" v="184"/>
          <ac:spMkLst>
            <pc:docMk/>
            <pc:sldMk cId="940934076" sldId="258"/>
            <ac:spMk id="27" creationId="{D803427E-36C0-4811-BE64-ACF653F6AA93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51:43.357" v="184"/>
          <ac:spMkLst>
            <pc:docMk/>
            <pc:sldMk cId="940934076" sldId="258"/>
            <ac:spMk id="28" creationId="{D9231370-89C4-4981-8C91-A3F3D1146CEB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52:23.092" v="192"/>
          <ac:spMkLst>
            <pc:docMk/>
            <pc:sldMk cId="940934076" sldId="258"/>
            <ac:spMk id="35" creationId="{DF77EA1D-CD58-47D1-895E-0E74AE5D1508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52:23.092" v="192"/>
          <ac:spMkLst>
            <pc:docMk/>
            <pc:sldMk cId="940934076" sldId="258"/>
            <ac:spMk id="36" creationId="{30A2F27B-AF82-4F47-887C-2B4B9878E47C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52:23.092" v="192"/>
          <ac:spMkLst>
            <pc:docMk/>
            <pc:sldMk cId="940934076" sldId="258"/>
            <ac:spMk id="37" creationId="{C73DAA41-976B-4A7A-91F5-FD48E43455A2}"/>
          </ac:spMkLst>
        </pc:spChg>
        <pc:graphicFrameChg chg="add del">
          <ac:chgData name="Aarchie ." userId="S::aarchie0235.cse19@chitkara.edu.in::9c914669-e6df-4854-baa5-b5144770e261" providerId="AD" clId="Web-{D62FD257-880E-96B2-45C8-BE79F94EF305}" dt="2022-05-28T12:51:21.200" v="180"/>
          <ac:graphicFrameMkLst>
            <pc:docMk/>
            <pc:sldMk cId="940934076" sldId="258"/>
            <ac:graphicFrameMk id="5" creationId="{F2B782DC-FE3F-E152-152D-F48D572F0BA8}"/>
          </ac:graphicFrameMkLst>
        </pc:graphicFrameChg>
        <pc:graphicFrameChg chg="add del">
          <ac:chgData name="Aarchie ." userId="S::aarchie0235.cse19@chitkara.edu.in::9c914669-e6df-4854-baa5-b5144770e261" providerId="AD" clId="Web-{D62FD257-880E-96B2-45C8-BE79F94EF305}" dt="2022-05-28T12:51:24.387" v="182"/>
          <ac:graphicFrameMkLst>
            <pc:docMk/>
            <pc:sldMk cId="940934076" sldId="258"/>
            <ac:graphicFrameMk id="24" creationId="{9649644D-E39F-944F-ACEE-E2E3F5D19E95}"/>
          </ac:graphicFrameMkLst>
        </pc:graphicFrameChg>
        <pc:graphicFrameChg chg="add del">
          <ac:chgData name="Aarchie ." userId="S::aarchie0235.cse19@chitkara.edu.in::9c914669-e6df-4854-baa5-b5144770e261" providerId="AD" clId="Web-{D62FD257-880E-96B2-45C8-BE79F94EF305}" dt="2022-05-28T12:51:43.357" v="184"/>
          <ac:graphicFrameMkLst>
            <pc:docMk/>
            <pc:sldMk cId="940934076" sldId="258"/>
            <ac:graphicFrameMk id="31" creationId="{F2B782DC-FE3F-E152-152D-F48D572F0BA8}"/>
          </ac:graphicFrameMkLst>
        </pc:graphicFrameChg>
        <pc:cxnChg chg="add del">
          <ac:chgData name="Aarchie ." userId="S::aarchie0235.cse19@chitkara.edu.in::9c914669-e6df-4854-baa5-b5144770e261" providerId="AD" clId="Web-{D62FD257-880E-96B2-45C8-BE79F94EF305}" dt="2022-05-28T12:52:08.467" v="188"/>
          <ac:cxnSpMkLst>
            <pc:docMk/>
            <pc:sldMk cId="940934076" sldId="258"/>
            <ac:cxnSpMk id="14" creationId="{329BD279-68D6-4374-A25D-0443582490CB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2:51:21.200" v="180"/>
          <ac:cxnSpMkLst>
            <pc:docMk/>
            <pc:sldMk cId="940934076" sldId="258"/>
            <ac:cxnSpMk id="15" creationId="{474D4826-9FF4-4E17-AB42-146B76BD3223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2:52:08.467" v="188"/>
          <ac:cxnSpMkLst>
            <pc:docMk/>
            <pc:sldMk cId="940934076" sldId="258"/>
            <ac:cxnSpMk id="16" creationId="{DA223393-D916-47A5-833D-85E9ECDA8371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2:51:21.200" v="180"/>
          <ac:cxnSpMkLst>
            <pc:docMk/>
            <pc:sldMk cId="940934076" sldId="258"/>
            <ac:cxnSpMk id="17" creationId="{C5873965-CEB2-46E1-951E-037689B07891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2:51:24.387" v="182"/>
          <ac:cxnSpMkLst>
            <pc:docMk/>
            <pc:sldMk cId="940934076" sldId="258"/>
            <ac:cxnSpMk id="22" creationId="{474D4826-9FF4-4E17-AB42-146B76BD3223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2:51:24.387" v="182"/>
          <ac:cxnSpMkLst>
            <pc:docMk/>
            <pc:sldMk cId="940934076" sldId="258"/>
            <ac:cxnSpMk id="23" creationId="{C5873965-CEB2-46E1-951E-037689B07891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2:51:43.357" v="184"/>
          <ac:cxnSpMkLst>
            <pc:docMk/>
            <pc:sldMk cId="940934076" sldId="258"/>
            <ac:cxnSpMk id="29" creationId="{474D4826-9FF4-4E17-AB42-146B76BD3223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2:51:43.357" v="184"/>
          <ac:cxnSpMkLst>
            <pc:docMk/>
            <pc:sldMk cId="940934076" sldId="258"/>
            <ac:cxnSpMk id="30" creationId="{C5873965-CEB2-46E1-951E-037689B07891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2:52:11.889" v="190"/>
          <ac:cxnSpMkLst>
            <pc:docMk/>
            <pc:sldMk cId="940934076" sldId="258"/>
            <ac:cxnSpMk id="32" creationId="{451EEBAC-7FE3-4931-B6B6-8DBD416D7E06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2:52:11.889" v="190"/>
          <ac:cxnSpMkLst>
            <pc:docMk/>
            <pc:sldMk cId="940934076" sldId="258"/>
            <ac:cxnSpMk id="33" creationId="{C3283366-6C8D-422F-9759-B3E4A3523523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2:52:23.092" v="192"/>
          <ac:cxnSpMkLst>
            <pc:docMk/>
            <pc:sldMk cId="940934076" sldId="258"/>
            <ac:cxnSpMk id="38" creationId="{5E5F5C0F-87CD-40D8-AD4B-452395E321E7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2:52:23.092" v="192"/>
          <ac:cxnSpMkLst>
            <pc:docMk/>
            <pc:sldMk cId="940934076" sldId="258"/>
            <ac:cxnSpMk id="39" creationId="{E4F40788-FC62-4F28-9E98-39731231742E}"/>
          </ac:cxnSpMkLst>
        </pc:cxnChg>
      </pc:sldChg>
      <pc:sldChg chg="addSp delSp modSp new add del mod ord setBg modClrScheme addAnim delAnim chgLayout">
        <pc:chgData name="Aarchie ." userId="S::aarchie0235.cse19@chitkara.edu.in::9c914669-e6df-4854-baa5-b5144770e261" providerId="AD" clId="Web-{D62FD257-880E-96B2-45C8-BE79F94EF305}" dt="2022-05-28T12:52:35.608" v="193"/>
        <pc:sldMkLst>
          <pc:docMk/>
          <pc:sldMk cId="728695013" sldId="259"/>
        </pc:sldMkLst>
        <pc:spChg chg="mod ord">
          <ac:chgData name="Aarchie ." userId="S::aarchie0235.cse19@chitkara.edu.in::9c914669-e6df-4854-baa5-b5144770e261" providerId="AD" clId="Web-{D62FD257-880E-96B2-45C8-BE79F94EF305}" dt="2022-05-28T12:44:07.924" v="164"/>
          <ac:spMkLst>
            <pc:docMk/>
            <pc:sldMk cId="728695013" sldId="259"/>
            <ac:spMk id="2" creationId="{900C96A8-FAA2-F887-89BE-474143BE5A41}"/>
          </ac:spMkLst>
        </pc:spChg>
        <pc:spChg chg="del">
          <ac:chgData name="Aarchie ." userId="S::aarchie0235.cse19@chitkara.edu.in::9c914669-e6df-4854-baa5-b5144770e261" providerId="AD" clId="Web-{D62FD257-880E-96B2-45C8-BE79F94EF305}" dt="2022-05-28T12:42:28.531" v="145"/>
          <ac:spMkLst>
            <pc:docMk/>
            <pc:sldMk cId="728695013" sldId="259"/>
            <ac:spMk id="3" creationId="{AB698ACC-0C8E-CD9F-005D-75110752033C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44:07.924" v="164"/>
          <ac:spMkLst>
            <pc:docMk/>
            <pc:sldMk cId="728695013" sldId="259"/>
            <ac:spMk id="7" creationId="{B551C3B6-A0D6-43F6-9F68-13666CDA5C09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44:07.924" v="164"/>
          <ac:spMkLst>
            <pc:docMk/>
            <pc:sldMk cId="728695013" sldId="259"/>
            <ac:spMk id="9" creationId="{9FA2224A-5BE9-445B-A0C7-50C056993228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44:07.924" v="164"/>
          <ac:spMkLst>
            <pc:docMk/>
            <pc:sldMk cId="728695013" sldId="259"/>
            <ac:spMk id="11" creationId="{FE01A750-9716-46BE-9C74-210ACB0ED9BD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2:44:07.924" v="164"/>
          <ac:spMkLst>
            <pc:docMk/>
            <pc:sldMk cId="728695013" sldId="259"/>
            <ac:spMk id="13" creationId="{C7E01CD8-1B94-4458-ACAA-F726199365CE}"/>
          </ac:spMkLst>
        </pc:spChg>
        <pc:cxnChg chg="add del">
          <ac:chgData name="Aarchie ." userId="S::aarchie0235.cse19@chitkara.edu.in::9c914669-e6df-4854-baa5-b5144770e261" providerId="AD" clId="Web-{D62FD257-880E-96B2-45C8-BE79F94EF305}" dt="2022-05-28T12:44:07.924" v="164"/>
          <ac:cxnSpMkLst>
            <pc:docMk/>
            <pc:sldMk cId="728695013" sldId="259"/>
            <ac:cxnSpMk id="15" creationId="{10AC85E6-B96C-482B-9B05-996D603C271B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2:44:07.924" v="164"/>
          <ac:cxnSpMkLst>
            <pc:docMk/>
            <pc:sldMk cId="728695013" sldId="259"/>
            <ac:cxnSpMk id="17" creationId="{2886198D-ACA0-4639-9922-090186E0D9D7}"/>
          </ac:cxnSpMkLst>
        </pc:cxnChg>
      </pc:sldChg>
      <pc:sldChg chg="addSp delSp modSp new mod setBg modClrScheme addAnim delAnim chgLayout">
        <pc:chgData name="Aarchie ." userId="S::aarchie0235.cse19@chitkara.edu.in::9c914669-e6df-4854-baa5-b5144770e261" providerId="AD" clId="Web-{D62FD257-880E-96B2-45C8-BE79F94EF305}" dt="2022-05-28T14:13:49.800" v="1286" actId="1076"/>
        <pc:sldMkLst>
          <pc:docMk/>
          <pc:sldMk cId="3670214770" sldId="259"/>
        </pc:sldMkLst>
        <pc:spChg chg="mod ord">
          <ac:chgData name="Aarchie ." userId="S::aarchie0235.cse19@chitkara.edu.in::9c914669-e6df-4854-baa5-b5144770e261" providerId="AD" clId="Web-{D62FD257-880E-96B2-45C8-BE79F94EF305}" dt="2022-05-28T14:13:49.800" v="1286" actId="1076"/>
          <ac:spMkLst>
            <pc:docMk/>
            <pc:sldMk cId="3670214770" sldId="259"/>
            <ac:spMk id="2" creationId="{404B979B-8D28-F866-E18E-B74026CAEC12}"/>
          </ac:spMkLst>
        </pc:spChg>
        <pc:spChg chg="del mod ord">
          <ac:chgData name="Aarchie ." userId="S::aarchie0235.cse19@chitkara.edu.in::9c914669-e6df-4854-baa5-b5144770e261" providerId="AD" clId="Web-{D62FD257-880E-96B2-45C8-BE79F94EF305}" dt="2022-05-28T13:07:34.488" v="216"/>
          <ac:spMkLst>
            <pc:docMk/>
            <pc:sldMk cId="3670214770" sldId="259"/>
            <ac:spMk id="3" creationId="{366EB80C-D720-4BB7-5992-AAE0949713F9}"/>
          </ac:spMkLst>
        </pc:spChg>
        <pc:spChg chg="add del mod ord">
          <ac:chgData name="Aarchie ." userId="S::aarchie0235.cse19@chitkara.edu.in::9c914669-e6df-4854-baa5-b5144770e261" providerId="AD" clId="Web-{D62FD257-880E-96B2-45C8-BE79F94EF305}" dt="2022-05-28T13:04:44.640" v="198"/>
          <ac:spMkLst>
            <pc:docMk/>
            <pc:sldMk cId="3670214770" sldId="259"/>
            <ac:spMk id="4" creationId="{9A5E2100-25CF-BF2D-EBCF-C62147B48045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7:51.660" v="220"/>
          <ac:spMkLst>
            <pc:docMk/>
            <pc:sldMk cId="3670214770" sldId="259"/>
            <ac:spMk id="9" creationId="{B551C3B6-A0D6-43F6-9F68-13666CDA5C09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7:51.660" v="220"/>
          <ac:spMkLst>
            <pc:docMk/>
            <pc:sldMk cId="3670214770" sldId="259"/>
            <ac:spMk id="11" creationId="{73C994B4-9721-4148-9EEC-6793CECDE8DD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7:51.660" v="220"/>
          <ac:spMkLst>
            <pc:docMk/>
            <pc:sldMk cId="3670214770" sldId="259"/>
            <ac:spMk id="13" creationId="{F9D95E49-763A-4886-B038-82F734740554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7:51.660" v="220"/>
          <ac:spMkLst>
            <pc:docMk/>
            <pc:sldMk cId="3670214770" sldId="259"/>
            <ac:spMk id="15" creationId="{4D4D99EB-C4F3-4F0C-91F7-AB4DC2A08E4A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7:51.660" v="220"/>
          <ac:spMkLst>
            <pc:docMk/>
            <pc:sldMk cId="3670214770" sldId="259"/>
            <ac:spMk id="17" creationId="{04B69146-C1C0-4B58-86FC-34F3390EBAE8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47.350" v="233"/>
          <ac:spMkLst>
            <pc:docMk/>
            <pc:sldMk cId="3670214770" sldId="259"/>
            <ac:spMk id="23" creationId="{B551C3B6-A0D6-43F6-9F68-13666CDA5C09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47.350" v="233"/>
          <ac:spMkLst>
            <pc:docMk/>
            <pc:sldMk cId="3670214770" sldId="259"/>
            <ac:spMk id="24" creationId="{BADC2316-FA71-4441-8DB3-CBDFF5A2F205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47.350" v="233"/>
          <ac:spMkLst>
            <pc:docMk/>
            <pc:sldMk cId="3670214770" sldId="259"/>
            <ac:spMk id="25" creationId="{F76F0355-CC47-41EE-BB96-C16F2B5AFA43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47.350" v="233"/>
          <ac:spMkLst>
            <pc:docMk/>
            <pc:sldMk cId="3670214770" sldId="259"/>
            <ac:spMk id="26" creationId="{72759A47-6B4E-4782-9AC5-439D7B31C442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47.350" v="233"/>
          <ac:spMkLst>
            <pc:docMk/>
            <pc:sldMk cId="3670214770" sldId="259"/>
            <ac:spMk id="29" creationId="{DF5C8A94-E698-4356-9F20-5773888F17C7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31.959" v="226"/>
          <ac:spMkLst>
            <pc:docMk/>
            <pc:sldMk cId="3670214770" sldId="259"/>
            <ac:spMk id="35" creationId="{B551C3B6-A0D6-43F6-9F68-13666CDA5C09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31.959" v="226"/>
          <ac:spMkLst>
            <pc:docMk/>
            <pc:sldMk cId="3670214770" sldId="259"/>
            <ac:spMk id="37" creationId="{73C994B4-9721-4148-9EEC-6793CECDE8DD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31.959" v="226"/>
          <ac:spMkLst>
            <pc:docMk/>
            <pc:sldMk cId="3670214770" sldId="259"/>
            <ac:spMk id="39" creationId="{F9D95E49-763A-4886-B038-82F734740554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31.959" v="226"/>
          <ac:spMkLst>
            <pc:docMk/>
            <pc:sldMk cId="3670214770" sldId="259"/>
            <ac:spMk id="41" creationId="{541CEA24-8518-4C08-A11E-B7E64FB31F70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31.959" v="226"/>
          <ac:spMkLst>
            <pc:docMk/>
            <pc:sldMk cId="3670214770" sldId="259"/>
            <ac:spMk id="43" creationId="{4AA74EAB-FD76-4F40-A962-CEADC30542B5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36.444" v="228"/>
          <ac:spMkLst>
            <pc:docMk/>
            <pc:sldMk cId="3670214770" sldId="259"/>
            <ac:spMk id="49" creationId="{B551C3B6-A0D6-43F6-9F68-13666CDA5C09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36.444" v="228"/>
          <ac:spMkLst>
            <pc:docMk/>
            <pc:sldMk cId="3670214770" sldId="259"/>
            <ac:spMk id="50" creationId="{B491604C-EE21-4D0A-8D56-927732E434B8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36.444" v="228"/>
          <ac:spMkLst>
            <pc:docMk/>
            <pc:sldMk cId="3670214770" sldId="259"/>
            <ac:spMk id="51" creationId="{7F39353F-589B-4D7F-87EC-D56C9C099E3C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36.444" v="228"/>
          <ac:spMkLst>
            <pc:docMk/>
            <pc:sldMk cId="3670214770" sldId="259"/>
            <ac:spMk id="52" creationId="{07D7F447-12C3-4CC9-B4EF-3C855E1A0C1E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36.444" v="228"/>
          <ac:spMkLst>
            <pc:docMk/>
            <pc:sldMk cId="3670214770" sldId="259"/>
            <ac:spMk id="53" creationId="{4AA74EAB-FD76-4F40-A962-CEADC30542B5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41.382" v="230"/>
          <ac:spMkLst>
            <pc:docMk/>
            <pc:sldMk cId="3670214770" sldId="259"/>
            <ac:spMk id="57" creationId="{B551C3B6-A0D6-43F6-9F68-13666CDA5C09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41.382" v="230"/>
          <ac:spMkLst>
            <pc:docMk/>
            <pc:sldMk cId="3670214770" sldId="259"/>
            <ac:spMk id="58" creationId="{73C994B4-9721-4148-9EEC-6793CECDE8DD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41.382" v="230"/>
          <ac:spMkLst>
            <pc:docMk/>
            <pc:sldMk cId="3670214770" sldId="259"/>
            <ac:spMk id="59" creationId="{F9D95E49-763A-4886-B038-82F734740554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41.382" v="230"/>
          <ac:spMkLst>
            <pc:docMk/>
            <pc:sldMk cId="3670214770" sldId="259"/>
            <ac:spMk id="60" creationId="{B28EC6A1-D299-4AFF-AD16-9ADC9A31F2F1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41.382" v="230"/>
          <ac:spMkLst>
            <pc:docMk/>
            <pc:sldMk cId="3670214770" sldId="259"/>
            <ac:spMk id="61" creationId="{285EE6CD-C61E-4F22-9787-1ADF1D3EB25E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47.350" v="232"/>
          <ac:spMkLst>
            <pc:docMk/>
            <pc:sldMk cId="3670214770" sldId="259"/>
            <ac:spMk id="65" creationId="{B551C3B6-A0D6-43F6-9F68-13666CDA5C09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47.350" v="232"/>
          <ac:spMkLst>
            <pc:docMk/>
            <pc:sldMk cId="3670214770" sldId="259"/>
            <ac:spMk id="66" creationId="{B1696DFD-D0BF-4650-88C7-68555DE364A3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47.350" v="232"/>
          <ac:spMkLst>
            <pc:docMk/>
            <pc:sldMk cId="3670214770" sldId="259"/>
            <ac:spMk id="67" creationId="{56409CB8-B48D-4FF1-89D6-8C872D2F2372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47.350" v="232"/>
          <ac:spMkLst>
            <pc:docMk/>
            <pc:sldMk cId="3670214770" sldId="259"/>
            <ac:spMk id="68" creationId="{C199B8F3-B1BB-45EE-AFD9-F2CA14D687C9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09:47.350" v="232"/>
          <ac:spMkLst>
            <pc:docMk/>
            <pc:sldMk cId="3670214770" sldId="259"/>
            <ac:spMk id="69" creationId="{04B69146-C1C0-4B58-86FC-34F3390EBAE8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3:09:47.350" v="233"/>
          <ac:spMkLst>
            <pc:docMk/>
            <pc:sldMk cId="3670214770" sldId="259"/>
            <ac:spMk id="73" creationId="{B551C3B6-A0D6-43F6-9F68-13666CDA5C09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3:09:47.350" v="233"/>
          <ac:spMkLst>
            <pc:docMk/>
            <pc:sldMk cId="3670214770" sldId="259"/>
            <ac:spMk id="74" creationId="{B491604C-EE21-4D0A-8D56-927732E434B8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3:09:47.350" v="233"/>
          <ac:spMkLst>
            <pc:docMk/>
            <pc:sldMk cId="3670214770" sldId="259"/>
            <ac:spMk id="75" creationId="{7F39353F-589B-4D7F-87EC-D56C9C099E3C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3:09:47.350" v="233"/>
          <ac:spMkLst>
            <pc:docMk/>
            <pc:sldMk cId="3670214770" sldId="259"/>
            <ac:spMk id="76" creationId="{07D7F447-12C3-4CC9-B4EF-3C855E1A0C1E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3:09:47.350" v="233"/>
          <ac:spMkLst>
            <pc:docMk/>
            <pc:sldMk cId="3670214770" sldId="259"/>
            <ac:spMk id="77" creationId="{4AA74EAB-FD76-4F40-A962-CEADC30542B5}"/>
          </ac:spMkLst>
        </pc:spChg>
        <pc:picChg chg="add del">
          <ac:chgData name="Aarchie ." userId="S::aarchie0235.cse19@chitkara.edu.in::9c914669-e6df-4854-baa5-b5144770e261" providerId="AD" clId="Web-{D62FD257-880E-96B2-45C8-BE79F94EF305}" dt="2022-05-28T13:07:51.660" v="220"/>
          <ac:picMkLst>
            <pc:docMk/>
            <pc:sldMk cId="3670214770" sldId="259"/>
            <ac:picMk id="6" creationId="{A902B4B8-5788-06D9-8493-6081C8E08F31}"/>
          </ac:picMkLst>
        </pc:picChg>
        <pc:picChg chg="add mod">
          <ac:chgData name="Aarchie ." userId="S::aarchie0235.cse19@chitkara.edu.in::9c914669-e6df-4854-baa5-b5144770e261" providerId="AD" clId="Web-{D62FD257-880E-96B2-45C8-BE79F94EF305}" dt="2022-05-28T13:09:47.350" v="233"/>
          <ac:picMkLst>
            <pc:docMk/>
            <pc:sldMk cId="3670214770" sldId="259"/>
            <ac:picMk id="30" creationId="{C6307604-FC67-98DE-1681-D9227AF7815E}"/>
          </ac:picMkLst>
        </pc:picChg>
        <pc:cxnChg chg="add del">
          <ac:chgData name="Aarchie ." userId="S::aarchie0235.cse19@chitkara.edu.in::9c914669-e6df-4854-baa5-b5144770e261" providerId="AD" clId="Web-{D62FD257-880E-96B2-45C8-BE79F94EF305}" dt="2022-05-28T13:07:51.660" v="220"/>
          <ac:cxnSpMkLst>
            <pc:docMk/>
            <pc:sldMk cId="3670214770" sldId="259"/>
            <ac:cxnSpMk id="19" creationId="{EC540AD5-A993-4DA3-B064-D004E2CC655D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3:07:51.660" v="220"/>
          <ac:cxnSpMkLst>
            <pc:docMk/>
            <pc:sldMk cId="3670214770" sldId="259"/>
            <ac:cxnSpMk id="21" creationId="{8E6A9698-2C5E-4B0F-B3FA-0CE9BCA6E1AC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3:09:47.350" v="233"/>
          <ac:cxnSpMkLst>
            <pc:docMk/>
            <pc:sldMk cId="3670214770" sldId="259"/>
            <ac:cxnSpMk id="27" creationId="{411C2B77-5F63-4462-9860-A6F4D5EAC401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3:09:47.350" v="233"/>
          <ac:cxnSpMkLst>
            <pc:docMk/>
            <pc:sldMk cId="3670214770" sldId="259"/>
            <ac:cxnSpMk id="28" creationId="{538F11FD-73B0-48DF-9CC3-2A1537413489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3:09:31.959" v="226"/>
          <ac:cxnSpMkLst>
            <pc:docMk/>
            <pc:sldMk cId="3670214770" sldId="259"/>
            <ac:cxnSpMk id="45" creationId="{6C87B12C-AB42-47DF-BEEB-69CD136A07F1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3:09:31.959" v="226"/>
          <ac:cxnSpMkLst>
            <pc:docMk/>
            <pc:sldMk cId="3670214770" sldId="259"/>
            <ac:cxnSpMk id="47" creationId="{74085229-A9F2-470C-9EEA-CFA3B7CE1BE2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3:09:36.444" v="228"/>
          <ac:cxnSpMkLst>
            <pc:docMk/>
            <pc:sldMk cId="3670214770" sldId="259"/>
            <ac:cxnSpMk id="54" creationId="{7CE57391-2C1D-432D-BFC8-736FCA729B03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3:09:36.444" v="228"/>
          <ac:cxnSpMkLst>
            <pc:docMk/>
            <pc:sldMk cId="3670214770" sldId="259"/>
            <ac:cxnSpMk id="55" creationId="{93755B93-EFDE-45FB-AB49-08D045340AE0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3:09:41.382" v="230"/>
          <ac:cxnSpMkLst>
            <pc:docMk/>
            <pc:sldMk cId="3670214770" sldId="259"/>
            <ac:cxnSpMk id="62" creationId="{D060C424-AE6E-4E63-BB6C-303952196E5F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3:09:41.382" v="230"/>
          <ac:cxnSpMkLst>
            <pc:docMk/>
            <pc:sldMk cId="3670214770" sldId="259"/>
            <ac:cxnSpMk id="63" creationId="{A3A5461B-0FE0-4F7B-B087-D898AA153638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3:09:47.350" v="232"/>
          <ac:cxnSpMkLst>
            <pc:docMk/>
            <pc:sldMk cId="3670214770" sldId="259"/>
            <ac:cxnSpMk id="70" creationId="{4C991070-7C13-4562-BA17-6774335FF7D9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3:09:47.350" v="232"/>
          <ac:cxnSpMkLst>
            <pc:docMk/>
            <pc:sldMk cId="3670214770" sldId="259"/>
            <ac:cxnSpMk id="71" creationId="{DF6B831A-53CC-4755-A6CF-22D47A49BA5D}"/>
          </ac:cxnSpMkLst>
        </pc:cxnChg>
        <pc:cxnChg chg="add">
          <ac:chgData name="Aarchie ." userId="S::aarchie0235.cse19@chitkara.edu.in::9c914669-e6df-4854-baa5-b5144770e261" providerId="AD" clId="Web-{D62FD257-880E-96B2-45C8-BE79F94EF305}" dt="2022-05-28T13:09:47.350" v="233"/>
          <ac:cxnSpMkLst>
            <pc:docMk/>
            <pc:sldMk cId="3670214770" sldId="259"/>
            <ac:cxnSpMk id="78" creationId="{7CE57391-2C1D-432D-BFC8-736FCA729B03}"/>
          </ac:cxnSpMkLst>
        </pc:cxnChg>
        <pc:cxnChg chg="add">
          <ac:chgData name="Aarchie ." userId="S::aarchie0235.cse19@chitkara.edu.in::9c914669-e6df-4854-baa5-b5144770e261" providerId="AD" clId="Web-{D62FD257-880E-96B2-45C8-BE79F94EF305}" dt="2022-05-28T13:09:47.350" v="233"/>
          <ac:cxnSpMkLst>
            <pc:docMk/>
            <pc:sldMk cId="3670214770" sldId="259"/>
            <ac:cxnSpMk id="79" creationId="{93755B93-EFDE-45FB-AB49-08D045340AE0}"/>
          </ac:cxnSpMkLst>
        </pc:cxnChg>
      </pc:sldChg>
      <pc:sldChg chg="addSp delSp modSp new mod setBg modClrScheme addAnim delAnim chgLayout">
        <pc:chgData name="Aarchie ." userId="S::aarchie0235.cse19@chitkara.edu.in::9c914669-e6df-4854-baa5-b5144770e261" providerId="AD" clId="Web-{D62FD257-880E-96B2-45C8-BE79F94EF305}" dt="2022-05-28T14:14:22.519" v="1288" actId="1076"/>
        <pc:sldMkLst>
          <pc:docMk/>
          <pc:sldMk cId="3737016250" sldId="260"/>
        </pc:sldMkLst>
        <pc:spChg chg="add del mod">
          <ac:chgData name="Aarchie ." userId="S::aarchie0235.cse19@chitkara.edu.in::9c914669-e6df-4854-baa5-b5144770e261" providerId="AD" clId="Web-{D62FD257-880E-96B2-45C8-BE79F94EF305}" dt="2022-05-28T14:14:22.519" v="1288" actId="1076"/>
          <ac:spMkLst>
            <pc:docMk/>
            <pc:sldMk cId="3737016250" sldId="260"/>
            <ac:spMk id="2" creationId="{7193DD9B-4F86-F268-1546-5AA7490953C8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19:41.787" v="283"/>
          <ac:spMkLst>
            <pc:docMk/>
            <pc:sldMk cId="3737016250" sldId="260"/>
            <ac:spMk id="8" creationId="{B551C3B6-A0D6-43F6-9F68-13666CDA5C09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19:47.803" v="285"/>
          <ac:spMkLst>
            <pc:docMk/>
            <pc:sldMk cId="3737016250" sldId="260"/>
            <ac:spMk id="9" creationId="{B551C3B6-A0D6-43F6-9F68-13666CDA5C09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19:41.787" v="283"/>
          <ac:spMkLst>
            <pc:docMk/>
            <pc:sldMk cId="3737016250" sldId="260"/>
            <ac:spMk id="10" creationId="{24EF3E42-675E-4E84-AA5A-E233060C0D3C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19:47.803" v="285"/>
          <ac:spMkLst>
            <pc:docMk/>
            <pc:sldMk cId="3737016250" sldId="260"/>
            <ac:spMk id="11" creationId="{BADC2316-FA71-4441-8DB3-CBDFF5A2F205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19:41.787" v="283"/>
          <ac:spMkLst>
            <pc:docMk/>
            <pc:sldMk cId="3737016250" sldId="260"/>
            <ac:spMk id="12" creationId="{0F3B65B4-B443-446A-9981-E6E89B0B75C1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19:47.803" v="285"/>
          <ac:spMkLst>
            <pc:docMk/>
            <pc:sldMk cId="3737016250" sldId="260"/>
            <ac:spMk id="13" creationId="{F76F0355-CC47-41EE-BB96-C16F2B5AFA43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19:41.787" v="283"/>
          <ac:spMkLst>
            <pc:docMk/>
            <pc:sldMk cId="3737016250" sldId="260"/>
            <ac:spMk id="14" creationId="{A06AD511-C9DC-4741-80E5-7BBFBEA4EBD6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19:47.803" v="285"/>
          <ac:spMkLst>
            <pc:docMk/>
            <pc:sldMk cId="3737016250" sldId="260"/>
            <ac:spMk id="15" creationId="{72759A47-6B4E-4782-9AC5-439D7B31C442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19:47.803" v="285"/>
          <ac:spMkLst>
            <pc:docMk/>
            <pc:sldMk cId="3737016250" sldId="260"/>
            <ac:spMk id="21" creationId="{DF5C8A94-E698-4356-9F20-5773888F17C7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3:19:47.818" v="286"/>
          <ac:spMkLst>
            <pc:docMk/>
            <pc:sldMk cId="3737016250" sldId="260"/>
            <ac:spMk id="23" creationId="{B551C3B6-A0D6-43F6-9F68-13666CDA5C09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3:19:47.818" v="286"/>
          <ac:spMkLst>
            <pc:docMk/>
            <pc:sldMk cId="3737016250" sldId="260"/>
            <ac:spMk id="24" creationId="{B491604C-EE21-4D0A-8D56-927732E434B8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3:19:47.818" v="286"/>
          <ac:spMkLst>
            <pc:docMk/>
            <pc:sldMk cId="3737016250" sldId="260"/>
            <ac:spMk id="25" creationId="{7F39353F-589B-4D7F-87EC-D56C9C099E3C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3:19:47.818" v="286"/>
          <ac:spMkLst>
            <pc:docMk/>
            <pc:sldMk cId="3737016250" sldId="260"/>
            <ac:spMk id="26" creationId="{07D7F447-12C3-4CC9-B4EF-3C855E1A0C1E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3:19:47.818" v="286"/>
          <ac:spMkLst>
            <pc:docMk/>
            <pc:sldMk cId="3737016250" sldId="260"/>
            <ac:spMk id="27" creationId="{4AA74EAB-FD76-4F40-A962-CEADC30542B5}"/>
          </ac:spMkLst>
        </pc:spChg>
        <pc:picChg chg="add del">
          <ac:chgData name="Aarchie ." userId="S::aarchie0235.cse19@chitkara.edu.in::9c914669-e6df-4854-baa5-b5144770e261" providerId="AD" clId="Web-{D62FD257-880E-96B2-45C8-BE79F94EF305}" dt="2022-05-28T13:19:41.787" v="283"/>
          <ac:picMkLst>
            <pc:docMk/>
            <pc:sldMk cId="3737016250" sldId="260"/>
            <ac:picMk id="4" creationId="{3D9CDDC5-53C5-BEDE-C4C6-914D0AF7C638}"/>
          </ac:picMkLst>
        </pc:picChg>
        <pc:picChg chg="add del">
          <ac:chgData name="Aarchie ." userId="S::aarchie0235.cse19@chitkara.edu.in::9c914669-e6df-4854-baa5-b5144770e261" providerId="AD" clId="Web-{D62FD257-880E-96B2-45C8-BE79F94EF305}" dt="2022-05-28T13:19:47.803" v="285"/>
          <ac:picMkLst>
            <pc:docMk/>
            <pc:sldMk cId="3737016250" sldId="260"/>
            <ac:picMk id="6" creationId="{7F95BA01-61BB-D188-CEEF-BD6C9A2BCB08}"/>
          </ac:picMkLst>
        </pc:picChg>
        <pc:picChg chg="add">
          <ac:chgData name="Aarchie ." userId="S::aarchie0235.cse19@chitkara.edu.in::9c914669-e6df-4854-baa5-b5144770e261" providerId="AD" clId="Web-{D62FD257-880E-96B2-45C8-BE79F94EF305}" dt="2022-05-28T13:19:47.818" v="286"/>
          <ac:picMkLst>
            <pc:docMk/>
            <pc:sldMk cId="3737016250" sldId="260"/>
            <ac:picMk id="28" creationId="{C2FF16BD-90FC-A1ED-1371-309EDEE404FD}"/>
          </ac:picMkLst>
        </pc:picChg>
        <pc:cxnChg chg="add del">
          <ac:chgData name="Aarchie ." userId="S::aarchie0235.cse19@chitkara.edu.in::9c914669-e6df-4854-baa5-b5144770e261" providerId="AD" clId="Web-{D62FD257-880E-96B2-45C8-BE79F94EF305}" dt="2022-05-28T13:19:41.787" v="283"/>
          <ac:cxnSpMkLst>
            <pc:docMk/>
            <pc:sldMk cId="3737016250" sldId="260"/>
            <ac:cxnSpMk id="16" creationId="{FD6C387B-06BE-490B-A22D-8EA8A67AA87E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3:19:47.803" v="285"/>
          <ac:cxnSpMkLst>
            <pc:docMk/>
            <pc:sldMk cId="3737016250" sldId="260"/>
            <ac:cxnSpMk id="17" creationId="{411C2B77-5F63-4462-9860-A6F4D5EAC401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3:19:41.787" v="283"/>
          <ac:cxnSpMkLst>
            <pc:docMk/>
            <pc:sldMk cId="3737016250" sldId="260"/>
            <ac:cxnSpMk id="18" creationId="{94DCE841-D2A0-408E-8F2F-990D0105E2FE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3:19:47.803" v="285"/>
          <ac:cxnSpMkLst>
            <pc:docMk/>
            <pc:sldMk cId="3737016250" sldId="260"/>
            <ac:cxnSpMk id="19" creationId="{538F11FD-73B0-48DF-9CC3-2A1537413489}"/>
          </ac:cxnSpMkLst>
        </pc:cxnChg>
        <pc:cxnChg chg="add">
          <ac:chgData name="Aarchie ." userId="S::aarchie0235.cse19@chitkara.edu.in::9c914669-e6df-4854-baa5-b5144770e261" providerId="AD" clId="Web-{D62FD257-880E-96B2-45C8-BE79F94EF305}" dt="2022-05-28T13:19:47.818" v="286"/>
          <ac:cxnSpMkLst>
            <pc:docMk/>
            <pc:sldMk cId="3737016250" sldId="260"/>
            <ac:cxnSpMk id="29" creationId="{7CE57391-2C1D-432D-BFC8-736FCA729B03}"/>
          </ac:cxnSpMkLst>
        </pc:cxnChg>
        <pc:cxnChg chg="add">
          <ac:chgData name="Aarchie ." userId="S::aarchie0235.cse19@chitkara.edu.in::9c914669-e6df-4854-baa5-b5144770e261" providerId="AD" clId="Web-{D62FD257-880E-96B2-45C8-BE79F94EF305}" dt="2022-05-28T13:19:47.818" v="286"/>
          <ac:cxnSpMkLst>
            <pc:docMk/>
            <pc:sldMk cId="3737016250" sldId="260"/>
            <ac:cxnSpMk id="30" creationId="{93755B93-EFDE-45FB-AB49-08D045340AE0}"/>
          </ac:cxnSpMkLst>
        </pc:cxnChg>
      </pc:sldChg>
      <pc:sldChg chg="addSp delSp modSp new mod modClrScheme addAnim delAnim modAnim chgLayout">
        <pc:chgData name="Aarchie ." userId="S::aarchie0235.cse19@chitkara.edu.in::9c914669-e6df-4854-baa5-b5144770e261" providerId="AD" clId="Web-{D62FD257-880E-96B2-45C8-BE79F94EF305}" dt="2022-05-28T14:25:25.191" v="1326" actId="20577"/>
        <pc:sldMkLst>
          <pc:docMk/>
          <pc:sldMk cId="2373284344" sldId="261"/>
        </pc:sldMkLst>
        <pc:spChg chg="del mod ord">
          <ac:chgData name="Aarchie ." userId="S::aarchie0235.cse19@chitkara.edu.in::9c914669-e6df-4854-baa5-b5144770e261" providerId="AD" clId="Web-{D62FD257-880E-96B2-45C8-BE79F94EF305}" dt="2022-05-28T13:33:31.197" v="526"/>
          <ac:spMkLst>
            <pc:docMk/>
            <pc:sldMk cId="2373284344" sldId="261"/>
            <ac:spMk id="2" creationId="{9835D786-36FD-9BA4-5369-DE4F242883A0}"/>
          </ac:spMkLst>
        </pc:spChg>
        <pc:spChg chg="add mod ord">
          <ac:chgData name="Aarchie ." userId="S::aarchie0235.cse19@chitkara.edu.in::9c914669-e6df-4854-baa5-b5144770e261" providerId="AD" clId="Web-{D62FD257-880E-96B2-45C8-BE79F94EF305}" dt="2022-05-28T14:25:25.191" v="1326" actId="20577"/>
          <ac:spMkLst>
            <pc:docMk/>
            <pc:sldMk cId="2373284344" sldId="261"/>
            <ac:spMk id="3" creationId="{6D4750A9-D675-7C55-D0DD-3D7DBD3D488C}"/>
          </ac:spMkLst>
        </pc:spChg>
        <pc:spChg chg="add del mod">
          <ac:chgData name="Aarchie ." userId="S::aarchie0235.cse19@chitkara.edu.in::9c914669-e6df-4854-baa5-b5144770e261" providerId="AD" clId="Web-{D62FD257-880E-96B2-45C8-BE79F94EF305}" dt="2022-05-28T13:42:46.866" v="671"/>
          <ac:spMkLst>
            <pc:docMk/>
            <pc:sldMk cId="2373284344" sldId="261"/>
            <ac:spMk id="5" creationId="{6D6D2A72-3C40-A948-39B0-E2B5CF847729}"/>
          </ac:spMkLst>
        </pc:spChg>
      </pc:sldChg>
      <pc:sldChg chg="addSp delSp modSp new mod setBg modClrScheme addAnim delAnim chgLayout">
        <pc:chgData name="Aarchie ." userId="S::aarchie0235.cse19@chitkara.edu.in::9c914669-e6df-4854-baa5-b5144770e261" providerId="AD" clId="Web-{D62FD257-880E-96B2-45C8-BE79F94EF305}" dt="2022-05-28T14:14:35.738" v="1290" actId="1076"/>
        <pc:sldMkLst>
          <pc:docMk/>
          <pc:sldMk cId="2896250755" sldId="262"/>
        </pc:sldMkLst>
        <pc:spChg chg="mod ord">
          <ac:chgData name="Aarchie ." userId="S::aarchie0235.cse19@chitkara.edu.in::9c914669-e6df-4854-baa5-b5144770e261" providerId="AD" clId="Web-{D62FD257-880E-96B2-45C8-BE79F94EF305}" dt="2022-05-28T14:14:35.738" v="1290" actId="1076"/>
          <ac:spMkLst>
            <pc:docMk/>
            <pc:sldMk cId="2896250755" sldId="262"/>
            <ac:spMk id="2" creationId="{5D1BEA7C-5B81-DAA8-B0D3-680436AD6CA3}"/>
          </ac:spMkLst>
        </pc:spChg>
        <pc:spChg chg="del">
          <ac:chgData name="Aarchie ." userId="S::aarchie0235.cse19@chitkara.edu.in::9c914669-e6df-4854-baa5-b5144770e261" providerId="AD" clId="Web-{D62FD257-880E-96B2-45C8-BE79F94EF305}" dt="2022-05-28T13:49:10.109" v="726"/>
          <ac:spMkLst>
            <pc:docMk/>
            <pc:sldMk cId="2896250755" sldId="262"/>
            <ac:spMk id="3" creationId="{8F5AEF9D-2E5A-3C49-1EFA-35071523643B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49:33.110" v="730"/>
          <ac:spMkLst>
            <pc:docMk/>
            <pc:sldMk cId="2896250755" sldId="262"/>
            <ac:spMk id="9" creationId="{B551C3B6-A0D6-43F6-9F68-13666CDA5C09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49:33.110" v="730"/>
          <ac:spMkLst>
            <pc:docMk/>
            <pc:sldMk cId="2896250755" sldId="262"/>
            <ac:spMk id="11" creationId="{73C994B4-9721-4148-9EEC-6793CECDE8DD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49:33.110" v="730"/>
          <ac:spMkLst>
            <pc:docMk/>
            <pc:sldMk cId="2896250755" sldId="262"/>
            <ac:spMk id="13" creationId="{F9D95E49-763A-4886-B038-82F734740554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49:33.110" v="730"/>
          <ac:spMkLst>
            <pc:docMk/>
            <pc:sldMk cId="2896250755" sldId="262"/>
            <ac:spMk id="15" creationId="{4D4D99EB-C4F3-4F0C-91F7-AB4DC2A08E4A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49:33.110" v="730"/>
          <ac:spMkLst>
            <pc:docMk/>
            <pc:sldMk cId="2896250755" sldId="262"/>
            <ac:spMk id="17" creationId="{04B69146-C1C0-4B58-86FC-34F3390EBAE8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49:38.110" v="732"/>
          <ac:spMkLst>
            <pc:docMk/>
            <pc:sldMk cId="2896250755" sldId="262"/>
            <ac:spMk id="23" creationId="{B551C3B6-A0D6-43F6-9F68-13666CDA5C09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49:38.110" v="732"/>
          <ac:spMkLst>
            <pc:docMk/>
            <pc:sldMk cId="2896250755" sldId="262"/>
            <ac:spMk id="24" creationId="{73C994B4-9721-4148-9EEC-6793CECDE8DD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49:38.110" v="732"/>
          <ac:spMkLst>
            <pc:docMk/>
            <pc:sldMk cId="2896250755" sldId="262"/>
            <ac:spMk id="25" creationId="{F9D95E49-763A-4886-B038-82F734740554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49:38.110" v="732"/>
          <ac:spMkLst>
            <pc:docMk/>
            <pc:sldMk cId="2896250755" sldId="262"/>
            <ac:spMk id="26" creationId="{541CEA24-8518-4C08-A11E-B7E64FB31F70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49:38.110" v="732"/>
          <ac:spMkLst>
            <pc:docMk/>
            <pc:sldMk cId="2896250755" sldId="262"/>
            <ac:spMk id="27" creationId="{4AA74EAB-FD76-4F40-A962-CEADC30542B5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50:18.783" v="735"/>
          <ac:spMkLst>
            <pc:docMk/>
            <pc:sldMk cId="2896250755" sldId="262"/>
            <ac:spMk id="32" creationId="{B551C3B6-A0D6-43F6-9F68-13666CDA5C09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50:18.783" v="735"/>
          <ac:spMkLst>
            <pc:docMk/>
            <pc:sldMk cId="2896250755" sldId="262"/>
            <ac:spMk id="33" creationId="{73C994B4-9721-4148-9EEC-6793CECDE8DD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50:18.783" v="735"/>
          <ac:spMkLst>
            <pc:docMk/>
            <pc:sldMk cId="2896250755" sldId="262"/>
            <ac:spMk id="34" creationId="{F9D95E49-763A-4886-B038-82F734740554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50:18.783" v="735"/>
          <ac:spMkLst>
            <pc:docMk/>
            <pc:sldMk cId="2896250755" sldId="262"/>
            <ac:spMk id="35" creationId="{4D4D99EB-C4F3-4F0C-91F7-AB4DC2A08E4A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3:50:18.783" v="735"/>
          <ac:spMkLst>
            <pc:docMk/>
            <pc:sldMk cId="2896250755" sldId="262"/>
            <ac:spMk id="36" creationId="{04B69146-C1C0-4B58-86FC-34F3390EBAE8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3:50:18.783" v="735"/>
          <ac:spMkLst>
            <pc:docMk/>
            <pc:sldMk cId="2896250755" sldId="262"/>
            <ac:spMk id="44" creationId="{B551C3B6-A0D6-43F6-9F68-13666CDA5C09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3:50:18.783" v="735"/>
          <ac:spMkLst>
            <pc:docMk/>
            <pc:sldMk cId="2896250755" sldId="262"/>
            <ac:spMk id="46" creationId="{B491604C-EE21-4D0A-8D56-927732E434B8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3:50:18.783" v="735"/>
          <ac:spMkLst>
            <pc:docMk/>
            <pc:sldMk cId="2896250755" sldId="262"/>
            <ac:spMk id="48" creationId="{7F39353F-589B-4D7F-87EC-D56C9C099E3C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3:50:18.783" v="735"/>
          <ac:spMkLst>
            <pc:docMk/>
            <pc:sldMk cId="2896250755" sldId="262"/>
            <ac:spMk id="50" creationId="{07D7F447-12C3-4CC9-B4EF-3C855E1A0C1E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3:50:18.783" v="735"/>
          <ac:spMkLst>
            <pc:docMk/>
            <pc:sldMk cId="2896250755" sldId="262"/>
            <ac:spMk id="52" creationId="{4AA74EAB-FD76-4F40-A962-CEADC30542B5}"/>
          </ac:spMkLst>
        </pc:spChg>
        <pc:picChg chg="add del">
          <ac:chgData name="Aarchie ." userId="S::aarchie0235.cse19@chitkara.edu.in::9c914669-e6df-4854-baa5-b5144770e261" providerId="AD" clId="Web-{D62FD257-880E-96B2-45C8-BE79F94EF305}" dt="2022-05-28T13:49:33.110" v="730"/>
          <ac:picMkLst>
            <pc:docMk/>
            <pc:sldMk cId="2896250755" sldId="262"/>
            <ac:picMk id="6" creationId="{91722190-9E81-EE8A-2406-10F2371DABCC}"/>
          </ac:picMkLst>
        </pc:picChg>
        <pc:picChg chg="add del">
          <ac:chgData name="Aarchie ." userId="S::aarchie0235.cse19@chitkara.edu.in::9c914669-e6df-4854-baa5-b5144770e261" providerId="AD" clId="Web-{D62FD257-880E-96B2-45C8-BE79F94EF305}" dt="2022-05-28T13:49:38.110" v="732"/>
          <ac:picMkLst>
            <pc:docMk/>
            <pc:sldMk cId="2896250755" sldId="262"/>
            <ac:picMk id="28" creationId="{B632E7A7-C5CD-4023-9C12-457D3E485E4B}"/>
          </ac:picMkLst>
        </pc:picChg>
        <pc:picChg chg="add mod">
          <ac:chgData name="Aarchie ." userId="S::aarchie0235.cse19@chitkara.edu.in::9c914669-e6df-4854-baa5-b5144770e261" providerId="AD" clId="Web-{D62FD257-880E-96B2-45C8-BE79F94EF305}" dt="2022-05-28T13:50:18.783" v="735"/>
          <ac:picMkLst>
            <pc:docMk/>
            <pc:sldMk cId="2896250755" sldId="262"/>
            <ac:picMk id="37" creationId="{91722190-9E81-EE8A-2406-10F2371DABCC}"/>
          </ac:picMkLst>
        </pc:picChg>
        <pc:cxnChg chg="add del">
          <ac:chgData name="Aarchie ." userId="S::aarchie0235.cse19@chitkara.edu.in::9c914669-e6df-4854-baa5-b5144770e261" providerId="AD" clId="Web-{D62FD257-880E-96B2-45C8-BE79F94EF305}" dt="2022-05-28T13:49:33.110" v="730"/>
          <ac:cxnSpMkLst>
            <pc:docMk/>
            <pc:sldMk cId="2896250755" sldId="262"/>
            <ac:cxnSpMk id="19" creationId="{EC540AD5-A993-4DA3-B064-D004E2CC655D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3:49:33.110" v="730"/>
          <ac:cxnSpMkLst>
            <pc:docMk/>
            <pc:sldMk cId="2896250755" sldId="262"/>
            <ac:cxnSpMk id="21" creationId="{8E6A9698-2C5E-4B0F-B3FA-0CE9BCA6E1AC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3:49:38.110" v="732"/>
          <ac:cxnSpMkLst>
            <pc:docMk/>
            <pc:sldMk cId="2896250755" sldId="262"/>
            <ac:cxnSpMk id="29" creationId="{6C87B12C-AB42-47DF-BEEB-69CD136A07F1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3:49:38.110" v="732"/>
          <ac:cxnSpMkLst>
            <pc:docMk/>
            <pc:sldMk cId="2896250755" sldId="262"/>
            <ac:cxnSpMk id="30" creationId="{74085229-A9F2-470C-9EEA-CFA3B7CE1BE2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3:50:18.783" v="735"/>
          <ac:cxnSpMkLst>
            <pc:docMk/>
            <pc:sldMk cId="2896250755" sldId="262"/>
            <ac:cxnSpMk id="38" creationId="{EC540AD5-A993-4DA3-B064-D004E2CC655D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3:50:18.783" v="735"/>
          <ac:cxnSpMkLst>
            <pc:docMk/>
            <pc:sldMk cId="2896250755" sldId="262"/>
            <ac:cxnSpMk id="39" creationId="{8E6A9698-2C5E-4B0F-B3FA-0CE9BCA6E1AC}"/>
          </ac:cxnSpMkLst>
        </pc:cxnChg>
        <pc:cxnChg chg="add">
          <ac:chgData name="Aarchie ." userId="S::aarchie0235.cse19@chitkara.edu.in::9c914669-e6df-4854-baa5-b5144770e261" providerId="AD" clId="Web-{D62FD257-880E-96B2-45C8-BE79F94EF305}" dt="2022-05-28T13:50:18.783" v="735"/>
          <ac:cxnSpMkLst>
            <pc:docMk/>
            <pc:sldMk cId="2896250755" sldId="262"/>
            <ac:cxnSpMk id="54" creationId="{7CE57391-2C1D-432D-BFC8-736FCA729B03}"/>
          </ac:cxnSpMkLst>
        </pc:cxnChg>
        <pc:cxnChg chg="add">
          <ac:chgData name="Aarchie ." userId="S::aarchie0235.cse19@chitkara.edu.in::9c914669-e6df-4854-baa5-b5144770e261" providerId="AD" clId="Web-{D62FD257-880E-96B2-45C8-BE79F94EF305}" dt="2022-05-28T13:50:18.783" v="735"/>
          <ac:cxnSpMkLst>
            <pc:docMk/>
            <pc:sldMk cId="2896250755" sldId="262"/>
            <ac:cxnSpMk id="56" creationId="{93755B93-EFDE-45FB-AB49-08D045340AE0}"/>
          </ac:cxnSpMkLst>
        </pc:cxnChg>
      </pc:sldChg>
      <pc:sldChg chg="addSp delSp modSp new mod setBg modClrScheme chgLayout">
        <pc:chgData name="Aarchie ." userId="S::aarchie0235.cse19@chitkara.edu.in::9c914669-e6df-4854-baa5-b5144770e261" providerId="AD" clId="Web-{D62FD257-880E-96B2-45C8-BE79F94EF305}" dt="2022-05-28T14:10:31.092" v="1281" actId="1076"/>
        <pc:sldMkLst>
          <pc:docMk/>
          <pc:sldMk cId="2360914914" sldId="263"/>
        </pc:sldMkLst>
        <pc:spChg chg="del mod ord">
          <ac:chgData name="Aarchie ." userId="S::aarchie0235.cse19@chitkara.edu.in::9c914669-e6df-4854-baa5-b5144770e261" providerId="AD" clId="Web-{D62FD257-880E-96B2-45C8-BE79F94EF305}" dt="2022-05-28T13:57:26.496" v="748"/>
          <ac:spMkLst>
            <pc:docMk/>
            <pc:sldMk cId="2360914914" sldId="263"/>
            <ac:spMk id="2" creationId="{8E1E1E1D-2FFA-3DCF-98B4-8C3D6ACB032D}"/>
          </ac:spMkLst>
        </pc:spChg>
        <pc:spChg chg="add del mod ord">
          <ac:chgData name="Aarchie ." userId="S::aarchie0235.cse19@chitkara.edu.in::9c914669-e6df-4854-baa5-b5144770e261" providerId="AD" clId="Web-{D62FD257-880E-96B2-45C8-BE79F94EF305}" dt="2022-05-28T14:09:46.294" v="1276"/>
          <ac:spMkLst>
            <pc:docMk/>
            <pc:sldMk cId="2360914914" sldId="263"/>
            <ac:spMk id="3" creationId="{0F67497B-032E-2E6E-ADBD-3305580035EE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04:03.520" v="899"/>
          <ac:spMkLst>
            <pc:docMk/>
            <pc:sldMk cId="2360914914" sldId="263"/>
            <ac:spMk id="9" creationId="{0FD88411-503D-41A0-BB5E-1C5AC70351ED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06:28.696" v="1216"/>
          <ac:spMkLst>
            <pc:docMk/>
            <pc:sldMk cId="2360914914" sldId="263"/>
            <ac:spMk id="10" creationId="{BF9286D4-7AB4-4607-B491-39A5953574E7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04:03.520" v="899"/>
          <ac:spMkLst>
            <pc:docMk/>
            <pc:sldMk cId="2360914914" sldId="263"/>
            <ac:spMk id="11" creationId="{0448CEF0-D07B-484A-9005-35C372FF184E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06:28.696" v="1216"/>
          <ac:spMkLst>
            <pc:docMk/>
            <pc:sldMk cId="2360914914" sldId="263"/>
            <ac:spMk id="12" creationId="{C5547980-FC15-420A-AB09-867110FD6F6B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04:03.520" v="899"/>
          <ac:spMkLst>
            <pc:docMk/>
            <pc:sldMk cId="2360914914" sldId="263"/>
            <ac:spMk id="13" creationId="{015CAE92-A031-4F85-8B52-4959DB81999F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06:28.696" v="1216"/>
          <ac:spMkLst>
            <pc:docMk/>
            <pc:sldMk cId="2360914914" sldId="263"/>
            <ac:spMk id="14" creationId="{DB5A9F3F-CEFA-48C9-BA7B-BD2EBBC711F2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04:07.567" v="901"/>
          <ac:spMkLst>
            <pc:docMk/>
            <pc:sldMk cId="2360914914" sldId="263"/>
            <ac:spMk id="19" creationId="{6F769E14-42A1-4194-9915-A3C3F12B078B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04:07.567" v="901"/>
          <ac:spMkLst>
            <pc:docMk/>
            <pc:sldMk cId="2360914914" sldId="263"/>
            <ac:spMk id="20" creationId="{54B4AC2F-67D3-4029-9050-8F70D701EC0C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04:07.567" v="901"/>
          <ac:spMkLst>
            <pc:docMk/>
            <pc:sldMk cId="2360914914" sldId="263"/>
            <ac:spMk id="21" creationId="{1E43F547-8690-4CB0-A621-415F429D5CBA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04:12.942" v="903"/>
          <ac:spMkLst>
            <pc:docMk/>
            <pc:sldMk cId="2360914914" sldId="263"/>
            <ac:spMk id="26" creationId="{0FD88411-503D-41A0-BB5E-1C5AC70351ED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04:12.942" v="903"/>
          <ac:spMkLst>
            <pc:docMk/>
            <pc:sldMk cId="2360914914" sldId="263"/>
            <ac:spMk id="27" creationId="{0448CEF0-D07B-484A-9005-35C372FF184E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04:12.942" v="903"/>
          <ac:spMkLst>
            <pc:docMk/>
            <pc:sldMk cId="2360914914" sldId="263"/>
            <ac:spMk id="28" creationId="{015CAE92-A031-4F85-8B52-4959DB81999F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04:21.411" v="907"/>
          <ac:spMkLst>
            <pc:docMk/>
            <pc:sldMk cId="2360914914" sldId="263"/>
            <ac:spMk id="35" creationId="{0FD88411-503D-41A0-BB5E-1C5AC70351ED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04:21.411" v="907"/>
          <ac:spMkLst>
            <pc:docMk/>
            <pc:sldMk cId="2360914914" sldId="263"/>
            <ac:spMk id="36" creationId="{0448CEF0-D07B-484A-9005-35C372FF184E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04:21.411" v="907"/>
          <ac:spMkLst>
            <pc:docMk/>
            <pc:sldMk cId="2360914914" sldId="263"/>
            <ac:spMk id="37" creationId="{015CAE92-A031-4F85-8B52-4959DB81999F}"/>
          </ac:spMkLst>
        </pc:spChg>
        <pc:graphicFrameChg chg="add del">
          <ac:chgData name="Aarchie ." userId="S::aarchie0235.cse19@chitkara.edu.in::9c914669-e6df-4854-baa5-b5144770e261" providerId="AD" clId="Web-{D62FD257-880E-96B2-45C8-BE79F94EF305}" dt="2022-05-28T14:04:03.520" v="899"/>
          <ac:graphicFrameMkLst>
            <pc:docMk/>
            <pc:sldMk cId="2360914914" sldId="263"/>
            <ac:graphicFrameMk id="5" creationId="{77ADA81B-CE56-944D-5F85-5000AE9DB57D}"/>
          </ac:graphicFrameMkLst>
        </pc:graphicFrameChg>
        <pc:graphicFrameChg chg="add del">
          <ac:chgData name="Aarchie ." userId="S::aarchie0235.cse19@chitkara.edu.in::9c914669-e6df-4854-baa5-b5144770e261" providerId="AD" clId="Web-{D62FD257-880E-96B2-45C8-BE79F94EF305}" dt="2022-05-28T14:05:18.491" v="1207"/>
          <ac:graphicFrameMkLst>
            <pc:docMk/>
            <pc:sldMk cId="2360914914" sldId="263"/>
            <ac:graphicFrameMk id="6" creationId="{84C3523F-E31E-583D-26BB-0CD77918F431}"/>
          </ac:graphicFrameMkLst>
        </pc:graphicFrameChg>
        <pc:graphicFrameChg chg="add mod">
          <ac:chgData name="Aarchie ." userId="S::aarchie0235.cse19@chitkara.edu.in::9c914669-e6df-4854-baa5-b5144770e261" providerId="AD" clId="Web-{D62FD257-880E-96B2-45C8-BE79F94EF305}" dt="2022-05-28T14:10:31.092" v="1281" actId="1076"/>
          <ac:graphicFrameMkLst>
            <pc:docMk/>
            <pc:sldMk cId="2360914914" sldId="263"/>
            <ac:graphicFrameMk id="7" creationId="{DB2399D2-C1DF-5CCC-0FD6-ECA7D0A10E66}"/>
          </ac:graphicFrameMkLst>
        </pc:graphicFrameChg>
        <pc:graphicFrameChg chg="add del mod modGraphic">
          <ac:chgData name="Aarchie ." userId="S::aarchie0235.cse19@chitkara.edu.in::9c914669-e6df-4854-baa5-b5144770e261" providerId="AD" clId="Web-{D62FD257-880E-96B2-45C8-BE79F94EF305}" dt="2022-05-28T14:06:40.399" v="1217"/>
          <ac:graphicFrameMkLst>
            <pc:docMk/>
            <pc:sldMk cId="2360914914" sldId="263"/>
            <ac:graphicFrameMk id="8" creationId="{170FCD1B-99EF-CD89-6958-4428401D2DF1}"/>
          </ac:graphicFrameMkLst>
        </pc:graphicFrameChg>
        <pc:graphicFrameChg chg="add del">
          <ac:chgData name="Aarchie ." userId="S::aarchie0235.cse19@chitkara.edu.in::9c914669-e6df-4854-baa5-b5144770e261" providerId="AD" clId="Web-{D62FD257-880E-96B2-45C8-BE79F94EF305}" dt="2022-05-28T14:04:07.567" v="901"/>
          <ac:graphicFrameMkLst>
            <pc:docMk/>
            <pc:sldMk cId="2360914914" sldId="263"/>
            <ac:graphicFrameMk id="24" creationId="{763CCE19-475E-54C2-14C8-095DA74BF549}"/>
          </ac:graphicFrameMkLst>
        </pc:graphicFrameChg>
        <pc:graphicFrameChg chg="add del">
          <ac:chgData name="Aarchie ." userId="S::aarchie0235.cse19@chitkara.edu.in::9c914669-e6df-4854-baa5-b5144770e261" providerId="AD" clId="Web-{D62FD257-880E-96B2-45C8-BE79F94EF305}" dt="2022-05-28T14:04:12.942" v="903"/>
          <ac:graphicFrameMkLst>
            <pc:docMk/>
            <pc:sldMk cId="2360914914" sldId="263"/>
            <ac:graphicFrameMk id="31" creationId="{1823FB75-5C11-E0CD-6B0B-E7A95FB56421}"/>
          </ac:graphicFrameMkLst>
        </pc:graphicFrameChg>
        <pc:graphicFrameChg chg="add del">
          <ac:chgData name="Aarchie ." userId="S::aarchie0235.cse19@chitkara.edu.in::9c914669-e6df-4854-baa5-b5144770e261" providerId="AD" clId="Web-{D62FD257-880E-96B2-45C8-BE79F94EF305}" dt="2022-05-28T14:04:16.458" v="905"/>
          <ac:graphicFrameMkLst>
            <pc:docMk/>
            <pc:sldMk cId="2360914914" sldId="263"/>
            <ac:graphicFrameMk id="33" creationId="{865D9E22-EFF1-29C8-764C-1265BEED01D6}"/>
          </ac:graphicFrameMkLst>
        </pc:graphicFrameChg>
        <pc:graphicFrameChg chg="add del">
          <ac:chgData name="Aarchie ." userId="S::aarchie0235.cse19@chitkara.edu.in::9c914669-e6df-4854-baa5-b5144770e261" providerId="AD" clId="Web-{D62FD257-880E-96B2-45C8-BE79F94EF305}" dt="2022-05-28T14:04:21.411" v="907"/>
          <ac:graphicFrameMkLst>
            <pc:docMk/>
            <pc:sldMk cId="2360914914" sldId="263"/>
            <ac:graphicFrameMk id="40" creationId="{77ADA81B-CE56-944D-5F85-5000AE9DB57D}"/>
          </ac:graphicFrameMkLst>
        </pc:graphicFrameChg>
        <pc:cxnChg chg="add del">
          <ac:chgData name="Aarchie ." userId="S::aarchie0235.cse19@chitkara.edu.in::9c914669-e6df-4854-baa5-b5144770e261" providerId="AD" clId="Web-{D62FD257-880E-96B2-45C8-BE79F94EF305}" dt="2022-05-28T14:04:03.520" v="899"/>
          <ac:cxnSpMkLst>
            <pc:docMk/>
            <pc:sldMk cId="2360914914" sldId="263"/>
            <ac:cxnSpMk id="15" creationId="{89A06E1F-9CD9-4689-B2ED-766AD195AFDB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4:06:28.696" v="1216"/>
          <ac:cxnSpMkLst>
            <pc:docMk/>
            <pc:sldMk cId="2360914914" sldId="263"/>
            <ac:cxnSpMk id="16" creationId="{5EF257B4-536F-43F8-B592-C5C82EC9DBC8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4:04:03.520" v="899"/>
          <ac:cxnSpMkLst>
            <pc:docMk/>
            <pc:sldMk cId="2360914914" sldId="263"/>
            <ac:cxnSpMk id="17" creationId="{7DF25515-8844-4534-AA1D-955AED0A5F37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4:06:28.696" v="1216"/>
          <ac:cxnSpMkLst>
            <pc:docMk/>
            <pc:sldMk cId="2360914914" sldId="263"/>
            <ac:cxnSpMk id="18" creationId="{C267A879-D70E-4568-868D-00157FAC4A33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4:04:07.567" v="901"/>
          <ac:cxnSpMkLst>
            <pc:docMk/>
            <pc:sldMk cId="2360914914" sldId="263"/>
            <ac:cxnSpMk id="22" creationId="{C43453A4-E672-4E99-828D-61F490D03F71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4:04:07.567" v="901"/>
          <ac:cxnSpMkLst>
            <pc:docMk/>
            <pc:sldMk cId="2360914914" sldId="263"/>
            <ac:cxnSpMk id="23" creationId="{42B3D3AB-0475-4349-9B16-455F1E315E1B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4:04:12.942" v="903"/>
          <ac:cxnSpMkLst>
            <pc:docMk/>
            <pc:sldMk cId="2360914914" sldId="263"/>
            <ac:cxnSpMk id="29" creationId="{89A06E1F-9CD9-4689-B2ED-766AD195AFDB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4:04:12.942" v="903"/>
          <ac:cxnSpMkLst>
            <pc:docMk/>
            <pc:sldMk cId="2360914914" sldId="263"/>
            <ac:cxnSpMk id="30" creationId="{7DF25515-8844-4534-AA1D-955AED0A5F37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4:04:21.411" v="907"/>
          <ac:cxnSpMkLst>
            <pc:docMk/>
            <pc:sldMk cId="2360914914" sldId="263"/>
            <ac:cxnSpMk id="38" creationId="{89A06E1F-9CD9-4689-B2ED-766AD195AFDB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4:04:21.411" v="907"/>
          <ac:cxnSpMkLst>
            <pc:docMk/>
            <pc:sldMk cId="2360914914" sldId="263"/>
            <ac:cxnSpMk id="39" creationId="{7DF25515-8844-4534-AA1D-955AED0A5F37}"/>
          </ac:cxnSpMkLst>
        </pc:cxnChg>
      </pc:sldChg>
      <pc:sldChg chg="new del">
        <pc:chgData name="Aarchie ." userId="S::aarchie0235.cse19@chitkara.edu.in::9c914669-e6df-4854-baa5-b5144770e261" providerId="AD" clId="Web-{D62FD257-880E-96B2-45C8-BE79F94EF305}" dt="2022-05-28T13:55:33.118" v="746"/>
        <pc:sldMkLst>
          <pc:docMk/>
          <pc:sldMk cId="16730947" sldId="264"/>
        </pc:sldMkLst>
      </pc:sldChg>
      <pc:sldChg chg="addSp delSp modSp new mod setBg modClrScheme addAnim chgLayout">
        <pc:chgData name="Aarchie ." userId="S::aarchie0235.cse19@chitkara.edu.in::9c914669-e6df-4854-baa5-b5144770e261" providerId="AD" clId="Web-{D62FD257-880E-96B2-45C8-BE79F94EF305}" dt="2022-05-28T14:20:28.528" v="1310" actId="20577"/>
        <pc:sldMkLst>
          <pc:docMk/>
          <pc:sldMk cId="2306174732" sldId="264"/>
        </pc:sldMkLst>
        <pc:spChg chg="mod ord">
          <ac:chgData name="Aarchie ." userId="S::aarchie0235.cse19@chitkara.edu.in::9c914669-e6df-4854-baa5-b5144770e261" providerId="AD" clId="Web-{D62FD257-880E-96B2-45C8-BE79F94EF305}" dt="2022-05-28T14:20:28.528" v="1310" actId="20577"/>
          <ac:spMkLst>
            <pc:docMk/>
            <pc:sldMk cId="2306174732" sldId="264"/>
            <ac:spMk id="2" creationId="{B4D74D39-7F4B-FCD8-3B84-3D82EE99C241}"/>
          </ac:spMkLst>
        </pc:spChg>
        <pc:spChg chg="del">
          <ac:chgData name="Aarchie ." userId="S::aarchie0235.cse19@chitkara.edu.in::9c914669-e6df-4854-baa5-b5144770e261" providerId="AD" clId="Web-{D62FD257-880E-96B2-45C8-BE79F94EF305}" dt="2022-05-28T14:19:13.807" v="1294"/>
          <ac:spMkLst>
            <pc:docMk/>
            <pc:sldMk cId="2306174732" sldId="264"/>
            <ac:spMk id="3" creationId="{04600F25-84B8-E4CA-F280-B91C4826E3BE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20:04.715" v="1306"/>
          <ac:spMkLst>
            <pc:docMk/>
            <pc:sldMk cId="2306174732" sldId="264"/>
            <ac:spMk id="9" creationId="{B551C3B6-A0D6-43F6-9F68-13666CDA5C09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20:04.715" v="1306"/>
          <ac:spMkLst>
            <pc:docMk/>
            <pc:sldMk cId="2306174732" sldId="264"/>
            <ac:spMk id="11" creationId="{73C994B4-9721-4148-9EEC-6793CECDE8DD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20:04.715" v="1306"/>
          <ac:spMkLst>
            <pc:docMk/>
            <pc:sldMk cId="2306174732" sldId="264"/>
            <ac:spMk id="13" creationId="{F9D95E49-763A-4886-B038-82F734740554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20:04.715" v="1306"/>
          <ac:spMkLst>
            <pc:docMk/>
            <pc:sldMk cId="2306174732" sldId="264"/>
            <ac:spMk id="15" creationId="{4D4D99EB-C4F3-4F0C-91F7-AB4DC2A08E4A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20:04.715" v="1306"/>
          <ac:spMkLst>
            <pc:docMk/>
            <pc:sldMk cId="2306174732" sldId="264"/>
            <ac:spMk id="17" creationId="{04B69146-C1C0-4B58-86FC-34F3390EBAE8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20:04.699" v="1305"/>
          <ac:spMkLst>
            <pc:docMk/>
            <pc:sldMk cId="2306174732" sldId="264"/>
            <ac:spMk id="26" creationId="{B551C3B6-A0D6-43F6-9F68-13666CDA5C09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20:04.699" v="1305"/>
          <ac:spMkLst>
            <pc:docMk/>
            <pc:sldMk cId="2306174732" sldId="264"/>
            <ac:spMk id="28" creationId="{73C994B4-9721-4148-9EEC-6793CECDE8DD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20:04.699" v="1305"/>
          <ac:spMkLst>
            <pc:docMk/>
            <pc:sldMk cId="2306174732" sldId="264"/>
            <ac:spMk id="30" creationId="{F9D95E49-763A-4886-B038-82F734740554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20:04.699" v="1305"/>
          <ac:spMkLst>
            <pc:docMk/>
            <pc:sldMk cId="2306174732" sldId="264"/>
            <ac:spMk id="32" creationId="{541CEA24-8518-4C08-A11E-B7E64FB31F70}"/>
          </ac:spMkLst>
        </pc:spChg>
        <pc:spChg chg="add del">
          <ac:chgData name="Aarchie ." userId="S::aarchie0235.cse19@chitkara.edu.in::9c914669-e6df-4854-baa5-b5144770e261" providerId="AD" clId="Web-{D62FD257-880E-96B2-45C8-BE79F94EF305}" dt="2022-05-28T14:20:04.699" v="1305"/>
          <ac:spMkLst>
            <pc:docMk/>
            <pc:sldMk cId="2306174732" sldId="264"/>
            <ac:spMk id="34" creationId="{4AA74EAB-FD76-4F40-A962-CEADC30542B5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4:20:04.715" v="1306"/>
          <ac:spMkLst>
            <pc:docMk/>
            <pc:sldMk cId="2306174732" sldId="264"/>
            <ac:spMk id="40" creationId="{B551C3B6-A0D6-43F6-9F68-13666CDA5C09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4:20:04.715" v="1306"/>
          <ac:spMkLst>
            <pc:docMk/>
            <pc:sldMk cId="2306174732" sldId="264"/>
            <ac:spMk id="41" creationId="{B491604C-EE21-4D0A-8D56-927732E434B8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4:20:04.715" v="1306"/>
          <ac:spMkLst>
            <pc:docMk/>
            <pc:sldMk cId="2306174732" sldId="264"/>
            <ac:spMk id="42" creationId="{7F39353F-589B-4D7F-87EC-D56C9C099E3C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4:20:04.715" v="1306"/>
          <ac:spMkLst>
            <pc:docMk/>
            <pc:sldMk cId="2306174732" sldId="264"/>
            <ac:spMk id="43" creationId="{07D7F447-12C3-4CC9-B4EF-3C855E1A0C1E}"/>
          </ac:spMkLst>
        </pc:spChg>
        <pc:spChg chg="add">
          <ac:chgData name="Aarchie ." userId="S::aarchie0235.cse19@chitkara.edu.in::9c914669-e6df-4854-baa5-b5144770e261" providerId="AD" clId="Web-{D62FD257-880E-96B2-45C8-BE79F94EF305}" dt="2022-05-28T14:20:04.715" v="1306"/>
          <ac:spMkLst>
            <pc:docMk/>
            <pc:sldMk cId="2306174732" sldId="264"/>
            <ac:spMk id="44" creationId="{4AA74EAB-FD76-4F40-A962-CEADC30542B5}"/>
          </ac:spMkLst>
        </pc:spChg>
        <pc:picChg chg="add mod">
          <ac:chgData name="Aarchie ." userId="S::aarchie0235.cse19@chitkara.edu.in::9c914669-e6df-4854-baa5-b5144770e261" providerId="AD" clId="Web-{D62FD257-880E-96B2-45C8-BE79F94EF305}" dt="2022-05-28T14:20:04.715" v="1306"/>
          <ac:picMkLst>
            <pc:docMk/>
            <pc:sldMk cId="2306174732" sldId="264"/>
            <ac:picMk id="6" creationId="{6DC7F837-BA0D-9AD3-BD2B-F1CB3223AC99}"/>
          </ac:picMkLst>
        </pc:picChg>
        <pc:cxnChg chg="add del">
          <ac:chgData name="Aarchie ." userId="S::aarchie0235.cse19@chitkara.edu.in::9c914669-e6df-4854-baa5-b5144770e261" providerId="AD" clId="Web-{D62FD257-880E-96B2-45C8-BE79F94EF305}" dt="2022-05-28T14:20:04.715" v="1306"/>
          <ac:cxnSpMkLst>
            <pc:docMk/>
            <pc:sldMk cId="2306174732" sldId="264"/>
            <ac:cxnSpMk id="19" creationId="{EC540AD5-A993-4DA3-B064-D004E2CC655D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4:20:04.715" v="1306"/>
          <ac:cxnSpMkLst>
            <pc:docMk/>
            <pc:sldMk cId="2306174732" sldId="264"/>
            <ac:cxnSpMk id="21" creationId="{8E6A9698-2C5E-4B0F-B3FA-0CE9BCA6E1AC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4:20:04.699" v="1305"/>
          <ac:cxnSpMkLst>
            <pc:docMk/>
            <pc:sldMk cId="2306174732" sldId="264"/>
            <ac:cxnSpMk id="36" creationId="{6C87B12C-AB42-47DF-BEEB-69CD136A07F1}"/>
          </ac:cxnSpMkLst>
        </pc:cxnChg>
        <pc:cxnChg chg="add del">
          <ac:chgData name="Aarchie ." userId="S::aarchie0235.cse19@chitkara.edu.in::9c914669-e6df-4854-baa5-b5144770e261" providerId="AD" clId="Web-{D62FD257-880E-96B2-45C8-BE79F94EF305}" dt="2022-05-28T14:20:04.699" v="1305"/>
          <ac:cxnSpMkLst>
            <pc:docMk/>
            <pc:sldMk cId="2306174732" sldId="264"/>
            <ac:cxnSpMk id="38" creationId="{74085229-A9F2-470C-9EEA-CFA3B7CE1BE2}"/>
          </ac:cxnSpMkLst>
        </pc:cxnChg>
        <pc:cxnChg chg="add">
          <ac:chgData name="Aarchie ." userId="S::aarchie0235.cse19@chitkara.edu.in::9c914669-e6df-4854-baa5-b5144770e261" providerId="AD" clId="Web-{D62FD257-880E-96B2-45C8-BE79F94EF305}" dt="2022-05-28T14:20:04.715" v="1306"/>
          <ac:cxnSpMkLst>
            <pc:docMk/>
            <pc:sldMk cId="2306174732" sldId="264"/>
            <ac:cxnSpMk id="45" creationId="{7CE57391-2C1D-432D-BFC8-736FCA729B03}"/>
          </ac:cxnSpMkLst>
        </pc:cxnChg>
        <pc:cxnChg chg="add">
          <ac:chgData name="Aarchie ." userId="S::aarchie0235.cse19@chitkara.edu.in::9c914669-e6df-4854-baa5-b5144770e261" providerId="AD" clId="Web-{D62FD257-880E-96B2-45C8-BE79F94EF305}" dt="2022-05-28T14:20:04.715" v="1306"/>
          <ac:cxnSpMkLst>
            <pc:docMk/>
            <pc:sldMk cId="2306174732" sldId="264"/>
            <ac:cxnSpMk id="46" creationId="{93755B93-EFDE-45FB-AB49-08D045340AE0}"/>
          </ac:cxnSpMkLst>
        </pc:cxnChg>
      </pc:sldChg>
      <pc:sldMasterChg chg="del delSldLayout">
        <pc:chgData name="Aarchie ." userId="S::aarchie0235.cse19@chitkara.edu.in::9c914669-e6df-4854-baa5-b5144770e261" providerId="AD" clId="Web-{D62FD257-880E-96B2-45C8-BE79F94EF305}" dt="2022-05-28T12:34:43.692" v="0"/>
        <pc:sldMasterMkLst>
          <pc:docMk/>
          <pc:sldMasterMk cId="3724012625" sldId="2147483751"/>
        </pc:sldMasterMkLst>
        <pc:sldLayoutChg chg="del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3724012625" sldId="2147483751"/>
            <pc:sldLayoutMk cId="618787228" sldId="2147483740"/>
          </pc:sldLayoutMkLst>
        </pc:sldLayoutChg>
        <pc:sldLayoutChg chg="del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3724012625" sldId="2147483751"/>
            <pc:sldLayoutMk cId="1299620081" sldId="2147483741"/>
          </pc:sldLayoutMkLst>
        </pc:sldLayoutChg>
        <pc:sldLayoutChg chg="del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3724012625" sldId="2147483751"/>
            <pc:sldLayoutMk cId="239569641" sldId="2147483742"/>
          </pc:sldLayoutMkLst>
        </pc:sldLayoutChg>
        <pc:sldLayoutChg chg="del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3724012625" sldId="2147483751"/>
            <pc:sldLayoutMk cId="1898975977" sldId="2147483743"/>
          </pc:sldLayoutMkLst>
        </pc:sldLayoutChg>
        <pc:sldLayoutChg chg="del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3724012625" sldId="2147483751"/>
            <pc:sldLayoutMk cId="78617698" sldId="2147483744"/>
          </pc:sldLayoutMkLst>
        </pc:sldLayoutChg>
        <pc:sldLayoutChg chg="del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3724012625" sldId="2147483751"/>
            <pc:sldLayoutMk cId="1578214448" sldId="2147483745"/>
          </pc:sldLayoutMkLst>
        </pc:sldLayoutChg>
        <pc:sldLayoutChg chg="del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3724012625" sldId="2147483751"/>
            <pc:sldLayoutMk cId="75499114" sldId="2147483746"/>
          </pc:sldLayoutMkLst>
        </pc:sldLayoutChg>
        <pc:sldLayoutChg chg="del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3724012625" sldId="2147483751"/>
            <pc:sldLayoutMk cId="3746953512" sldId="2147483747"/>
          </pc:sldLayoutMkLst>
        </pc:sldLayoutChg>
        <pc:sldLayoutChg chg="del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3724012625" sldId="2147483751"/>
            <pc:sldLayoutMk cId="3160830663" sldId="2147483748"/>
          </pc:sldLayoutMkLst>
        </pc:sldLayoutChg>
        <pc:sldLayoutChg chg="del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3724012625" sldId="2147483751"/>
            <pc:sldLayoutMk cId="2237123450" sldId="2147483749"/>
          </pc:sldLayoutMkLst>
        </pc:sldLayoutChg>
        <pc:sldLayoutChg chg="del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3724012625" sldId="2147483751"/>
            <pc:sldLayoutMk cId="1735049197" sldId="2147483750"/>
          </pc:sldLayoutMkLst>
        </pc:sldLayoutChg>
      </pc:sldMasterChg>
      <pc:sldMasterChg chg="add addSldLayout">
        <pc:chgData name="Aarchie ." userId="S::aarchie0235.cse19@chitkara.edu.in::9c914669-e6df-4854-baa5-b5144770e261" providerId="AD" clId="Web-{D62FD257-880E-96B2-45C8-BE79F94EF305}" dt="2022-05-28T12:34:43.692" v="0"/>
        <pc:sldMasterMkLst>
          <pc:docMk/>
          <pc:sldMasterMk cId="2985217576" sldId="2147483788"/>
        </pc:sldMasterMkLst>
        <pc:sldLayoutChg chg="add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2985217576" sldId="2147483788"/>
            <pc:sldLayoutMk cId="4155708241" sldId="2147483777"/>
          </pc:sldLayoutMkLst>
        </pc:sldLayoutChg>
        <pc:sldLayoutChg chg="add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2985217576" sldId="2147483788"/>
            <pc:sldLayoutMk cId="1090989192" sldId="2147483778"/>
          </pc:sldLayoutMkLst>
        </pc:sldLayoutChg>
        <pc:sldLayoutChg chg="add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2985217576" sldId="2147483788"/>
            <pc:sldLayoutMk cId="1940682841" sldId="2147483779"/>
          </pc:sldLayoutMkLst>
        </pc:sldLayoutChg>
        <pc:sldLayoutChg chg="add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2985217576" sldId="2147483788"/>
            <pc:sldLayoutMk cId="613757650" sldId="2147483780"/>
          </pc:sldLayoutMkLst>
        </pc:sldLayoutChg>
        <pc:sldLayoutChg chg="add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2985217576" sldId="2147483788"/>
            <pc:sldLayoutMk cId="1531878238" sldId="2147483781"/>
          </pc:sldLayoutMkLst>
        </pc:sldLayoutChg>
        <pc:sldLayoutChg chg="add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2985217576" sldId="2147483788"/>
            <pc:sldLayoutMk cId="4102916839" sldId="2147483782"/>
          </pc:sldLayoutMkLst>
        </pc:sldLayoutChg>
        <pc:sldLayoutChg chg="add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2985217576" sldId="2147483788"/>
            <pc:sldLayoutMk cId="2784078111" sldId="2147483783"/>
          </pc:sldLayoutMkLst>
        </pc:sldLayoutChg>
        <pc:sldLayoutChg chg="add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2985217576" sldId="2147483788"/>
            <pc:sldLayoutMk cId="3008675165" sldId="2147483784"/>
          </pc:sldLayoutMkLst>
        </pc:sldLayoutChg>
        <pc:sldLayoutChg chg="add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2985217576" sldId="2147483788"/>
            <pc:sldLayoutMk cId="2288431109" sldId="2147483785"/>
          </pc:sldLayoutMkLst>
        </pc:sldLayoutChg>
        <pc:sldLayoutChg chg="add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2985217576" sldId="2147483788"/>
            <pc:sldLayoutMk cId="3812015804" sldId="2147483786"/>
          </pc:sldLayoutMkLst>
        </pc:sldLayoutChg>
        <pc:sldLayoutChg chg="add">
          <pc:chgData name="Aarchie ." userId="S::aarchie0235.cse19@chitkara.edu.in::9c914669-e6df-4854-baa5-b5144770e261" providerId="AD" clId="Web-{D62FD257-880E-96B2-45C8-BE79F94EF305}" dt="2022-05-28T12:34:43.692" v="0"/>
          <pc:sldLayoutMkLst>
            <pc:docMk/>
            <pc:sldMasterMk cId="2985217576" sldId="2147483788"/>
            <pc:sldLayoutMk cId="1856712881" sldId="214748378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487EA-CD4C-4433-B3EE-A6A3477C8AA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E062EB-A88B-4215-8231-E9F76176302A}">
      <dgm:prSet/>
      <dgm:spPr/>
      <dgm:t>
        <a:bodyPr/>
        <a:lstStyle/>
        <a:p>
          <a:r>
            <a:rPr lang="en-GB"/>
            <a:t>Aarchie Girdhar (1910990235)</a:t>
          </a:r>
          <a:endParaRPr lang="en-US"/>
        </a:p>
      </dgm:t>
    </dgm:pt>
    <dgm:pt modelId="{2EB90B6A-062E-40E5-8242-F367798FC864}" type="parTrans" cxnId="{7B8CCA49-CD56-455B-99C4-B9FF351561F8}">
      <dgm:prSet/>
      <dgm:spPr/>
      <dgm:t>
        <a:bodyPr/>
        <a:lstStyle/>
        <a:p>
          <a:endParaRPr lang="en-US"/>
        </a:p>
      </dgm:t>
    </dgm:pt>
    <dgm:pt modelId="{8FC8351D-D490-47E8-863A-9C6A680B835D}" type="sibTrans" cxnId="{7B8CCA49-CD56-455B-99C4-B9FF351561F8}">
      <dgm:prSet/>
      <dgm:spPr/>
      <dgm:t>
        <a:bodyPr/>
        <a:lstStyle/>
        <a:p>
          <a:endParaRPr lang="en-US"/>
        </a:p>
      </dgm:t>
    </dgm:pt>
    <dgm:pt modelId="{81F0F384-D6AF-49B1-BDF2-151154DBCF87}">
      <dgm:prSet/>
      <dgm:spPr/>
      <dgm:t>
        <a:bodyPr/>
        <a:lstStyle/>
        <a:p>
          <a:r>
            <a:rPr lang="en-GB"/>
            <a:t>Paras Chaudhary (1910991638)</a:t>
          </a:r>
          <a:endParaRPr lang="en-US"/>
        </a:p>
      </dgm:t>
    </dgm:pt>
    <dgm:pt modelId="{AC968D44-A394-4239-996F-630705275A63}" type="parTrans" cxnId="{CA2EB1BA-93D6-45EB-9244-61DAA03A4D3C}">
      <dgm:prSet/>
      <dgm:spPr/>
      <dgm:t>
        <a:bodyPr/>
        <a:lstStyle/>
        <a:p>
          <a:endParaRPr lang="en-US"/>
        </a:p>
      </dgm:t>
    </dgm:pt>
    <dgm:pt modelId="{B0B38163-D30E-4B3F-A942-BD56DCB2C476}" type="sibTrans" cxnId="{CA2EB1BA-93D6-45EB-9244-61DAA03A4D3C}">
      <dgm:prSet/>
      <dgm:spPr/>
      <dgm:t>
        <a:bodyPr/>
        <a:lstStyle/>
        <a:p>
          <a:endParaRPr lang="en-US"/>
        </a:p>
      </dgm:t>
    </dgm:pt>
    <dgm:pt modelId="{5BB220D3-87D4-4F6D-9E9E-89D8DDD61AFD}">
      <dgm:prSet/>
      <dgm:spPr/>
      <dgm:t>
        <a:bodyPr/>
        <a:lstStyle/>
        <a:p>
          <a:r>
            <a:rPr lang="en-GB"/>
            <a:t>Rashmi (1910990273)</a:t>
          </a:r>
          <a:endParaRPr lang="en-US"/>
        </a:p>
      </dgm:t>
    </dgm:pt>
    <dgm:pt modelId="{20B59DEE-2C4F-427B-A64E-63E083D32746}" type="parTrans" cxnId="{66E57C94-D94B-43FC-B8C0-202FE167C6D5}">
      <dgm:prSet/>
      <dgm:spPr/>
      <dgm:t>
        <a:bodyPr/>
        <a:lstStyle/>
        <a:p>
          <a:endParaRPr lang="en-US"/>
        </a:p>
      </dgm:t>
    </dgm:pt>
    <dgm:pt modelId="{667E59ED-FBEA-4FF5-9013-B1E16BACF57D}" type="sibTrans" cxnId="{66E57C94-D94B-43FC-B8C0-202FE167C6D5}">
      <dgm:prSet/>
      <dgm:spPr/>
      <dgm:t>
        <a:bodyPr/>
        <a:lstStyle/>
        <a:p>
          <a:endParaRPr lang="en-US"/>
        </a:p>
      </dgm:t>
    </dgm:pt>
    <dgm:pt modelId="{A80B8C68-3B0C-4808-AD3A-76A332DABCEA}" type="pres">
      <dgm:prSet presAssocID="{FAD487EA-CD4C-4433-B3EE-A6A3477C8AA5}" presName="linear" presStyleCnt="0">
        <dgm:presLayoutVars>
          <dgm:dir/>
          <dgm:animLvl val="lvl"/>
          <dgm:resizeHandles val="exact"/>
        </dgm:presLayoutVars>
      </dgm:prSet>
      <dgm:spPr/>
    </dgm:pt>
    <dgm:pt modelId="{05879414-911B-4FC7-92BC-0E6D45C086D9}" type="pres">
      <dgm:prSet presAssocID="{92E062EB-A88B-4215-8231-E9F76176302A}" presName="parentLin" presStyleCnt="0"/>
      <dgm:spPr/>
    </dgm:pt>
    <dgm:pt modelId="{026844CF-2A54-4BEC-BEC7-7CC866593572}" type="pres">
      <dgm:prSet presAssocID="{92E062EB-A88B-4215-8231-E9F76176302A}" presName="parentLeftMargin" presStyleLbl="node1" presStyleIdx="0" presStyleCnt="3"/>
      <dgm:spPr/>
    </dgm:pt>
    <dgm:pt modelId="{FC990EC3-A0DD-43D2-94B7-F080A24D5337}" type="pres">
      <dgm:prSet presAssocID="{92E062EB-A88B-4215-8231-E9F7617630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F7CC00-41F0-4F14-BCBA-2286CFC658D2}" type="pres">
      <dgm:prSet presAssocID="{92E062EB-A88B-4215-8231-E9F76176302A}" presName="negativeSpace" presStyleCnt="0"/>
      <dgm:spPr/>
    </dgm:pt>
    <dgm:pt modelId="{69E01DDF-106E-4B70-A065-71EA083753F3}" type="pres">
      <dgm:prSet presAssocID="{92E062EB-A88B-4215-8231-E9F76176302A}" presName="childText" presStyleLbl="conFgAcc1" presStyleIdx="0" presStyleCnt="3">
        <dgm:presLayoutVars>
          <dgm:bulletEnabled val="1"/>
        </dgm:presLayoutVars>
      </dgm:prSet>
      <dgm:spPr/>
    </dgm:pt>
    <dgm:pt modelId="{B8AB8CFA-D5BB-4654-9CCE-5B1C1296CE04}" type="pres">
      <dgm:prSet presAssocID="{8FC8351D-D490-47E8-863A-9C6A680B835D}" presName="spaceBetweenRectangles" presStyleCnt="0"/>
      <dgm:spPr/>
    </dgm:pt>
    <dgm:pt modelId="{02A73C50-BBBD-4063-A773-D4FABA1B8B56}" type="pres">
      <dgm:prSet presAssocID="{81F0F384-D6AF-49B1-BDF2-151154DBCF87}" presName="parentLin" presStyleCnt="0"/>
      <dgm:spPr/>
    </dgm:pt>
    <dgm:pt modelId="{52A3B15F-D2D0-4464-B313-F5536C6AB0CC}" type="pres">
      <dgm:prSet presAssocID="{81F0F384-D6AF-49B1-BDF2-151154DBCF87}" presName="parentLeftMargin" presStyleLbl="node1" presStyleIdx="0" presStyleCnt="3"/>
      <dgm:spPr/>
    </dgm:pt>
    <dgm:pt modelId="{9BE2F83F-9B7A-4755-BA07-1299C640B6A7}" type="pres">
      <dgm:prSet presAssocID="{81F0F384-D6AF-49B1-BDF2-151154DBCF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17FC73-4911-451C-8ECC-30B3AD3DD05F}" type="pres">
      <dgm:prSet presAssocID="{81F0F384-D6AF-49B1-BDF2-151154DBCF87}" presName="negativeSpace" presStyleCnt="0"/>
      <dgm:spPr/>
    </dgm:pt>
    <dgm:pt modelId="{BBBAC732-01F5-4122-A39F-6AD31282CFC5}" type="pres">
      <dgm:prSet presAssocID="{81F0F384-D6AF-49B1-BDF2-151154DBCF87}" presName="childText" presStyleLbl="conFgAcc1" presStyleIdx="1" presStyleCnt="3">
        <dgm:presLayoutVars>
          <dgm:bulletEnabled val="1"/>
        </dgm:presLayoutVars>
      </dgm:prSet>
      <dgm:spPr/>
    </dgm:pt>
    <dgm:pt modelId="{EE90D5E5-B16C-4E66-BB98-23B501640A20}" type="pres">
      <dgm:prSet presAssocID="{B0B38163-D30E-4B3F-A942-BD56DCB2C476}" presName="spaceBetweenRectangles" presStyleCnt="0"/>
      <dgm:spPr/>
    </dgm:pt>
    <dgm:pt modelId="{8C3E6564-592A-4C51-8EBA-C7C4851BE1D4}" type="pres">
      <dgm:prSet presAssocID="{5BB220D3-87D4-4F6D-9E9E-89D8DDD61AFD}" presName="parentLin" presStyleCnt="0"/>
      <dgm:spPr/>
    </dgm:pt>
    <dgm:pt modelId="{25FEC892-5B0A-4EDE-A3B5-D34A8C66354C}" type="pres">
      <dgm:prSet presAssocID="{5BB220D3-87D4-4F6D-9E9E-89D8DDD61AFD}" presName="parentLeftMargin" presStyleLbl="node1" presStyleIdx="1" presStyleCnt="3"/>
      <dgm:spPr/>
    </dgm:pt>
    <dgm:pt modelId="{9DC90514-0468-433D-AF14-3DE4FFAA8A8C}" type="pres">
      <dgm:prSet presAssocID="{5BB220D3-87D4-4F6D-9E9E-89D8DDD61AF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15582CE-4583-40C8-9369-06F7B1CEBD5A}" type="pres">
      <dgm:prSet presAssocID="{5BB220D3-87D4-4F6D-9E9E-89D8DDD61AFD}" presName="negativeSpace" presStyleCnt="0"/>
      <dgm:spPr/>
    </dgm:pt>
    <dgm:pt modelId="{DFD658D4-0011-483A-92E0-82115F9F24E8}" type="pres">
      <dgm:prSet presAssocID="{5BB220D3-87D4-4F6D-9E9E-89D8DDD61AF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88D8309-FE76-4C6B-9656-3D2A08B3BDE9}" type="presOf" srcId="{5BB220D3-87D4-4F6D-9E9E-89D8DDD61AFD}" destId="{9DC90514-0468-433D-AF14-3DE4FFAA8A8C}" srcOrd="1" destOrd="0" presId="urn:microsoft.com/office/officeart/2005/8/layout/list1"/>
    <dgm:cxn modelId="{2A152A1E-65EE-4C22-A20F-F1BE348E63D2}" type="presOf" srcId="{5BB220D3-87D4-4F6D-9E9E-89D8DDD61AFD}" destId="{25FEC892-5B0A-4EDE-A3B5-D34A8C66354C}" srcOrd="0" destOrd="0" presId="urn:microsoft.com/office/officeart/2005/8/layout/list1"/>
    <dgm:cxn modelId="{994AB12D-D985-45A1-BF55-70A19806A373}" type="presOf" srcId="{FAD487EA-CD4C-4433-B3EE-A6A3477C8AA5}" destId="{A80B8C68-3B0C-4808-AD3A-76A332DABCEA}" srcOrd="0" destOrd="0" presId="urn:microsoft.com/office/officeart/2005/8/layout/list1"/>
    <dgm:cxn modelId="{7B8CCA49-CD56-455B-99C4-B9FF351561F8}" srcId="{FAD487EA-CD4C-4433-B3EE-A6A3477C8AA5}" destId="{92E062EB-A88B-4215-8231-E9F76176302A}" srcOrd="0" destOrd="0" parTransId="{2EB90B6A-062E-40E5-8242-F367798FC864}" sibTransId="{8FC8351D-D490-47E8-863A-9C6A680B835D}"/>
    <dgm:cxn modelId="{50CF8B6A-E3AC-4E95-BF50-9DBAF04150B2}" type="presOf" srcId="{92E062EB-A88B-4215-8231-E9F76176302A}" destId="{FC990EC3-A0DD-43D2-94B7-F080A24D5337}" srcOrd="1" destOrd="0" presId="urn:microsoft.com/office/officeart/2005/8/layout/list1"/>
    <dgm:cxn modelId="{59644C78-A12D-41D9-94A8-98548091D1B2}" type="presOf" srcId="{92E062EB-A88B-4215-8231-E9F76176302A}" destId="{026844CF-2A54-4BEC-BEC7-7CC866593572}" srcOrd="0" destOrd="0" presId="urn:microsoft.com/office/officeart/2005/8/layout/list1"/>
    <dgm:cxn modelId="{66E57C94-D94B-43FC-B8C0-202FE167C6D5}" srcId="{FAD487EA-CD4C-4433-B3EE-A6A3477C8AA5}" destId="{5BB220D3-87D4-4F6D-9E9E-89D8DDD61AFD}" srcOrd="2" destOrd="0" parTransId="{20B59DEE-2C4F-427B-A64E-63E083D32746}" sibTransId="{667E59ED-FBEA-4FF5-9013-B1E16BACF57D}"/>
    <dgm:cxn modelId="{CA2EB1BA-93D6-45EB-9244-61DAA03A4D3C}" srcId="{FAD487EA-CD4C-4433-B3EE-A6A3477C8AA5}" destId="{81F0F384-D6AF-49B1-BDF2-151154DBCF87}" srcOrd="1" destOrd="0" parTransId="{AC968D44-A394-4239-996F-630705275A63}" sibTransId="{B0B38163-D30E-4B3F-A942-BD56DCB2C476}"/>
    <dgm:cxn modelId="{2FA42EDA-E7A0-4677-A91B-B83E98C789DE}" type="presOf" srcId="{81F0F384-D6AF-49B1-BDF2-151154DBCF87}" destId="{52A3B15F-D2D0-4464-B313-F5536C6AB0CC}" srcOrd="0" destOrd="0" presId="urn:microsoft.com/office/officeart/2005/8/layout/list1"/>
    <dgm:cxn modelId="{B3888CE8-3C1D-437A-88CF-F844EC9465BC}" type="presOf" srcId="{81F0F384-D6AF-49B1-BDF2-151154DBCF87}" destId="{9BE2F83F-9B7A-4755-BA07-1299C640B6A7}" srcOrd="1" destOrd="0" presId="urn:microsoft.com/office/officeart/2005/8/layout/list1"/>
    <dgm:cxn modelId="{0108E0B2-2A60-4318-9B85-4D37E2F0DE92}" type="presParOf" srcId="{A80B8C68-3B0C-4808-AD3A-76A332DABCEA}" destId="{05879414-911B-4FC7-92BC-0E6D45C086D9}" srcOrd="0" destOrd="0" presId="urn:microsoft.com/office/officeart/2005/8/layout/list1"/>
    <dgm:cxn modelId="{2E7550DA-13A2-4BDE-A201-A6E89725A57D}" type="presParOf" srcId="{05879414-911B-4FC7-92BC-0E6D45C086D9}" destId="{026844CF-2A54-4BEC-BEC7-7CC866593572}" srcOrd="0" destOrd="0" presId="urn:microsoft.com/office/officeart/2005/8/layout/list1"/>
    <dgm:cxn modelId="{68EBACCB-972D-413E-B636-D5737EFA1048}" type="presParOf" srcId="{05879414-911B-4FC7-92BC-0E6D45C086D9}" destId="{FC990EC3-A0DD-43D2-94B7-F080A24D5337}" srcOrd="1" destOrd="0" presId="urn:microsoft.com/office/officeart/2005/8/layout/list1"/>
    <dgm:cxn modelId="{8F7B7E9D-50E7-40DE-9A01-73C63B85005B}" type="presParOf" srcId="{A80B8C68-3B0C-4808-AD3A-76A332DABCEA}" destId="{0DF7CC00-41F0-4F14-BCBA-2286CFC658D2}" srcOrd="1" destOrd="0" presId="urn:microsoft.com/office/officeart/2005/8/layout/list1"/>
    <dgm:cxn modelId="{F47ACB6B-6029-4903-9718-23E6CD52C4BC}" type="presParOf" srcId="{A80B8C68-3B0C-4808-AD3A-76A332DABCEA}" destId="{69E01DDF-106E-4B70-A065-71EA083753F3}" srcOrd="2" destOrd="0" presId="urn:microsoft.com/office/officeart/2005/8/layout/list1"/>
    <dgm:cxn modelId="{BBC3CFB9-95E6-4635-8983-399955138F1A}" type="presParOf" srcId="{A80B8C68-3B0C-4808-AD3A-76A332DABCEA}" destId="{B8AB8CFA-D5BB-4654-9CCE-5B1C1296CE04}" srcOrd="3" destOrd="0" presId="urn:microsoft.com/office/officeart/2005/8/layout/list1"/>
    <dgm:cxn modelId="{3A1FE3B4-B89D-4B48-BB64-1952D4AD97AA}" type="presParOf" srcId="{A80B8C68-3B0C-4808-AD3A-76A332DABCEA}" destId="{02A73C50-BBBD-4063-A773-D4FABA1B8B56}" srcOrd="4" destOrd="0" presId="urn:microsoft.com/office/officeart/2005/8/layout/list1"/>
    <dgm:cxn modelId="{DE7B66EC-7405-4304-9A12-29C2739DCAD5}" type="presParOf" srcId="{02A73C50-BBBD-4063-A773-D4FABA1B8B56}" destId="{52A3B15F-D2D0-4464-B313-F5536C6AB0CC}" srcOrd="0" destOrd="0" presId="urn:microsoft.com/office/officeart/2005/8/layout/list1"/>
    <dgm:cxn modelId="{827B406F-EC68-4384-B8DD-1E3C880DEDEF}" type="presParOf" srcId="{02A73C50-BBBD-4063-A773-D4FABA1B8B56}" destId="{9BE2F83F-9B7A-4755-BA07-1299C640B6A7}" srcOrd="1" destOrd="0" presId="urn:microsoft.com/office/officeart/2005/8/layout/list1"/>
    <dgm:cxn modelId="{C3749537-B0B4-4C88-B51F-D664279E6D42}" type="presParOf" srcId="{A80B8C68-3B0C-4808-AD3A-76A332DABCEA}" destId="{E917FC73-4911-451C-8ECC-30B3AD3DD05F}" srcOrd="5" destOrd="0" presId="urn:microsoft.com/office/officeart/2005/8/layout/list1"/>
    <dgm:cxn modelId="{FD9491D0-66E7-4EB7-A89F-DEE6EBA3DDBA}" type="presParOf" srcId="{A80B8C68-3B0C-4808-AD3A-76A332DABCEA}" destId="{BBBAC732-01F5-4122-A39F-6AD31282CFC5}" srcOrd="6" destOrd="0" presId="urn:microsoft.com/office/officeart/2005/8/layout/list1"/>
    <dgm:cxn modelId="{34EBAE2D-11F5-4B2E-B629-153751C42482}" type="presParOf" srcId="{A80B8C68-3B0C-4808-AD3A-76A332DABCEA}" destId="{EE90D5E5-B16C-4E66-BB98-23B501640A20}" srcOrd="7" destOrd="0" presId="urn:microsoft.com/office/officeart/2005/8/layout/list1"/>
    <dgm:cxn modelId="{C34F8701-637A-4D2A-830F-624688F5921B}" type="presParOf" srcId="{A80B8C68-3B0C-4808-AD3A-76A332DABCEA}" destId="{8C3E6564-592A-4C51-8EBA-C7C4851BE1D4}" srcOrd="8" destOrd="0" presId="urn:microsoft.com/office/officeart/2005/8/layout/list1"/>
    <dgm:cxn modelId="{21E36D2E-E15F-4E5B-9F9E-82821D74A794}" type="presParOf" srcId="{8C3E6564-592A-4C51-8EBA-C7C4851BE1D4}" destId="{25FEC892-5B0A-4EDE-A3B5-D34A8C66354C}" srcOrd="0" destOrd="0" presId="urn:microsoft.com/office/officeart/2005/8/layout/list1"/>
    <dgm:cxn modelId="{C38DD3AB-60C9-4B6D-AF4B-98B3BCF07089}" type="presParOf" srcId="{8C3E6564-592A-4C51-8EBA-C7C4851BE1D4}" destId="{9DC90514-0468-433D-AF14-3DE4FFAA8A8C}" srcOrd="1" destOrd="0" presId="urn:microsoft.com/office/officeart/2005/8/layout/list1"/>
    <dgm:cxn modelId="{33BE3C38-B40B-4B8C-9D98-EA9AE0C89DE1}" type="presParOf" srcId="{A80B8C68-3B0C-4808-AD3A-76A332DABCEA}" destId="{C15582CE-4583-40C8-9369-06F7B1CEBD5A}" srcOrd="9" destOrd="0" presId="urn:microsoft.com/office/officeart/2005/8/layout/list1"/>
    <dgm:cxn modelId="{84F17B7A-52D1-4671-832C-FA52C11E7A9C}" type="presParOf" srcId="{A80B8C68-3B0C-4808-AD3A-76A332DABCEA}" destId="{DFD658D4-0011-483A-92E0-82115F9F24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F9D134-8642-490D-BD8C-AEB436CC0EBE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732563-E04D-4B7C-B108-FAD7FD5EDBE9}">
      <dgm:prSet/>
      <dgm:spPr/>
      <dgm:t>
        <a:bodyPr/>
        <a:lstStyle/>
        <a:p>
          <a:r>
            <a:rPr lang="en-US"/>
            <a:t>Connecting</a:t>
          </a:r>
        </a:p>
      </dgm:t>
    </dgm:pt>
    <dgm:pt modelId="{CB786D15-1204-428A-AB4B-4310D4181370}" type="parTrans" cxnId="{ED25A369-C98B-45ED-B415-319E61074272}">
      <dgm:prSet/>
      <dgm:spPr/>
      <dgm:t>
        <a:bodyPr/>
        <a:lstStyle/>
        <a:p>
          <a:endParaRPr lang="en-US"/>
        </a:p>
      </dgm:t>
    </dgm:pt>
    <dgm:pt modelId="{194C0863-F0FE-4B04-85BD-70975B99B009}" type="sibTrans" cxnId="{ED25A369-C98B-45ED-B415-319E61074272}">
      <dgm:prSet/>
      <dgm:spPr/>
      <dgm:t>
        <a:bodyPr/>
        <a:lstStyle/>
        <a:p>
          <a:endParaRPr lang="en-US"/>
        </a:p>
      </dgm:t>
    </dgm:pt>
    <dgm:pt modelId="{9746151B-1C75-4902-BE95-F252D4DBA0E3}">
      <dgm:prSet/>
      <dgm:spPr/>
      <dgm:t>
        <a:bodyPr/>
        <a:lstStyle/>
        <a:p>
          <a:r>
            <a:rPr lang="en-US"/>
            <a:t>Connecting our static webpages with the data mining script to turn it into a fully functioning dynamic website.</a:t>
          </a:r>
        </a:p>
      </dgm:t>
    </dgm:pt>
    <dgm:pt modelId="{E8FFCB5E-DC37-40CF-8F5F-D8A0CB3D2F70}" type="parTrans" cxnId="{D2622EBD-A12E-4F5B-8BA1-3DCF4DE63028}">
      <dgm:prSet/>
      <dgm:spPr/>
      <dgm:t>
        <a:bodyPr/>
        <a:lstStyle/>
        <a:p>
          <a:endParaRPr lang="en-US"/>
        </a:p>
      </dgm:t>
    </dgm:pt>
    <dgm:pt modelId="{4FC493FE-47BC-425C-9FF5-3FB815BA3A0C}" type="sibTrans" cxnId="{D2622EBD-A12E-4F5B-8BA1-3DCF4DE63028}">
      <dgm:prSet/>
      <dgm:spPr/>
      <dgm:t>
        <a:bodyPr/>
        <a:lstStyle/>
        <a:p>
          <a:endParaRPr lang="en-US"/>
        </a:p>
      </dgm:t>
    </dgm:pt>
    <dgm:pt modelId="{423943FF-81EF-48F5-9808-9596E1BFD364}">
      <dgm:prSet/>
      <dgm:spPr/>
      <dgm:t>
        <a:bodyPr/>
        <a:lstStyle/>
        <a:p>
          <a:r>
            <a:rPr lang="en-US"/>
            <a:t>Handling</a:t>
          </a:r>
        </a:p>
      </dgm:t>
    </dgm:pt>
    <dgm:pt modelId="{FA7C7723-17B9-432F-ABA5-A326C2E01432}" type="parTrans" cxnId="{0F43AF91-F038-4830-A5B7-12C2CE7BCB48}">
      <dgm:prSet/>
      <dgm:spPr/>
      <dgm:t>
        <a:bodyPr/>
        <a:lstStyle/>
        <a:p>
          <a:endParaRPr lang="en-US"/>
        </a:p>
      </dgm:t>
    </dgm:pt>
    <dgm:pt modelId="{ED8EED0D-4900-4DBB-B673-9C56D8D02310}" type="sibTrans" cxnId="{0F43AF91-F038-4830-A5B7-12C2CE7BCB48}">
      <dgm:prSet/>
      <dgm:spPr/>
      <dgm:t>
        <a:bodyPr/>
        <a:lstStyle/>
        <a:p>
          <a:endParaRPr lang="en-US"/>
        </a:p>
      </dgm:t>
    </dgm:pt>
    <dgm:pt modelId="{DCF39606-0BE3-48AE-BAEF-F194631B48A1}">
      <dgm:prSet/>
      <dgm:spPr/>
      <dgm:t>
        <a:bodyPr/>
        <a:lstStyle/>
        <a:p>
          <a:r>
            <a:rPr lang="en-US"/>
            <a:t>Handling results of various search categories across the different e-commerce platforms. </a:t>
          </a:r>
        </a:p>
      </dgm:t>
    </dgm:pt>
    <dgm:pt modelId="{3333DB74-5E10-4DB4-A53C-EA2641032E16}" type="parTrans" cxnId="{1E073F8F-E9CA-45BD-829D-DDCE8E19C42A}">
      <dgm:prSet/>
      <dgm:spPr/>
      <dgm:t>
        <a:bodyPr/>
        <a:lstStyle/>
        <a:p>
          <a:endParaRPr lang="en-US"/>
        </a:p>
      </dgm:t>
    </dgm:pt>
    <dgm:pt modelId="{04465C50-372A-4DB9-8BE6-B4E8ECD71884}" type="sibTrans" cxnId="{1E073F8F-E9CA-45BD-829D-DDCE8E19C42A}">
      <dgm:prSet/>
      <dgm:spPr/>
      <dgm:t>
        <a:bodyPr/>
        <a:lstStyle/>
        <a:p>
          <a:endParaRPr lang="en-US"/>
        </a:p>
      </dgm:t>
    </dgm:pt>
    <dgm:pt modelId="{059C0016-5ED2-41DE-A63C-4DF32628D501}">
      <dgm:prSet/>
      <dgm:spPr/>
      <dgm:t>
        <a:bodyPr/>
        <a:lstStyle/>
        <a:p>
          <a:r>
            <a:rPr lang="en-US"/>
            <a:t>Optimizing</a:t>
          </a:r>
        </a:p>
      </dgm:t>
    </dgm:pt>
    <dgm:pt modelId="{C500A793-9D53-4F43-8FA4-5D6102F3B03D}" type="parTrans" cxnId="{A4CBA2FA-8A03-4D3B-A2DA-F7D3044F3070}">
      <dgm:prSet/>
      <dgm:spPr/>
      <dgm:t>
        <a:bodyPr/>
        <a:lstStyle/>
        <a:p>
          <a:endParaRPr lang="en-US"/>
        </a:p>
      </dgm:t>
    </dgm:pt>
    <dgm:pt modelId="{6E865D06-3709-47A2-8A7C-44A6438DC3F2}" type="sibTrans" cxnId="{A4CBA2FA-8A03-4D3B-A2DA-F7D3044F3070}">
      <dgm:prSet/>
      <dgm:spPr/>
      <dgm:t>
        <a:bodyPr/>
        <a:lstStyle/>
        <a:p>
          <a:endParaRPr lang="en-US"/>
        </a:p>
      </dgm:t>
    </dgm:pt>
    <dgm:pt modelId="{E3F95E92-6F41-456D-A708-3C9F78FD9E24}">
      <dgm:prSet/>
      <dgm:spPr/>
      <dgm:t>
        <a:bodyPr/>
        <a:lstStyle/>
        <a:p>
          <a:r>
            <a:rPr lang="en-US"/>
            <a:t>Optimizing searches on our platform and providing filters for the same.</a:t>
          </a:r>
        </a:p>
      </dgm:t>
    </dgm:pt>
    <dgm:pt modelId="{2B1587D6-415A-476F-B9E3-5A9746573D9F}" type="parTrans" cxnId="{ACCF19E3-3A4E-4937-A46E-13155BAD7381}">
      <dgm:prSet/>
      <dgm:spPr/>
      <dgm:t>
        <a:bodyPr/>
        <a:lstStyle/>
        <a:p>
          <a:endParaRPr lang="en-US"/>
        </a:p>
      </dgm:t>
    </dgm:pt>
    <dgm:pt modelId="{0F71033E-B797-43F5-A2BE-D42DB297916E}" type="sibTrans" cxnId="{ACCF19E3-3A4E-4937-A46E-13155BAD7381}">
      <dgm:prSet/>
      <dgm:spPr/>
      <dgm:t>
        <a:bodyPr/>
        <a:lstStyle/>
        <a:p>
          <a:endParaRPr lang="en-US"/>
        </a:p>
      </dgm:t>
    </dgm:pt>
    <dgm:pt modelId="{75C1A102-E116-41CA-B325-D7C146488BA9}">
      <dgm:prSet/>
      <dgm:spPr/>
      <dgm:t>
        <a:bodyPr/>
        <a:lstStyle/>
        <a:p>
          <a:r>
            <a:rPr lang="en-US"/>
            <a:t>Mining and displaying</a:t>
          </a:r>
        </a:p>
      </dgm:t>
    </dgm:pt>
    <dgm:pt modelId="{FD87EC2E-C989-44D6-80FD-1A1E248BAF52}" type="parTrans" cxnId="{F218E29E-19CD-467C-B4DD-03A613039ACF}">
      <dgm:prSet/>
      <dgm:spPr/>
      <dgm:t>
        <a:bodyPr/>
        <a:lstStyle/>
        <a:p>
          <a:endParaRPr lang="en-US"/>
        </a:p>
      </dgm:t>
    </dgm:pt>
    <dgm:pt modelId="{9367D545-2B5E-4574-A45A-9BD4B70CD391}" type="sibTrans" cxnId="{F218E29E-19CD-467C-B4DD-03A613039ACF}">
      <dgm:prSet/>
      <dgm:spPr/>
      <dgm:t>
        <a:bodyPr/>
        <a:lstStyle/>
        <a:p>
          <a:endParaRPr lang="en-US"/>
        </a:p>
      </dgm:t>
    </dgm:pt>
    <dgm:pt modelId="{FAE6C499-C502-4907-9511-3777764F1260}">
      <dgm:prSet/>
      <dgm:spPr/>
      <dgm:t>
        <a:bodyPr/>
        <a:lstStyle/>
        <a:p>
          <a:r>
            <a:rPr lang="en-US"/>
            <a:t>Mining and displaying current best deals available across the e-commerce websites.</a:t>
          </a:r>
        </a:p>
      </dgm:t>
    </dgm:pt>
    <dgm:pt modelId="{B93EF673-230A-4A34-8896-2AEBFF660E98}" type="parTrans" cxnId="{1924E3F1-E61D-46AE-B067-89CDC0E2AA81}">
      <dgm:prSet/>
      <dgm:spPr/>
      <dgm:t>
        <a:bodyPr/>
        <a:lstStyle/>
        <a:p>
          <a:endParaRPr lang="en-US"/>
        </a:p>
      </dgm:t>
    </dgm:pt>
    <dgm:pt modelId="{74A54E3E-C513-4669-BB7C-BD5B89848130}" type="sibTrans" cxnId="{1924E3F1-E61D-46AE-B067-89CDC0E2AA81}">
      <dgm:prSet/>
      <dgm:spPr/>
      <dgm:t>
        <a:bodyPr/>
        <a:lstStyle/>
        <a:p>
          <a:endParaRPr lang="en-US"/>
        </a:p>
      </dgm:t>
    </dgm:pt>
    <dgm:pt modelId="{F1984312-2470-4656-BFA8-9FAA73895DFE}" type="pres">
      <dgm:prSet presAssocID="{FFF9D134-8642-490D-BD8C-AEB436CC0EBE}" presName="Name0" presStyleCnt="0">
        <dgm:presLayoutVars>
          <dgm:dir/>
          <dgm:animLvl val="lvl"/>
          <dgm:resizeHandles val="exact"/>
        </dgm:presLayoutVars>
      </dgm:prSet>
      <dgm:spPr/>
    </dgm:pt>
    <dgm:pt modelId="{443A2254-1E53-425D-8253-5D4A46095C22}" type="pres">
      <dgm:prSet presAssocID="{13732563-E04D-4B7C-B108-FAD7FD5EDBE9}" presName="linNode" presStyleCnt="0"/>
      <dgm:spPr/>
    </dgm:pt>
    <dgm:pt modelId="{4660A3C3-D902-4315-9908-E8347BF80E75}" type="pres">
      <dgm:prSet presAssocID="{13732563-E04D-4B7C-B108-FAD7FD5EDBE9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C849EFC0-4E4B-41C8-BACB-91F8589FC843}" type="pres">
      <dgm:prSet presAssocID="{13732563-E04D-4B7C-B108-FAD7FD5EDBE9}" presName="descendantText" presStyleLbl="alignAccFollowNode1" presStyleIdx="0" presStyleCnt="4">
        <dgm:presLayoutVars>
          <dgm:bulletEnabled/>
        </dgm:presLayoutVars>
      </dgm:prSet>
      <dgm:spPr/>
    </dgm:pt>
    <dgm:pt modelId="{8C0D5574-02DF-4582-B07A-32F89069ACF9}" type="pres">
      <dgm:prSet presAssocID="{194C0863-F0FE-4B04-85BD-70975B99B009}" presName="sp" presStyleCnt="0"/>
      <dgm:spPr/>
    </dgm:pt>
    <dgm:pt modelId="{1DFF0110-9475-4D65-A7C7-F07029302AF4}" type="pres">
      <dgm:prSet presAssocID="{423943FF-81EF-48F5-9808-9596E1BFD364}" presName="linNode" presStyleCnt="0"/>
      <dgm:spPr/>
    </dgm:pt>
    <dgm:pt modelId="{B7403E42-F5A1-441A-A6E1-5332A830FF09}" type="pres">
      <dgm:prSet presAssocID="{423943FF-81EF-48F5-9808-9596E1BFD364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BD0AF394-D1CD-4DEE-A946-ACA9A3816AB4}" type="pres">
      <dgm:prSet presAssocID="{423943FF-81EF-48F5-9808-9596E1BFD364}" presName="descendantText" presStyleLbl="alignAccFollowNode1" presStyleIdx="1" presStyleCnt="4">
        <dgm:presLayoutVars>
          <dgm:bulletEnabled/>
        </dgm:presLayoutVars>
      </dgm:prSet>
      <dgm:spPr/>
    </dgm:pt>
    <dgm:pt modelId="{F4167C71-051F-4FA8-9C8B-ED8EBE355BAE}" type="pres">
      <dgm:prSet presAssocID="{ED8EED0D-4900-4DBB-B673-9C56D8D02310}" presName="sp" presStyleCnt="0"/>
      <dgm:spPr/>
    </dgm:pt>
    <dgm:pt modelId="{67313FBC-2670-4324-A25B-762727AB0F64}" type="pres">
      <dgm:prSet presAssocID="{059C0016-5ED2-41DE-A63C-4DF32628D501}" presName="linNode" presStyleCnt="0"/>
      <dgm:spPr/>
    </dgm:pt>
    <dgm:pt modelId="{C32EF133-B653-496E-90F1-C58B1F66318D}" type="pres">
      <dgm:prSet presAssocID="{059C0016-5ED2-41DE-A63C-4DF32628D501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00EB80CF-5849-43C4-8430-F156A0027479}" type="pres">
      <dgm:prSet presAssocID="{059C0016-5ED2-41DE-A63C-4DF32628D501}" presName="descendantText" presStyleLbl="alignAccFollowNode1" presStyleIdx="2" presStyleCnt="4">
        <dgm:presLayoutVars>
          <dgm:bulletEnabled/>
        </dgm:presLayoutVars>
      </dgm:prSet>
      <dgm:spPr/>
    </dgm:pt>
    <dgm:pt modelId="{945F971A-DEE6-4253-B4CB-39C749B1B0FD}" type="pres">
      <dgm:prSet presAssocID="{6E865D06-3709-47A2-8A7C-44A6438DC3F2}" presName="sp" presStyleCnt="0"/>
      <dgm:spPr/>
    </dgm:pt>
    <dgm:pt modelId="{231550D4-7FC8-4986-AAA4-D8DF25BDE5CE}" type="pres">
      <dgm:prSet presAssocID="{75C1A102-E116-41CA-B325-D7C146488BA9}" presName="linNode" presStyleCnt="0"/>
      <dgm:spPr/>
    </dgm:pt>
    <dgm:pt modelId="{CA62FC7B-1B24-4DF6-92AB-F6C44915D026}" type="pres">
      <dgm:prSet presAssocID="{75C1A102-E116-41CA-B325-D7C146488BA9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2CE13511-0D66-4F5F-BA44-67D29D8E76BB}" type="pres">
      <dgm:prSet presAssocID="{75C1A102-E116-41CA-B325-D7C146488BA9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9339DD11-4850-4150-BE62-47205AEEAB01}" type="presOf" srcId="{13732563-E04D-4B7C-B108-FAD7FD5EDBE9}" destId="{4660A3C3-D902-4315-9908-E8347BF80E75}" srcOrd="0" destOrd="0" presId="urn:microsoft.com/office/officeart/2016/7/layout/VerticalSolidActionList"/>
    <dgm:cxn modelId="{07E64C3B-5152-45E7-BC36-0042543D561C}" type="presOf" srcId="{FAE6C499-C502-4907-9511-3777764F1260}" destId="{2CE13511-0D66-4F5F-BA44-67D29D8E76BB}" srcOrd="0" destOrd="0" presId="urn:microsoft.com/office/officeart/2016/7/layout/VerticalSolidActionList"/>
    <dgm:cxn modelId="{518C1D67-4AA2-4842-9442-227245C8FC61}" type="presOf" srcId="{75C1A102-E116-41CA-B325-D7C146488BA9}" destId="{CA62FC7B-1B24-4DF6-92AB-F6C44915D026}" srcOrd="0" destOrd="0" presId="urn:microsoft.com/office/officeart/2016/7/layout/VerticalSolidActionList"/>
    <dgm:cxn modelId="{829F9149-90F8-402B-A935-71FB481D9759}" type="presOf" srcId="{9746151B-1C75-4902-BE95-F252D4DBA0E3}" destId="{C849EFC0-4E4B-41C8-BACB-91F8589FC843}" srcOrd="0" destOrd="0" presId="urn:microsoft.com/office/officeart/2016/7/layout/VerticalSolidActionList"/>
    <dgm:cxn modelId="{ED25A369-C98B-45ED-B415-319E61074272}" srcId="{FFF9D134-8642-490D-BD8C-AEB436CC0EBE}" destId="{13732563-E04D-4B7C-B108-FAD7FD5EDBE9}" srcOrd="0" destOrd="0" parTransId="{CB786D15-1204-428A-AB4B-4310D4181370}" sibTransId="{194C0863-F0FE-4B04-85BD-70975B99B009}"/>
    <dgm:cxn modelId="{7791004F-7728-4835-8E3B-30E9EB630551}" type="presOf" srcId="{DCF39606-0BE3-48AE-BAEF-F194631B48A1}" destId="{BD0AF394-D1CD-4DEE-A946-ACA9A3816AB4}" srcOrd="0" destOrd="0" presId="urn:microsoft.com/office/officeart/2016/7/layout/VerticalSolidActionList"/>
    <dgm:cxn modelId="{95CEA77B-123E-484A-9599-1200D740CC25}" type="presOf" srcId="{E3F95E92-6F41-456D-A708-3C9F78FD9E24}" destId="{00EB80CF-5849-43C4-8430-F156A0027479}" srcOrd="0" destOrd="0" presId="urn:microsoft.com/office/officeart/2016/7/layout/VerticalSolidActionList"/>
    <dgm:cxn modelId="{AC755587-DE84-4BED-A3FA-A426E99227E0}" type="presOf" srcId="{423943FF-81EF-48F5-9808-9596E1BFD364}" destId="{B7403E42-F5A1-441A-A6E1-5332A830FF09}" srcOrd="0" destOrd="0" presId="urn:microsoft.com/office/officeart/2016/7/layout/VerticalSolidActionList"/>
    <dgm:cxn modelId="{1E073F8F-E9CA-45BD-829D-DDCE8E19C42A}" srcId="{423943FF-81EF-48F5-9808-9596E1BFD364}" destId="{DCF39606-0BE3-48AE-BAEF-F194631B48A1}" srcOrd="0" destOrd="0" parTransId="{3333DB74-5E10-4DB4-A53C-EA2641032E16}" sibTransId="{04465C50-372A-4DB9-8BE6-B4E8ECD71884}"/>
    <dgm:cxn modelId="{0F43AF91-F038-4830-A5B7-12C2CE7BCB48}" srcId="{FFF9D134-8642-490D-BD8C-AEB436CC0EBE}" destId="{423943FF-81EF-48F5-9808-9596E1BFD364}" srcOrd="1" destOrd="0" parTransId="{FA7C7723-17B9-432F-ABA5-A326C2E01432}" sibTransId="{ED8EED0D-4900-4DBB-B673-9C56D8D02310}"/>
    <dgm:cxn modelId="{F218E29E-19CD-467C-B4DD-03A613039ACF}" srcId="{FFF9D134-8642-490D-BD8C-AEB436CC0EBE}" destId="{75C1A102-E116-41CA-B325-D7C146488BA9}" srcOrd="3" destOrd="0" parTransId="{FD87EC2E-C989-44D6-80FD-1A1E248BAF52}" sibTransId="{9367D545-2B5E-4574-A45A-9BD4B70CD391}"/>
    <dgm:cxn modelId="{D3B840A1-1E1C-4648-88E9-B2A06BA16BE7}" type="presOf" srcId="{059C0016-5ED2-41DE-A63C-4DF32628D501}" destId="{C32EF133-B653-496E-90F1-C58B1F66318D}" srcOrd="0" destOrd="0" presId="urn:microsoft.com/office/officeart/2016/7/layout/VerticalSolidActionList"/>
    <dgm:cxn modelId="{D2622EBD-A12E-4F5B-8BA1-3DCF4DE63028}" srcId="{13732563-E04D-4B7C-B108-FAD7FD5EDBE9}" destId="{9746151B-1C75-4902-BE95-F252D4DBA0E3}" srcOrd="0" destOrd="0" parTransId="{E8FFCB5E-DC37-40CF-8F5F-D8A0CB3D2F70}" sibTransId="{4FC493FE-47BC-425C-9FF5-3FB815BA3A0C}"/>
    <dgm:cxn modelId="{EA5C0BE2-C740-4344-BDFA-AEC7C525E3C6}" type="presOf" srcId="{FFF9D134-8642-490D-BD8C-AEB436CC0EBE}" destId="{F1984312-2470-4656-BFA8-9FAA73895DFE}" srcOrd="0" destOrd="0" presId="urn:microsoft.com/office/officeart/2016/7/layout/VerticalSolidActionList"/>
    <dgm:cxn modelId="{ACCF19E3-3A4E-4937-A46E-13155BAD7381}" srcId="{059C0016-5ED2-41DE-A63C-4DF32628D501}" destId="{E3F95E92-6F41-456D-A708-3C9F78FD9E24}" srcOrd="0" destOrd="0" parTransId="{2B1587D6-415A-476F-B9E3-5A9746573D9F}" sibTransId="{0F71033E-B797-43F5-A2BE-D42DB297916E}"/>
    <dgm:cxn modelId="{1924E3F1-E61D-46AE-B067-89CDC0E2AA81}" srcId="{75C1A102-E116-41CA-B325-D7C146488BA9}" destId="{FAE6C499-C502-4907-9511-3777764F1260}" srcOrd="0" destOrd="0" parTransId="{B93EF673-230A-4A34-8896-2AEBFF660E98}" sibTransId="{74A54E3E-C513-4669-BB7C-BD5B89848130}"/>
    <dgm:cxn modelId="{A4CBA2FA-8A03-4D3B-A2DA-F7D3044F3070}" srcId="{FFF9D134-8642-490D-BD8C-AEB436CC0EBE}" destId="{059C0016-5ED2-41DE-A63C-4DF32628D501}" srcOrd="2" destOrd="0" parTransId="{C500A793-9D53-4F43-8FA4-5D6102F3B03D}" sibTransId="{6E865D06-3709-47A2-8A7C-44A6438DC3F2}"/>
    <dgm:cxn modelId="{3FADE4F8-9C34-458D-B839-996FD72880E1}" type="presParOf" srcId="{F1984312-2470-4656-BFA8-9FAA73895DFE}" destId="{443A2254-1E53-425D-8253-5D4A46095C22}" srcOrd="0" destOrd="0" presId="urn:microsoft.com/office/officeart/2016/7/layout/VerticalSolidActionList"/>
    <dgm:cxn modelId="{F8CEE072-2089-48E3-B0EF-7E32E4D813FE}" type="presParOf" srcId="{443A2254-1E53-425D-8253-5D4A46095C22}" destId="{4660A3C3-D902-4315-9908-E8347BF80E75}" srcOrd="0" destOrd="0" presId="urn:microsoft.com/office/officeart/2016/7/layout/VerticalSolidActionList"/>
    <dgm:cxn modelId="{71F0070E-9BB1-44CE-87F3-36F06511B819}" type="presParOf" srcId="{443A2254-1E53-425D-8253-5D4A46095C22}" destId="{C849EFC0-4E4B-41C8-BACB-91F8589FC843}" srcOrd="1" destOrd="0" presId="urn:microsoft.com/office/officeart/2016/7/layout/VerticalSolidActionList"/>
    <dgm:cxn modelId="{CBB437B8-507D-4416-99D2-C8F65752C0B9}" type="presParOf" srcId="{F1984312-2470-4656-BFA8-9FAA73895DFE}" destId="{8C0D5574-02DF-4582-B07A-32F89069ACF9}" srcOrd="1" destOrd="0" presId="urn:microsoft.com/office/officeart/2016/7/layout/VerticalSolidActionList"/>
    <dgm:cxn modelId="{90AB6C28-CF43-4DAF-8486-402017E48DBC}" type="presParOf" srcId="{F1984312-2470-4656-BFA8-9FAA73895DFE}" destId="{1DFF0110-9475-4D65-A7C7-F07029302AF4}" srcOrd="2" destOrd="0" presId="urn:microsoft.com/office/officeart/2016/7/layout/VerticalSolidActionList"/>
    <dgm:cxn modelId="{5DDB51E3-10DA-4B50-8B83-85069EDEADBD}" type="presParOf" srcId="{1DFF0110-9475-4D65-A7C7-F07029302AF4}" destId="{B7403E42-F5A1-441A-A6E1-5332A830FF09}" srcOrd="0" destOrd="0" presId="urn:microsoft.com/office/officeart/2016/7/layout/VerticalSolidActionList"/>
    <dgm:cxn modelId="{0876421C-83DB-4D9A-8D26-F3BA0F5D5FA4}" type="presParOf" srcId="{1DFF0110-9475-4D65-A7C7-F07029302AF4}" destId="{BD0AF394-D1CD-4DEE-A946-ACA9A3816AB4}" srcOrd="1" destOrd="0" presId="urn:microsoft.com/office/officeart/2016/7/layout/VerticalSolidActionList"/>
    <dgm:cxn modelId="{F2C94431-4951-4549-B852-4392E5B2B562}" type="presParOf" srcId="{F1984312-2470-4656-BFA8-9FAA73895DFE}" destId="{F4167C71-051F-4FA8-9C8B-ED8EBE355BAE}" srcOrd="3" destOrd="0" presId="urn:microsoft.com/office/officeart/2016/7/layout/VerticalSolidActionList"/>
    <dgm:cxn modelId="{CDDA5CA9-8C05-44BF-A5E2-35F6B33B5F46}" type="presParOf" srcId="{F1984312-2470-4656-BFA8-9FAA73895DFE}" destId="{67313FBC-2670-4324-A25B-762727AB0F64}" srcOrd="4" destOrd="0" presId="urn:microsoft.com/office/officeart/2016/7/layout/VerticalSolidActionList"/>
    <dgm:cxn modelId="{F118CF5B-CDAF-4944-82EE-CDE8BEE49D1D}" type="presParOf" srcId="{67313FBC-2670-4324-A25B-762727AB0F64}" destId="{C32EF133-B653-496E-90F1-C58B1F66318D}" srcOrd="0" destOrd="0" presId="urn:microsoft.com/office/officeart/2016/7/layout/VerticalSolidActionList"/>
    <dgm:cxn modelId="{5F672939-D36A-47E5-B798-78C159A40F7F}" type="presParOf" srcId="{67313FBC-2670-4324-A25B-762727AB0F64}" destId="{00EB80CF-5849-43C4-8430-F156A0027479}" srcOrd="1" destOrd="0" presId="urn:microsoft.com/office/officeart/2016/7/layout/VerticalSolidActionList"/>
    <dgm:cxn modelId="{928F585D-3F58-47FA-851C-EAF2EA84AB8C}" type="presParOf" srcId="{F1984312-2470-4656-BFA8-9FAA73895DFE}" destId="{945F971A-DEE6-4253-B4CB-39C749B1B0FD}" srcOrd="5" destOrd="0" presId="urn:microsoft.com/office/officeart/2016/7/layout/VerticalSolidActionList"/>
    <dgm:cxn modelId="{BAA994A5-3A0E-4C24-A59A-BD8EADB5E280}" type="presParOf" srcId="{F1984312-2470-4656-BFA8-9FAA73895DFE}" destId="{231550D4-7FC8-4986-AAA4-D8DF25BDE5CE}" srcOrd="6" destOrd="0" presId="urn:microsoft.com/office/officeart/2016/7/layout/VerticalSolidActionList"/>
    <dgm:cxn modelId="{F2C0D3FD-73E4-4F2B-9F5B-D75A42AF9F07}" type="presParOf" srcId="{231550D4-7FC8-4986-AAA4-D8DF25BDE5CE}" destId="{CA62FC7B-1B24-4DF6-92AB-F6C44915D026}" srcOrd="0" destOrd="0" presId="urn:microsoft.com/office/officeart/2016/7/layout/VerticalSolidActionList"/>
    <dgm:cxn modelId="{0DAF5B94-1B41-47A3-996C-4D35B8413BCC}" type="presParOf" srcId="{231550D4-7FC8-4986-AAA4-D8DF25BDE5CE}" destId="{2CE13511-0D66-4F5F-BA44-67D29D8E76B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01DDF-106E-4B70-A065-71EA083753F3}">
      <dsp:nvSpPr>
        <dsp:cNvPr id="0" name=""/>
        <dsp:cNvSpPr/>
      </dsp:nvSpPr>
      <dsp:spPr>
        <a:xfrm>
          <a:off x="0" y="1703561"/>
          <a:ext cx="571045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90EC3-A0DD-43D2-94B7-F080A24D5337}">
      <dsp:nvSpPr>
        <dsp:cNvPr id="0" name=""/>
        <dsp:cNvSpPr/>
      </dsp:nvSpPr>
      <dsp:spPr>
        <a:xfrm>
          <a:off x="285522" y="1423121"/>
          <a:ext cx="3997315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089" tIns="0" rIns="15108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Aarchie Girdhar (1910990235)</a:t>
          </a:r>
          <a:endParaRPr lang="en-US" sz="1900" kern="1200"/>
        </a:p>
      </dsp:txBody>
      <dsp:txXfrm>
        <a:off x="312902" y="1450501"/>
        <a:ext cx="3942555" cy="506120"/>
      </dsp:txXfrm>
    </dsp:sp>
    <dsp:sp modelId="{BBBAC732-01F5-4122-A39F-6AD31282CFC5}">
      <dsp:nvSpPr>
        <dsp:cNvPr id="0" name=""/>
        <dsp:cNvSpPr/>
      </dsp:nvSpPr>
      <dsp:spPr>
        <a:xfrm>
          <a:off x="0" y="2565401"/>
          <a:ext cx="571045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2F83F-9B7A-4755-BA07-1299C640B6A7}">
      <dsp:nvSpPr>
        <dsp:cNvPr id="0" name=""/>
        <dsp:cNvSpPr/>
      </dsp:nvSpPr>
      <dsp:spPr>
        <a:xfrm>
          <a:off x="285522" y="2284961"/>
          <a:ext cx="3997315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089" tIns="0" rIns="15108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Paras Chaudhary (1910991638)</a:t>
          </a:r>
          <a:endParaRPr lang="en-US" sz="1900" kern="1200"/>
        </a:p>
      </dsp:txBody>
      <dsp:txXfrm>
        <a:off x="312902" y="2312341"/>
        <a:ext cx="3942555" cy="506120"/>
      </dsp:txXfrm>
    </dsp:sp>
    <dsp:sp modelId="{DFD658D4-0011-483A-92E0-82115F9F24E8}">
      <dsp:nvSpPr>
        <dsp:cNvPr id="0" name=""/>
        <dsp:cNvSpPr/>
      </dsp:nvSpPr>
      <dsp:spPr>
        <a:xfrm>
          <a:off x="0" y="3427241"/>
          <a:ext cx="571045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90514-0468-433D-AF14-3DE4FFAA8A8C}">
      <dsp:nvSpPr>
        <dsp:cNvPr id="0" name=""/>
        <dsp:cNvSpPr/>
      </dsp:nvSpPr>
      <dsp:spPr>
        <a:xfrm>
          <a:off x="285522" y="3146801"/>
          <a:ext cx="3997315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089" tIns="0" rIns="15108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Rashmi (1910990273)</a:t>
          </a:r>
          <a:endParaRPr lang="en-US" sz="1900" kern="1200"/>
        </a:p>
      </dsp:txBody>
      <dsp:txXfrm>
        <a:off x="312902" y="3174181"/>
        <a:ext cx="3942555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9EFC0-4E4B-41C8-BACB-91F8589FC843}">
      <dsp:nvSpPr>
        <dsp:cNvPr id="0" name=""/>
        <dsp:cNvSpPr/>
      </dsp:nvSpPr>
      <dsp:spPr>
        <a:xfrm>
          <a:off x="2108606" y="1940"/>
          <a:ext cx="8434424" cy="10053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651" tIns="255367" rIns="163651" bIns="25536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Connecting our static webpages with the data mining script to turn it into a fully functioning dynamic website.</a:t>
          </a:r>
        </a:p>
      </dsp:txBody>
      <dsp:txXfrm>
        <a:off x="2108606" y="1940"/>
        <a:ext cx="8434424" cy="1005383"/>
      </dsp:txXfrm>
    </dsp:sp>
    <dsp:sp modelId="{4660A3C3-D902-4315-9908-E8347BF80E75}">
      <dsp:nvSpPr>
        <dsp:cNvPr id="0" name=""/>
        <dsp:cNvSpPr/>
      </dsp:nvSpPr>
      <dsp:spPr>
        <a:xfrm>
          <a:off x="0" y="1940"/>
          <a:ext cx="2108606" cy="1005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80" tIns="99310" rIns="111580" bIns="993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Connecting</a:t>
          </a:r>
        </a:p>
      </dsp:txBody>
      <dsp:txXfrm>
        <a:off x="0" y="1940"/>
        <a:ext cx="2108606" cy="1005383"/>
      </dsp:txXfrm>
    </dsp:sp>
    <dsp:sp modelId="{BD0AF394-D1CD-4DEE-A946-ACA9A3816AB4}">
      <dsp:nvSpPr>
        <dsp:cNvPr id="0" name=""/>
        <dsp:cNvSpPr/>
      </dsp:nvSpPr>
      <dsp:spPr>
        <a:xfrm>
          <a:off x="2108606" y="1067646"/>
          <a:ext cx="8434424" cy="10053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651" tIns="255367" rIns="163651" bIns="25536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Handling results of various search categories across the different e-commerce platforms. </a:t>
          </a:r>
        </a:p>
      </dsp:txBody>
      <dsp:txXfrm>
        <a:off x="2108606" y="1067646"/>
        <a:ext cx="8434424" cy="1005383"/>
      </dsp:txXfrm>
    </dsp:sp>
    <dsp:sp modelId="{B7403E42-F5A1-441A-A6E1-5332A830FF09}">
      <dsp:nvSpPr>
        <dsp:cNvPr id="0" name=""/>
        <dsp:cNvSpPr/>
      </dsp:nvSpPr>
      <dsp:spPr>
        <a:xfrm>
          <a:off x="0" y="1067646"/>
          <a:ext cx="2108606" cy="1005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80" tIns="99310" rIns="111580" bIns="993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Handling</a:t>
          </a:r>
        </a:p>
      </dsp:txBody>
      <dsp:txXfrm>
        <a:off x="0" y="1067646"/>
        <a:ext cx="2108606" cy="1005383"/>
      </dsp:txXfrm>
    </dsp:sp>
    <dsp:sp modelId="{00EB80CF-5849-43C4-8430-F156A0027479}">
      <dsp:nvSpPr>
        <dsp:cNvPr id="0" name=""/>
        <dsp:cNvSpPr/>
      </dsp:nvSpPr>
      <dsp:spPr>
        <a:xfrm>
          <a:off x="2108606" y="2133352"/>
          <a:ext cx="8434424" cy="10053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651" tIns="255367" rIns="163651" bIns="25536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Optimizing searches on our platform and providing filters for the same.</a:t>
          </a:r>
        </a:p>
      </dsp:txBody>
      <dsp:txXfrm>
        <a:off x="2108606" y="2133352"/>
        <a:ext cx="8434424" cy="1005383"/>
      </dsp:txXfrm>
    </dsp:sp>
    <dsp:sp modelId="{C32EF133-B653-496E-90F1-C58B1F66318D}">
      <dsp:nvSpPr>
        <dsp:cNvPr id="0" name=""/>
        <dsp:cNvSpPr/>
      </dsp:nvSpPr>
      <dsp:spPr>
        <a:xfrm>
          <a:off x="0" y="2133352"/>
          <a:ext cx="2108606" cy="1005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80" tIns="99310" rIns="111580" bIns="993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Optimizing</a:t>
          </a:r>
        </a:p>
      </dsp:txBody>
      <dsp:txXfrm>
        <a:off x="0" y="2133352"/>
        <a:ext cx="2108606" cy="1005383"/>
      </dsp:txXfrm>
    </dsp:sp>
    <dsp:sp modelId="{2CE13511-0D66-4F5F-BA44-67D29D8E76BB}">
      <dsp:nvSpPr>
        <dsp:cNvPr id="0" name=""/>
        <dsp:cNvSpPr/>
      </dsp:nvSpPr>
      <dsp:spPr>
        <a:xfrm>
          <a:off x="2108606" y="3199059"/>
          <a:ext cx="8434424" cy="10053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651" tIns="255367" rIns="163651" bIns="25536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Mining and displaying current best deals available across the e-commerce websites.</a:t>
          </a:r>
        </a:p>
      </dsp:txBody>
      <dsp:txXfrm>
        <a:off x="2108606" y="3199059"/>
        <a:ext cx="8434424" cy="1005383"/>
      </dsp:txXfrm>
    </dsp:sp>
    <dsp:sp modelId="{CA62FC7B-1B24-4DF6-92AB-F6C44915D026}">
      <dsp:nvSpPr>
        <dsp:cNvPr id="0" name=""/>
        <dsp:cNvSpPr/>
      </dsp:nvSpPr>
      <dsp:spPr>
        <a:xfrm>
          <a:off x="0" y="3199059"/>
          <a:ext cx="2108606" cy="1005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80" tIns="99310" rIns="111580" bIns="993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Mining and displaying</a:t>
          </a:r>
        </a:p>
      </dsp:txBody>
      <dsp:txXfrm>
        <a:off x="0" y="3199059"/>
        <a:ext cx="2108606" cy="1005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Saturday, May 28,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7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Saturday, May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Saturday, May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1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Saturday, May 28,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7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Saturday, May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3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Saturday, May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1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Saturday, May 28,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1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Saturday, May 28,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7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Saturday, May 28,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0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Saturday, May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Saturday, May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Saturday, May 28,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1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4">
            <a:extLst>
              <a:ext uri="{FF2B5EF4-FFF2-40B4-BE49-F238E27FC236}">
                <a16:creationId xmlns:a16="http://schemas.microsoft.com/office/drawing/2014/main" id="{7EFEBD0A-2B1C-42AB-A2F4-3493E48F3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0E75F744-7372-4A4D-9F05-470883FF9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Rectangle 58">
            <a:extLst>
              <a:ext uri="{FF2B5EF4-FFF2-40B4-BE49-F238E27FC236}">
                <a16:creationId xmlns:a16="http://schemas.microsoft.com/office/drawing/2014/main" id="{42A84D6C-D535-43BB-9843-5103F1407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977777" cy="2967606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cs typeface="Calibri Light"/>
              </a:rPr>
              <a:t>SmartComp</a:t>
            </a:r>
            <a:endParaRPr lang="en-GB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4977777" cy="2192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dirty="0">
                <a:ea typeface="+mn-lt"/>
                <a:cs typeface="+mn-lt"/>
              </a:rPr>
              <a:t>A smart tool to compare and analyse prices and reviews of products across various e-commerce websites.</a:t>
            </a:r>
            <a:endParaRPr lang="en-US" dirty="0"/>
          </a:p>
        </p:txBody>
      </p:sp>
      <p:sp>
        <p:nvSpPr>
          <p:cNvPr id="67" name="Rectangle 60">
            <a:extLst>
              <a:ext uri="{FF2B5EF4-FFF2-40B4-BE49-F238E27FC236}">
                <a16:creationId xmlns:a16="http://schemas.microsoft.com/office/drawing/2014/main" id="{15F387C8-7A98-428C-A38B-51332E18A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rgbClr val="922A46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7A2690FF-0EFE-FE0F-D180-C8660EED0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20" r="28715" b="-2"/>
          <a:stretch/>
        </p:blipFill>
        <p:spPr>
          <a:xfrm>
            <a:off x="6484677" y="5599"/>
            <a:ext cx="5018476" cy="6852391"/>
          </a:xfrm>
          <a:prstGeom prst="rect">
            <a:avLst/>
          </a:prstGeom>
        </p:spPr>
      </p:pic>
      <p:cxnSp>
        <p:nvCxnSpPr>
          <p:cNvPr id="68" name="Straight Connector 62">
            <a:extLst>
              <a:ext uri="{FF2B5EF4-FFF2-40B4-BE49-F238E27FC236}">
                <a16:creationId xmlns:a16="http://schemas.microsoft.com/office/drawing/2014/main" id="{3D901993-74B3-400C-B05A-8A0D31536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922A4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4">
            <a:extLst>
              <a:ext uri="{FF2B5EF4-FFF2-40B4-BE49-F238E27FC236}">
                <a16:creationId xmlns:a16="http://schemas.microsoft.com/office/drawing/2014/main" id="{730F885D-4D31-4126-8405-49A6BE4EB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922A4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88A3AEA-8067-474F-940E-BD5B58D88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DC949-1C13-FBC2-1EDF-47DA9B80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940910"/>
            <a:ext cx="5069451" cy="4976179"/>
          </a:xfrm>
        </p:spPr>
        <p:txBody>
          <a:bodyPr>
            <a:normAutofit/>
          </a:bodyPr>
          <a:lstStyle/>
          <a:p>
            <a:r>
              <a:rPr lang="en-GB"/>
              <a:t>Team Members: </a:t>
            </a:r>
          </a:p>
        </p:txBody>
      </p:sp>
      <p:cxnSp>
        <p:nvCxnSpPr>
          <p:cNvPr id="52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FF80960A-D831-0725-E741-8791CC6CA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868635"/>
              </p:ext>
            </p:extLst>
          </p:nvPr>
        </p:nvGraphicFramePr>
        <p:xfrm>
          <a:off x="5766179" y="805218"/>
          <a:ext cx="5710451" cy="532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45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E323-A83B-A9F3-4773-4DDDCCB6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48632"/>
            <a:ext cx="10543032" cy="1325563"/>
          </a:xfrm>
        </p:spPr>
        <p:txBody>
          <a:bodyPr/>
          <a:lstStyle/>
          <a:p>
            <a:r>
              <a:rPr lang="en-GB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E010-CCDD-BE4E-FA08-DDF6499E3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2065707"/>
            <a:ext cx="10543031" cy="42063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dirty="0">
                <a:latin typeface="Univers Light"/>
                <a:ea typeface="+mn-lt"/>
                <a:cs typeface="+mn-lt"/>
              </a:rPr>
              <a:t>Users access the internet and get the information through different E-commerce websites. This approach to find and compare data from different websites is a time-consuming task.</a:t>
            </a:r>
          </a:p>
          <a:p>
            <a:pPr marL="0" indent="0">
              <a:buNone/>
            </a:pPr>
            <a:endParaRPr lang="en-GB" dirty="0">
              <a:latin typeface="Univers Ligh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latin typeface="Univers Light"/>
                <a:ea typeface="+mn-lt"/>
                <a:cs typeface="+mn-lt"/>
              </a:rPr>
              <a:t>To ease this process, we will enable the user to use our search engine which launches web crawler that dynamically crawls different e-commerce websites for deals on the searched product, which is presented in an easy to compare format along with the analysis of the reviews provided by the customers.</a:t>
            </a:r>
            <a:endParaRPr lang="en-GB">
              <a:latin typeface="Univers Light"/>
            </a:endParaRPr>
          </a:p>
        </p:txBody>
      </p:sp>
    </p:spTree>
    <p:extLst>
      <p:ext uri="{BB962C8B-B14F-4D97-AF65-F5344CB8AC3E}">
        <p14:creationId xmlns:p14="http://schemas.microsoft.com/office/powerpoint/2010/main" val="94093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34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36">
            <a:extLst>
              <a:ext uri="{FF2B5EF4-FFF2-40B4-BE49-F238E27FC236}">
                <a16:creationId xmlns:a16="http://schemas.microsoft.com/office/drawing/2014/main" id="{B491604C-EE21-4D0A-8D56-927732E43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5" name="Rectangle 38">
            <a:extLst>
              <a:ext uri="{FF2B5EF4-FFF2-40B4-BE49-F238E27FC236}">
                <a16:creationId xmlns:a16="http://schemas.microsoft.com/office/drawing/2014/main" id="{7F39353F-589B-4D7F-87EC-D56C9C099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6" name="Rectangle 40">
            <a:extLst>
              <a:ext uri="{FF2B5EF4-FFF2-40B4-BE49-F238E27FC236}">
                <a16:creationId xmlns:a16="http://schemas.microsoft.com/office/drawing/2014/main" id="{07D7F447-12C3-4CC9-B4EF-3C855E1A0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B979B-8D28-F866-E18E-B74026CA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8525" y="2519467"/>
            <a:ext cx="3541011" cy="15045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Our Product Design</a:t>
            </a:r>
          </a:p>
        </p:txBody>
      </p:sp>
      <p:sp>
        <p:nvSpPr>
          <p:cNvPr id="77" name="Rectangle 42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-14198"/>
            <a:ext cx="694944" cy="6943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30" name="Graphic 5" descr="Paint">
            <a:extLst>
              <a:ext uri="{FF2B5EF4-FFF2-40B4-BE49-F238E27FC236}">
                <a16:creationId xmlns:a16="http://schemas.microsoft.com/office/drawing/2014/main" id="{C6307604-FC67-98DE-1681-D9227AF78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895" y="685800"/>
            <a:ext cx="5191877" cy="5191877"/>
          </a:xfrm>
          <a:prstGeom prst="rect">
            <a:avLst/>
          </a:prstGeom>
        </p:spPr>
      </p:pic>
      <p:cxnSp>
        <p:nvCxnSpPr>
          <p:cNvPr id="78" name="Straight Connector 44">
            <a:extLst>
              <a:ext uri="{FF2B5EF4-FFF2-40B4-BE49-F238E27FC236}">
                <a16:creationId xmlns:a16="http://schemas.microsoft.com/office/drawing/2014/main" id="{7CE57391-2C1D-432D-BFC8-736FCA729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46">
            <a:extLst>
              <a:ext uri="{FF2B5EF4-FFF2-40B4-BE49-F238E27FC236}">
                <a16:creationId xmlns:a16="http://schemas.microsoft.com/office/drawing/2014/main" id="{93755B93-EFDE-45FB-AB49-08D045340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21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B491604C-EE21-4D0A-8D56-927732E43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7F39353F-589B-4D7F-87EC-D56C9C099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7D7F447-12C3-4CC9-B4EF-3C855E1A0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3DD9B-4F86-F268-1546-5AA74909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237" y="2561220"/>
            <a:ext cx="4720545" cy="1421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Our Progress &amp; Tools Used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-14198"/>
            <a:ext cx="694944" cy="6943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8" name="Graphic 5" descr="Download">
            <a:extLst>
              <a:ext uri="{FF2B5EF4-FFF2-40B4-BE49-F238E27FC236}">
                <a16:creationId xmlns:a16="http://schemas.microsoft.com/office/drawing/2014/main" id="{C2FF16BD-90FC-A1ED-1371-309EDEE40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895" y="685800"/>
            <a:ext cx="5191877" cy="5191877"/>
          </a:xfrm>
          <a:prstGeom prst="rect">
            <a:avLst/>
          </a:prstGeom>
        </p:spPr>
      </p:pic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7CE57391-2C1D-432D-BFC8-736FCA729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id="{93755B93-EFDE-45FB-AB49-08D045340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01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50A9-D675-7C55-D0DD-3D7DBD3D4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55" y="1324584"/>
            <a:ext cx="11315469" cy="42063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800" dirty="0">
                <a:latin typeface="Univers Light"/>
              </a:rPr>
              <a:t> Prototype of our product ideated and designed. </a:t>
            </a:r>
            <a:br>
              <a:rPr lang="en-GB" sz="2800" dirty="0">
                <a:latin typeface="Univers Light"/>
              </a:rPr>
            </a:br>
            <a:r>
              <a:rPr lang="en-GB" sz="2800" dirty="0">
                <a:solidFill>
                  <a:srgbClr val="2C3948"/>
                </a:solidFill>
                <a:latin typeface="Univers Light"/>
              </a:rPr>
              <a:t> (Figma)</a:t>
            </a:r>
            <a:endParaRPr lang="en-US" sz="2800">
              <a:solidFill>
                <a:srgbClr val="2C3948"/>
              </a:solidFill>
              <a:latin typeface="Univers Light"/>
            </a:endParaRPr>
          </a:p>
          <a:p>
            <a:endParaRPr lang="en-GB" sz="2800" dirty="0">
              <a:latin typeface="Univers Light"/>
            </a:endParaRPr>
          </a:p>
          <a:p>
            <a:r>
              <a:rPr lang="en-GB" sz="2800" dirty="0">
                <a:latin typeface="Univers Light"/>
              </a:rPr>
              <a:t> Static webpage made for the same. </a:t>
            </a:r>
            <a:br>
              <a:rPr lang="en-GB" sz="2800" dirty="0">
                <a:latin typeface="Univers Light"/>
              </a:rPr>
            </a:br>
            <a:r>
              <a:rPr lang="en-GB" sz="2800" dirty="0">
                <a:solidFill>
                  <a:srgbClr val="2C3948"/>
                </a:solidFill>
                <a:latin typeface="Univers Light"/>
              </a:rPr>
              <a:t> (HTML, CSS, JS, </a:t>
            </a:r>
            <a:r>
              <a:rPr lang="en-GB" sz="2800" dirty="0" err="1">
                <a:solidFill>
                  <a:srgbClr val="2C3948"/>
                </a:solidFill>
                <a:latin typeface="Univers Light"/>
              </a:rPr>
              <a:t>JQuery</a:t>
            </a:r>
            <a:r>
              <a:rPr lang="en-GB" sz="2800" dirty="0">
                <a:solidFill>
                  <a:srgbClr val="2C3948"/>
                </a:solidFill>
                <a:latin typeface="Univers Light"/>
              </a:rPr>
              <a:t>, Bootstrap)</a:t>
            </a:r>
          </a:p>
          <a:p>
            <a:pPr marL="0" indent="0">
              <a:buNone/>
            </a:pPr>
            <a:endParaRPr lang="en-GB" sz="2800" dirty="0">
              <a:latin typeface="Univers Light"/>
            </a:endParaRPr>
          </a:p>
          <a:p>
            <a:r>
              <a:rPr lang="en-GB" sz="2800" dirty="0">
                <a:latin typeface="Univers Light"/>
              </a:rPr>
              <a:t> Data mining via web scrapping from Amazon, Flipkart and</a:t>
            </a:r>
            <a:br>
              <a:rPr lang="en-GB" sz="2800" dirty="0">
                <a:latin typeface="Univers Light"/>
              </a:rPr>
            </a:br>
            <a:r>
              <a:rPr lang="en-GB" sz="2800" dirty="0">
                <a:latin typeface="Univers Light"/>
              </a:rPr>
              <a:t> Myntra successful.</a:t>
            </a:r>
            <a:br>
              <a:rPr lang="en-GB" sz="2800" dirty="0">
                <a:latin typeface="Univers Light"/>
              </a:rPr>
            </a:br>
            <a:r>
              <a:rPr lang="en-GB" sz="2800" dirty="0">
                <a:latin typeface="Univers Light"/>
              </a:rPr>
              <a:t> (Python, Selenium,</a:t>
            </a:r>
            <a:r>
              <a:rPr lang="en-GB" sz="2800" dirty="0">
                <a:latin typeface="Univers Light"/>
                <a:ea typeface="+mn-lt"/>
                <a:cs typeface="+mn-lt"/>
              </a:rPr>
              <a:t> XPATH, </a:t>
            </a:r>
            <a:r>
              <a:rPr lang="en-GB" sz="2800" dirty="0">
                <a:latin typeface="Univers Light"/>
              </a:rPr>
              <a:t>Beautiful Soup, </a:t>
            </a:r>
            <a:r>
              <a:rPr lang="en-GB" sz="2800" dirty="0" err="1">
                <a:latin typeface="Univers Light"/>
              </a:rPr>
              <a:t>ChromeDriverManager</a:t>
            </a:r>
            <a:r>
              <a:rPr lang="en-GB" sz="2800" dirty="0">
                <a:latin typeface="Univers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328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491604C-EE21-4D0A-8D56-927732E43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39353F-589B-4D7F-87EC-D56C9C099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D7F447-12C3-4CC9-B4EF-3C855E1A0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BEA7C-5B81-DAA8-B0D3-680436AD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675" y="2843056"/>
            <a:ext cx="4720545" cy="867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Our Next Steps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-14198"/>
            <a:ext cx="694944" cy="6943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37" name="Graphic 5" descr="Shoe footprints">
            <a:extLst>
              <a:ext uri="{FF2B5EF4-FFF2-40B4-BE49-F238E27FC236}">
                <a16:creationId xmlns:a16="http://schemas.microsoft.com/office/drawing/2014/main" id="{91722190-9E81-EE8A-2406-10F2371DA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895" y="685800"/>
            <a:ext cx="5191877" cy="519187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CE57391-2C1D-432D-BFC8-736FCA729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755B93-EFDE-45FB-AB49-08D045340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2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B2399D2-C1DF-5CCC-0FD6-ECA7D0A10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69737"/>
              </p:ext>
            </p:extLst>
          </p:nvPr>
        </p:nvGraphicFramePr>
        <p:xfrm>
          <a:off x="827721" y="1324583"/>
          <a:ext cx="10543031" cy="4206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91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5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27">
            <a:extLst>
              <a:ext uri="{FF2B5EF4-FFF2-40B4-BE49-F238E27FC236}">
                <a16:creationId xmlns:a16="http://schemas.microsoft.com/office/drawing/2014/main" id="{B491604C-EE21-4D0A-8D56-927732E43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7F39353F-589B-4D7F-87EC-D56C9C099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3" name="Rectangle 31">
            <a:extLst>
              <a:ext uri="{FF2B5EF4-FFF2-40B4-BE49-F238E27FC236}">
                <a16:creationId xmlns:a16="http://schemas.microsoft.com/office/drawing/2014/main" id="{07D7F447-12C3-4CC9-B4EF-3C855E1A0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74D39-7F4B-FCD8-3B84-3D82EE99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675" y="2843056"/>
            <a:ext cx="4720545" cy="867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  You.</a:t>
            </a:r>
          </a:p>
        </p:txBody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-14198"/>
            <a:ext cx="694944" cy="6943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6DC7F837-BA0D-9AD3-BD2B-F1CB3223A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895" y="685800"/>
            <a:ext cx="5191877" cy="5191877"/>
          </a:xfrm>
          <a:prstGeom prst="rect">
            <a:avLst/>
          </a:prstGeom>
        </p:spPr>
      </p:pic>
      <p:cxnSp>
        <p:nvCxnSpPr>
          <p:cNvPr id="45" name="Straight Connector 35">
            <a:extLst>
              <a:ext uri="{FF2B5EF4-FFF2-40B4-BE49-F238E27FC236}">
                <a16:creationId xmlns:a16="http://schemas.microsoft.com/office/drawing/2014/main" id="{7CE57391-2C1D-432D-BFC8-736FCA729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7">
            <a:extLst>
              <a:ext uri="{FF2B5EF4-FFF2-40B4-BE49-F238E27FC236}">
                <a16:creationId xmlns:a16="http://schemas.microsoft.com/office/drawing/2014/main" id="{93755B93-EFDE-45FB-AB49-08D045340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17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OffsetVTI</vt:lpstr>
      <vt:lpstr>SmartComp</vt:lpstr>
      <vt:lpstr>Team Members: </vt:lpstr>
      <vt:lpstr>Problem Statement:</vt:lpstr>
      <vt:lpstr>Our Product Design</vt:lpstr>
      <vt:lpstr>Our Progress &amp; Tools Used</vt:lpstr>
      <vt:lpstr>PowerPoint Presentation</vt:lpstr>
      <vt:lpstr>Our Next Steps</vt:lpstr>
      <vt:lpstr>PowerPoint Presentation</vt:lpstr>
      <vt:lpstr>Thank 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342</cp:revision>
  <dcterms:created xsi:type="dcterms:W3CDTF">2022-05-28T12:24:33Z</dcterms:created>
  <dcterms:modified xsi:type="dcterms:W3CDTF">2022-05-28T14:25:31Z</dcterms:modified>
</cp:coreProperties>
</file>