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Hackathon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2532" y="3967712"/>
            <a:ext cx="7766936" cy="1096899"/>
          </a:xfrm>
        </p:spPr>
        <p:txBody>
          <a:bodyPr/>
          <a:lstStyle/>
          <a:p>
            <a:pPr algn="ctr"/>
            <a:r>
              <a:rPr lang="en-US" dirty="0" smtClean="0"/>
              <a:t>11-September-2023</a:t>
            </a:r>
          </a:p>
          <a:p>
            <a:pPr algn="ctr"/>
            <a:r>
              <a:rPr lang="en-US" dirty="0" smtClean="0"/>
              <a:t>Aarchishya Kapoor-1192702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30000" smtClean="0">
                <a:ln>
                  <a:noFill/>
                </a:ln>
                <a:solidFill>
                  <a:srgbClr val="FFFFFF"/>
                </a:solidFill>
                <a:effectLst/>
                <a:latin typeface="Open Sans"/>
              </a:rPr>
              <a:t>1192702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552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r>
              <a:rPr lang="en-US" dirty="0" smtClean="0"/>
              <a:t> component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36" y="1487054"/>
            <a:ext cx="10757376" cy="5006109"/>
          </a:xfrm>
        </p:spPr>
      </p:pic>
    </p:spTree>
    <p:extLst>
      <p:ext uri="{BB962C8B-B14F-4D97-AF65-F5344CB8AC3E}">
        <p14:creationId xmlns:p14="http://schemas.microsoft.com/office/powerpoint/2010/main" val="1280949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75" y="1403206"/>
            <a:ext cx="10699281" cy="4905230"/>
          </a:xfrm>
        </p:spPr>
      </p:pic>
    </p:spTree>
    <p:extLst>
      <p:ext uri="{BB962C8B-B14F-4D97-AF65-F5344CB8AC3E}">
        <p14:creationId xmlns:p14="http://schemas.microsoft.com/office/powerpoint/2010/main" val="382620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form with Validations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55" y="1413165"/>
            <a:ext cx="10407592" cy="5255490"/>
          </a:xfrm>
        </p:spPr>
      </p:pic>
    </p:spTree>
    <p:extLst>
      <p:ext uri="{BB962C8B-B14F-4D97-AF65-F5344CB8AC3E}">
        <p14:creationId xmlns:p14="http://schemas.microsoft.com/office/powerpoint/2010/main" val="412612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you register a customer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63" y="1413163"/>
            <a:ext cx="10372922" cy="5209309"/>
          </a:xfrm>
        </p:spPr>
      </p:pic>
    </p:spTree>
    <p:extLst>
      <p:ext uri="{BB962C8B-B14F-4D97-AF65-F5344CB8AC3E}">
        <p14:creationId xmlns:p14="http://schemas.microsoft.com/office/powerpoint/2010/main" val="409467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930400"/>
            <a:ext cx="9762836" cy="4776277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form with Validations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7473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credentials are valid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10682258" cy="4652510"/>
          </a:xfrm>
        </p:spPr>
      </p:pic>
    </p:spTree>
    <p:extLst>
      <p:ext uri="{BB962C8B-B14F-4D97-AF65-F5344CB8AC3E}">
        <p14:creationId xmlns:p14="http://schemas.microsoft.com/office/powerpoint/2010/main" val="428665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for that Particular User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48508"/>
            <a:ext cx="10429626" cy="5320147"/>
          </a:xfrm>
        </p:spPr>
      </p:pic>
    </p:spTree>
    <p:extLst>
      <p:ext uri="{BB962C8B-B14F-4D97-AF65-F5344CB8AC3E}">
        <p14:creationId xmlns:p14="http://schemas.microsoft.com/office/powerpoint/2010/main" val="356388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 Portal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30915"/>
            <a:ext cx="10544782" cy="5200794"/>
          </a:xfrm>
        </p:spPr>
      </p:pic>
    </p:spTree>
    <p:extLst>
      <p:ext uri="{BB962C8B-B14F-4D97-AF65-F5344CB8AC3E}">
        <p14:creationId xmlns:p14="http://schemas.microsoft.com/office/powerpoint/2010/main" val="4080606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Code- Register Component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65" y="1376219"/>
            <a:ext cx="10408996" cy="5181599"/>
          </a:xfrm>
        </p:spPr>
      </p:pic>
    </p:spTree>
    <p:extLst>
      <p:ext uri="{BB962C8B-B14F-4D97-AF65-F5344CB8AC3E}">
        <p14:creationId xmlns:p14="http://schemas.microsoft.com/office/powerpoint/2010/main" val="4076826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component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22" y="1366983"/>
            <a:ext cx="10514355" cy="4913744"/>
          </a:xfrm>
        </p:spPr>
      </p:pic>
    </p:spTree>
    <p:extLst>
      <p:ext uri="{BB962C8B-B14F-4D97-AF65-F5344CB8AC3E}">
        <p14:creationId xmlns:p14="http://schemas.microsoft.com/office/powerpoint/2010/main" val="7109446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38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Open Sans</vt:lpstr>
      <vt:lpstr>Trebuchet MS</vt:lpstr>
      <vt:lpstr>Wingdings 3</vt:lpstr>
      <vt:lpstr>Facet</vt:lpstr>
      <vt:lpstr>Angular Hackathon</vt:lpstr>
      <vt:lpstr>Register form with Validations</vt:lpstr>
      <vt:lpstr>When you register a customer</vt:lpstr>
      <vt:lpstr>Login form with Validations</vt:lpstr>
      <vt:lpstr>If credentials are valid</vt:lpstr>
      <vt:lpstr>Dashboard for that Particular User</vt:lpstr>
      <vt:lpstr>Payment Portal</vt:lpstr>
      <vt:lpstr>Code- Register Component</vt:lpstr>
      <vt:lpstr>Login component</vt:lpstr>
      <vt:lpstr>Dashboard component</vt:lpstr>
      <vt:lpstr>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Hackathon</dc:title>
  <dc:creator>aarchishya kapoor</dc:creator>
  <cp:lastModifiedBy>aarchishya kapoor</cp:lastModifiedBy>
  <cp:revision>3</cp:revision>
  <dcterms:created xsi:type="dcterms:W3CDTF">2023-09-14T04:09:26Z</dcterms:created>
  <dcterms:modified xsi:type="dcterms:W3CDTF">2023-09-15T05:51:08Z</dcterms:modified>
</cp:coreProperties>
</file>