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6"/>
  </p:notesMasterIdLst>
  <p:sldIdLst>
    <p:sldId id="256" r:id="rId2"/>
    <p:sldId id="257" r:id="rId3"/>
    <p:sldId id="259" r:id="rId4"/>
    <p:sldId id="260" r:id="rId5"/>
    <p:sldId id="267" r:id="rId6"/>
    <p:sldId id="287" r:id="rId7"/>
    <p:sldId id="261" r:id="rId8"/>
    <p:sldId id="265" r:id="rId9"/>
    <p:sldId id="288" r:id="rId10"/>
    <p:sldId id="268" r:id="rId11"/>
    <p:sldId id="262" r:id="rId12"/>
    <p:sldId id="263" r:id="rId13"/>
    <p:sldId id="275" r:id="rId14"/>
    <p:sldId id="285" r:id="rId15"/>
    <p:sldId id="284" r:id="rId16"/>
    <p:sldId id="286" r:id="rId17"/>
    <p:sldId id="283" r:id="rId18"/>
    <p:sldId id="289" r:id="rId19"/>
    <p:sldId id="291" r:id="rId20"/>
    <p:sldId id="276" r:id="rId21"/>
    <p:sldId id="277" r:id="rId22"/>
    <p:sldId id="278" r:id="rId23"/>
    <p:sldId id="279" r:id="rId24"/>
    <p:sldId id="280" r:id="rId25"/>
    <p:sldId id="281" r:id="rId26"/>
    <p:sldId id="292" r:id="rId27"/>
    <p:sldId id="290" r:id="rId28"/>
    <p:sldId id="293" r:id="rId29"/>
    <p:sldId id="294" r:id="rId30"/>
    <p:sldId id="295" r:id="rId31"/>
    <p:sldId id="296" r:id="rId32"/>
    <p:sldId id="298" r:id="rId33"/>
    <p:sldId id="297" r:id="rId34"/>
    <p:sldId id="29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B9F098-C1E9-4382-A647-B135E4D76A22}" v="22" dt="2020-05-10T02:06:03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19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22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 Chabot" userId="edf1aaf37886921c" providerId="LiveId" clId="{C0B9F098-C1E9-4382-A647-B135E4D76A22}"/>
    <pc:docChg chg="undo redo custSel mod addSld delSld modSld sldOrd">
      <pc:chgData name="Marcel Chabot" userId="edf1aaf37886921c" providerId="LiveId" clId="{C0B9F098-C1E9-4382-A647-B135E4D76A22}" dt="2020-05-10T02:06:22.801" v="1899" actId="14100"/>
      <pc:docMkLst>
        <pc:docMk/>
      </pc:docMkLst>
      <pc:sldChg chg="modSp mod">
        <pc:chgData name="Marcel Chabot" userId="edf1aaf37886921c" providerId="LiveId" clId="{C0B9F098-C1E9-4382-A647-B135E4D76A22}" dt="2020-04-30T00:25:48.092" v="1168" actId="27636"/>
        <pc:sldMkLst>
          <pc:docMk/>
          <pc:sldMk cId="578897704" sldId="260"/>
        </pc:sldMkLst>
        <pc:spChg chg="mod">
          <ac:chgData name="Marcel Chabot" userId="edf1aaf37886921c" providerId="LiveId" clId="{C0B9F098-C1E9-4382-A647-B135E4D76A22}" dt="2020-04-30T00:25:48.092" v="1168" actId="27636"/>
          <ac:spMkLst>
            <pc:docMk/>
            <pc:sldMk cId="578897704" sldId="260"/>
            <ac:spMk id="3" creationId="{FD7EC304-70A8-4153-8975-59BE815F83AB}"/>
          </ac:spMkLst>
        </pc:spChg>
      </pc:sldChg>
      <pc:sldChg chg="ord">
        <pc:chgData name="Marcel Chabot" userId="edf1aaf37886921c" providerId="LiveId" clId="{C0B9F098-C1E9-4382-A647-B135E4D76A22}" dt="2020-04-30T00:49:35.737" v="1625"/>
        <pc:sldMkLst>
          <pc:docMk/>
          <pc:sldMk cId="919406652" sldId="261"/>
        </pc:sldMkLst>
      </pc:sldChg>
      <pc:sldChg chg="modSp mod">
        <pc:chgData name="Marcel Chabot" userId="edf1aaf37886921c" providerId="LiveId" clId="{C0B9F098-C1E9-4382-A647-B135E4D76A22}" dt="2020-05-10T01:36:10.060" v="1875" actId="20577"/>
        <pc:sldMkLst>
          <pc:docMk/>
          <pc:sldMk cId="2029253467" sldId="263"/>
        </pc:sldMkLst>
        <pc:spChg chg="mod">
          <ac:chgData name="Marcel Chabot" userId="edf1aaf37886921c" providerId="LiveId" clId="{C0B9F098-C1E9-4382-A647-B135E4D76A22}" dt="2020-05-10T01:36:10.060" v="1875" actId="20577"/>
          <ac:spMkLst>
            <pc:docMk/>
            <pc:sldMk cId="2029253467" sldId="263"/>
            <ac:spMk id="3" creationId="{00000000-0000-0000-0000-000000000000}"/>
          </ac:spMkLst>
        </pc:spChg>
      </pc:sldChg>
      <pc:sldChg chg="modSp mod ord">
        <pc:chgData name="Marcel Chabot" userId="edf1aaf37886921c" providerId="LiveId" clId="{C0B9F098-C1E9-4382-A647-B135E4D76A22}" dt="2020-05-10T01:30:44.795" v="1867" actId="20577"/>
        <pc:sldMkLst>
          <pc:docMk/>
          <pc:sldMk cId="2428720347" sldId="267"/>
        </pc:sldMkLst>
        <pc:spChg chg="mod">
          <ac:chgData name="Marcel Chabot" userId="edf1aaf37886921c" providerId="LiveId" clId="{C0B9F098-C1E9-4382-A647-B135E4D76A22}" dt="2020-05-10T01:30:44.795" v="1867" actId="20577"/>
          <ac:spMkLst>
            <pc:docMk/>
            <pc:sldMk cId="2428720347" sldId="267"/>
            <ac:spMk id="3" creationId="{00000000-0000-0000-0000-000000000000}"/>
          </ac:spMkLst>
        </pc:spChg>
      </pc:sldChg>
      <pc:sldChg chg="modSp mod ord">
        <pc:chgData name="Marcel Chabot" userId="edf1aaf37886921c" providerId="LiveId" clId="{C0B9F098-C1E9-4382-A647-B135E4D76A22}" dt="2020-04-30T00:59:28.821" v="1633"/>
        <pc:sldMkLst>
          <pc:docMk/>
          <pc:sldMk cId="1591249590" sldId="268"/>
        </pc:sldMkLst>
        <pc:spChg chg="mod">
          <ac:chgData name="Marcel Chabot" userId="edf1aaf37886921c" providerId="LiveId" clId="{C0B9F098-C1E9-4382-A647-B135E4D76A22}" dt="2020-04-30T00:59:15.876" v="1631" actId="1076"/>
          <ac:spMkLst>
            <pc:docMk/>
            <pc:sldMk cId="1591249590" sldId="268"/>
            <ac:spMk id="7" creationId="{00000000-0000-0000-0000-000000000000}"/>
          </ac:spMkLst>
        </pc:spChg>
      </pc:sldChg>
      <pc:sldChg chg="ord">
        <pc:chgData name="Marcel Chabot" userId="edf1aaf37886921c" providerId="LiveId" clId="{C0B9F098-C1E9-4382-A647-B135E4D76A22}" dt="2020-05-10T01:36:24.921" v="1877"/>
        <pc:sldMkLst>
          <pc:docMk/>
          <pc:sldMk cId="3621669842" sldId="275"/>
        </pc:sldMkLst>
      </pc:sldChg>
      <pc:sldChg chg="addSp delSp modSp new del mod">
        <pc:chgData name="Marcel Chabot" userId="edf1aaf37886921c" providerId="LiveId" clId="{C0B9F098-C1E9-4382-A647-B135E4D76A22}" dt="2020-04-29T19:35:35.824" v="57" actId="47"/>
        <pc:sldMkLst>
          <pc:docMk/>
          <pc:sldMk cId="1661780824" sldId="282"/>
        </pc:sldMkLst>
        <pc:spChg chg="mod">
          <ac:chgData name="Marcel Chabot" userId="edf1aaf37886921c" providerId="LiveId" clId="{C0B9F098-C1E9-4382-A647-B135E4D76A22}" dt="2020-04-29T19:32:15.907" v="44" actId="20577"/>
          <ac:spMkLst>
            <pc:docMk/>
            <pc:sldMk cId="1661780824" sldId="282"/>
            <ac:spMk id="2" creationId="{B4DB6CEC-5F2B-4FFE-AE93-A8042CFE6A47}"/>
          </ac:spMkLst>
        </pc:spChg>
        <pc:spChg chg="del">
          <ac:chgData name="Marcel Chabot" userId="edf1aaf37886921c" providerId="LiveId" clId="{C0B9F098-C1E9-4382-A647-B135E4D76A22}" dt="2020-04-29T19:32:42.011" v="49" actId="478"/>
          <ac:spMkLst>
            <pc:docMk/>
            <pc:sldMk cId="1661780824" sldId="282"/>
            <ac:spMk id="3" creationId="{809891B7-B692-45B9-8AAE-585A6725A8CA}"/>
          </ac:spMkLst>
        </pc:spChg>
        <pc:spChg chg="del">
          <ac:chgData name="Marcel Chabot" userId="edf1aaf37886921c" providerId="LiveId" clId="{C0B9F098-C1E9-4382-A647-B135E4D76A22}" dt="2020-04-29T19:32:40.711" v="48" actId="478"/>
          <ac:spMkLst>
            <pc:docMk/>
            <pc:sldMk cId="1661780824" sldId="282"/>
            <ac:spMk id="4" creationId="{97B31B0F-6E4E-4BC8-BBCC-A01AC5EA75C7}"/>
          </ac:spMkLst>
        </pc:spChg>
        <pc:spChg chg="add del">
          <ac:chgData name="Marcel Chabot" userId="edf1aaf37886921c" providerId="LiveId" clId="{C0B9F098-C1E9-4382-A647-B135E4D76A22}" dt="2020-04-29T19:31:57.115" v="36"/>
          <ac:spMkLst>
            <pc:docMk/>
            <pc:sldMk cId="1661780824" sldId="282"/>
            <ac:spMk id="5" creationId="{A3F278DA-BC46-451E-8A0C-F0DCD0EC7184}"/>
          </ac:spMkLst>
        </pc:spChg>
        <pc:picChg chg="add mod">
          <ac:chgData name="Marcel Chabot" userId="edf1aaf37886921c" providerId="LiveId" clId="{C0B9F098-C1E9-4382-A647-B135E4D76A22}" dt="2020-04-29T19:32:44.484" v="50" actId="1076"/>
          <ac:picMkLst>
            <pc:docMk/>
            <pc:sldMk cId="1661780824" sldId="282"/>
            <ac:picMk id="6" creationId="{26BFA740-076B-4095-BEA1-958A1B4C62B4}"/>
          </ac:picMkLst>
        </pc:picChg>
      </pc:sldChg>
      <pc:sldChg chg="addSp delSp modSp add mod ord">
        <pc:chgData name="Marcel Chabot" userId="edf1aaf37886921c" providerId="LiveId" clId="{C0B9F098-C1E9-4382-A647-B135E4D76A22}" dt="2020-05-10T01:43:03.398" v="1881"/>
        <pc:sldMkLst>
          <pc:docMk/>
          <pc:sldMk cId="1241576858" sldId="283"/>
        </pc:sldMkLst>
        <pc:picChg chg="add del mod">
          <ac:chgData name="Marcel Chabot" userId="edf1aaf37886921c" providerId="LiveId" clId="{C0B9F098-C1E9-4382-A647-B135E4D76A22}" dt="2020-04-30T01:32:06.624" v="1823" actId="478"/>
          <ac:picMkLst>
            <pc:docMk/>
            <pc:sldMk cId="1241576858" sldId="283"/>
            <ac:picMk id="3" creationId="{84E8D81A-4FEC-4B08-A72D-F783C51ED592}"/>
          </ac:picMkLst>
        </pc:picChg>
        <pc:picChg chg="add mod">
          <ac:chgData name="Marcel Chabot" userId="edf1aaf37886921c" providerId="LiveId" clId="{C0B9F098-C1E9-4382-A647-B135E4D76A22}" dt="2020-04-30T01:32:17.752" v="1827" actId="14100"/>
          <ac:picMkLst>
            <pc:docMk/>
            <pc:sldMk cId="1241576858" sldId="283"/>
            <ac:picMk id="4" creationId="{08172E98-140F-4C5A-B1D7-62B51129D31F}"/>
          </ac:picMkLst>
        </pc:picChg>
        <pc:picChg chg="del">
          <ac:chgData name="Marcel Chabot" userId="edf1aaf37886921c" providerId="LiveId" clId="{C0B9F098-C1E9-4382-A647-B135E4D76A22}" dt="2020-04-29T19:35:19.501" v="52" actId="478"/>
          <ac:picMkLst>
            <pc:docMk/>
            <pc:sldMk cId="1241576858" sldId="283"/>
            <ac:picMk id="6" creationId="{26BFA740-076B-4095-BEA1-958A1B4C62B4}"/>
          </ac:picMkLst>
        </pc:picChg>
      </pc:sldChg>
      <pc:sldChg chg="modSp add mod ord">
        <pc:chgData name="Marcel Chabot" userId="edf1aaf37886921c" providerId="LiveId" clId="{C0B9F098-C1E9-4382-A647-B135E4D76A22}" dt="2020-05-10T01:37:47.462" v="1879"/>
        <pc:sldMkLst>
          <pc:docMk/>
          <pc:sldMk cId="3423567014" sldId="284"/>
        </pc:sldMkLst>
        <pc:spChg chg="mod">
          <ac:chgData name="Marcel Chabot" userId="edf1aaf37886921c" providerId="LiveId" clId="{C0B9F098-C1E9-4382-A647-B135E4D76A22}" dt="2020-04-29T19:36:48.397" v="79" actId="20577"/>
          <ac:spMkLst>
            <pc:docMk/>
            <pc:sldMk cId="3423567014" sldId="284"/>
            <ac:spMk id="2" creationId="{00000000-0000-0000-0000-000000000000}"/>
          </ac:spMkLst>
        </pc:spChg>
        <pc:spChg chg="mod">
          <ac:chgData name="Marcel Chabot" userId="edf1aaf37886921c" providerId="LiveId" clId="{C0B9F098-C1E9-4382-A647-B135E4D76A22}" dt="2020-04-29T21:37:25.046" v="701" actId="20577"/>
          <ac:spMkLst>
            <pc:docMk/>
            <pc:sldMk cId="3423567014" sldId="284"/>
            <ac:spMk id="3" creationId="{00000000-0000-0000-0000-000000000000}"/>
          </ac:spMkLst>
        </pc:spChg>
      </pc:sldChg>
      <pc:sldChg chg="addSp modSp new mod ord setBg">
        <pc:chgData name="Marcel Chabot" userId="edf1aaf37886921c" providerId="LiveId" clId="{C0B9F098-C1E9-4382-A647-B135E4D76A22}" dt="2020-05-10T01:37:47.462" v="1879"/>
        <pc:sldMkLst>
          <pc:docMk/>
          <pc:sldMk cId="2932134030" sldId="285"/>
        </pc:sldMkLst>
        <pc:spChg chg="mod">
          <ac:chgData name="Marcel Chabot" userId="edf1aaf37886921c" providerId="LiveId" clId="{C0B9F098-C1E9-4382-A647-B135E4D76A22}" dt="2020-04-29T21:30:50.654" v="574" actId="26606"/>
          <ac:spMkLst>
            <pc:docMk/>
            <pc:sldMk cId="2932134030" sldId="285"/>
            <ac:spMk id="2" creationId="{CBD2BE8F-C9D4-4C5D-9FC4-C4040B6FF28D}"/>
          </ac:spMkLst>
        </pc:spChg>
        <pc:spChg chg="mod">
          <ac:chgData name="Marcel Chabot" userId="edf1aaf37886921c" providerId="LiveId" clId="{C0B9F098-C1E9-4382-A647-B135E4D76A22}" dt="2020-04-29T21:45:46.137" v="1144" actId="313"/>
          <ac:spMkLst>
            <pc:docMk/>
            <pc:sldMk cId="2932134030" sldId="285"/>
            <ac:spMk id="3" creationId="{40ABAD87-427B-4A8F-B3DD-28221B3B2DBC}"/>
          </ac:spMkLst>
        </pc:spChg>
        <pc:picChg chg="add mod">
          <ac:chgData name="Marcel Chabot" userId="edf1aaf37886921c" providerId="LiveId" clId="{C0B9F098-C1E9-4382-A647-B135E4D76A22}" dt="2020-04-29T21:30:50.654" v="574" actId="26606"/>
          <ac:picMkLst>
            <pc:docMk/>
            <pc:sldMk cId="2932134030" sldId="285"/>
            <ac:picMk id="4" creationId="{FDEAF120-BE7C-48E1-96E9-0EE3FE269196}"/>
          </ac:picMkLst>
        </pc:picChg>
      </pc:sldChg>
      <pc:sldChg chg="modSp new mod ord">
        <pc:chgData name="Marcel Chabot" userId="edf1aaf37886921c" providerId="LiveId" clId="{C0B9F098-C1E9-4382-A647-B135E4D76A22}" dt="2020-05-10T01:37:47.462" v="1879"/>
        <pc:sldMkLst>
          <pc:docMk/>
          <pc:sldMk cId="340912383" sldId="286"/>
        </pc:sldMkLst>
        <pc:spChg chg="mod">
          <ac:chgData name="Marcel Chabot" userId="edf1aaf37886921c" providerId="LiveId" clId="{C0B9F098-C1E9-4382-A647-B135E4D76A22}" dt="2020-04-29T21:38:08.682" v="721" actId="20577"/>
          <ac:spMkLst>
            <pc:docMk/>
            <pc:sldMk cId="340912383" sldId="286"/>
            <ac:spMk id="2" creationId="{F63EA091-AF10-4690-BC6B-6F7ACD863F3F}"/>
          </ac:spMkLst>
        </pc:spChg>
        <pc:spChg chg="mod">
          <ac:chgData name="Marcel Chabot" userId="edf1aaf37886921c" providerId="LiveId" clId="{C0B9F098-C1E9-4382-A647-B135E4D76A22}" dt="2020-04-29T21:41:10.790" v="994" actId="20577"/>
          <ac:spMkLst>
            <pc:docMk/>
            <pc:sldMk cId="340912383" sldId="286"/>
            <ac:spMk id="3" creationId="{B8C749CD-24C6-401D-9D69-078AF3894C8E}"/>
          </ac:spMkLst>
        </pc:spChg>
      </pc:sldChg>
      <pc:sldChg chg="modSp new mod">
        <pc:chgData name="Marcel Chabot" userId="edf1aaf37886921c" providerId="LiveId" clId="{C0B9F098-C1E9-4382-A647-B135E4D76A22}" dt="2020-04-30T00:40:47.557" v="1390" actId="20577"/>
        <pc:sldMkLst>
          <pc:docMk/>
          <pc:sldMk cId="3849681967" sldId="287"/>
        </pc:sldMkLst>
        <pc:spChg chg="mod">
          <ac:chgData name="Marcel Chabot" userId="edf1aaf37886921c" providerId="LiveId" clId="{C0B9F098-C1E9-4382-A647-B135E4D76A22}" dt="2020-04-30T00:28:58.954" v="1182" actId="20577"/>
          <ac:spMkLst>
            <pc:docMk/>
            <pc:sldMk cId="3849681967" sldId="287"/>
            <ac:spMk id="2" creationId="{97186564-90AB-4692-B3E5-74EF794F10FA}"/>
          </ac:spMkLst>
        </pc:spChg>
        <pc:spChg chg="mod">
          <ac:chgData name="Marcel Chabot" userId="edf1aaf37886921c" providerId="LiveId" clId="{C0B9F098-C1E9-4382-A647-B135E4D76A22}" dt="2020-04-30T00:40:47.557" v="1390" actId="20577"/>
          <ac:spMkLst>
            <pc:docMk/>
            <pc:sldMk cId="3849681967" sldId="287"/>
            <ac:spMk id="3" creationId="{34C5B9C5-82E8-49D8-8088-E316DFB3A17C}"/>
          </ac:spMkLst>
        </pc:spChg>
      </pc:sldChg>
      <pc:sldChg chg="addSp modSp new mod">
        <pc:chgData name="Marcel Chabot" userId="edf1aaf37886921c" providerId="LiveId" clId="{C0B9F098-C1E9-4382-A647-B135E4D76A22}" dt="2020-04-30T00:49:18.540" v="1623" actId="1076"/>
        <pc:sldMkLst>
          <pc:docMk/>
          <pc:sldMk cId="3226531637" sldId="288"/>
        </pc:sldMkLst>
        <pc:spChg chg="mod">
          <ac:chgData name="Marcel Chabot" userId="edf1aaf37886921c" providerId="LiveId" clId="{C0B9F098-C1E9-4382-A647-B135E4D76A22}" dt="2020-04-30T00:45:03.758" v="1421" actId="20577"/>
          <ac:spMkLst>
            <pc:docMk/>
            <pc:sldMk cId="3226531637" sldId="288"/>
            <ac:spMk id="2" creationId="{7EFB3FF3-8606-4AC0-A7E3-192495E9DF79}"/>
          </ac:spMkLst>
        </pc:spChg>
        <pc:spChg chg="mod">
          <ac:chgData name="Marcel Chabot" userId="edf1aaf37886921c" providerId="LiveId" clId="{C0B9F098-C1E9-4382-A647-B135E4D76A22}" dt="2020-04-30T00:49:14.856" v="1622" actId="14100"/>
          <ac:spMkLst>
            <pc:docMk/>
            <pc:sldMk cId="3226531637" sldId="288"/>
            <ac:spMk id="3" creationId="{8BBB2AC8-77CB-4C8E-A511-31909C02BD41}"/>
          </ac:spMkLst>
        </pc:spChg>
        <pc:picChg chg="add mod">
          <ac:chgData name="Marcel Chabot" userId="edf1aaf37886921c" providerId="LiveId" clId="{C0B9F098-C1E9-4382-A647-B135E4D76A22}" dt="2020-04-30T00:49:02.651" v="1620" actId="1076"/>
          <ac:picMkLst>
            <pc:docMk/>
            <pc:sldMk cId="3226531637" sldId="288"/>
            <ac:picMk id="4" creationId="{AE8DE5C3-77A4-4283-BB95-D21A6BA08BA7}"/>
          </ac:picMkLst>
        </pc:picChg>
        <pc:picChg chg="add mod">
          <ac:chgData name="Marcel Chabot" userId="edf1aaf37886921c" providerId="LiveId" clId="{C0B9F098-C1E9-4382-A647-B135E4D76A22}" dt="2020-04-30T00:49:18.540" v="1623" actId="1076"/>
          <ac:picMkLst>
            <pc:docMk/>
            <pc:sldMk cId="3226531637" sldId="288"/>
            <ac:picMk id="5" creationId="{DBDCEE13-4704-4C85-A55C-312819F5502F}"/>
          </ac:picMkLst>
        </pc:picChg>
      </pc:sldChg>
      <pc:sldChg chg="addSp delSp modSp new mod ord setBg">
        <pc:chgData name="Marcel Chabot" userId="edf1aaf37886921c" providerId="LiveId" clId="{C0B9F098-C1E9-4382-A647-B135E4D76A22}" dt="2020-05-10T01:37:47.462" v="1879"/>
        <pc:sldMkLst>
          <pc:docMk/>
          <pc:sldMk cId="3228156377" sldId="289"/>
        </pc:sldMkLst>
        <pc:spChg chg="mod">
          <ac:chgData name="Marcel Chabot" userId="edf1aaf37886921c" providerId="LiveId" clId="{C0B9F098-C1E9-4382-A647-B135E4D76A22}" dt="2020-04-30T01:23:04.666" v="1797" actId="26606"/>
          <ac:spMkLst>
            <pc:docMk/>
            <pc:sldMk cId="3228156377" sldId="289"/>
            <ac:spMk id="2" creationId="{A5334320-6936-4602-9D55-31F3E79C4737}"/>
          </ac:spMkLst>
        </pc:spChg>
        <pc:spChg chg="del">
          <ac:chgData name="Marcel Chabot" userId="edf1aaf37886921c" providerId="LiveId" clId="{C0B9F098-C1E9-4382-A647-B135E4D76A22}" dt="2020-04-30T01:02:24.505" v="1667"/>
          <ac:spMkLst>
            <pc:docMk/>
            <pc:sldMk cId="3228156377" sldId="289"/>
            <ac:spMk id="3" creationId="{52A6417E-93F6-42BE-8419-0999B3BC7694}"/>
          </ac:spMkLst>
        </pc:spChg>
        <pc:spChg chg="del">
          <ac:chgData name="Marcel Chabot" userId="edf1aaf37886921c" providerId="LiveId" clId="{C0B9F098-C1E9-4382-A647-B135E4D76A22}" dt="2020-04-30T01:02:24.505" v="1667"/>
          <ac:spMkLst>
            <pc:docMk/>
            <pc:sldMk cId="3228156377" sldId="289"/>
            <ac:spMk id="4" creationId="{F91803A1-F465-4033-8D12-1AECCAB968EB}"/>
          </ac:spMkLst>
        </pc:spChg>
        <pc:spChg chg="add del mod">
          <ac:chgData name="Marcel Chabot" userId="edf1aaf37886921c" providerId="LiveId" clId="{C0B9F098-C1E9-4382-A647-B135E4D76A22}" dt="2020-04-30T01:02:29.345" v="1668"/>
          <ac:spMkLst>
            <pc:docMk/>
            <pc:sldMk cId="3228156377" sldId="289"/>
            <ac:spMk id="5" creationId="{F466879C-C0B2-4589-B362-E0A9F879593F}"/>
          </ac:spMkLst>
        </pc:spChg>
        <pc:spChg chg="add del mod">
          <ac:chgData name="Marcel Chabot" userId="edf1aaf37886921c" providerId="LiveId" clId="{C0B9F098-C1E9-4382-A647-B135E4D76A22}" dt="2020-04-30T01:23:04.666" v="1797" actId="26606"/>
          <ac:spMkLst>
            <pc:docMk/>
            <pc:sldMk cId="3228156377" sldId="289"/>
            <ac:spMk id="6" creationId="{CC881B91-B136-495E-83A6-0A9F15028742}"/>
          </ac:spMkLst>
        </pc:spChg>
        <pc:spChg chg="add del">
          <ac:chgData name="Marcel Chabot" userId="edf1aaf37886921c" providerId="LiveId" clId="{C0B9F098-C1E9-4382-A647-B135E4D76A22}" dt="2020-04-30T01:23:04.644" v="1796" actId="26606"/>
          <ac:spMkLst>
            <pc:docMk/>
            <pc:sldMk cId="3228156377" sldId="289"/>
            <ac:spMk id="11" creationId="{E978A47D-4F17-40FE-AB70-7AF78A9575EB}"/>
          </ac:spMkLst>
        </pc:spChg>
        <pc:spChg chg="add del">
          <ac:chgData name="Marcel Chabot" userId="edf1aaf37886921c" providerId="LiveId" clId="{C0B9F098-C1E9-4382-A647-B135E4D76A22}" dt="2020-04-30T01:22:29.362" v="1792" actId="26606"/>
          <ac:spMkLst>
            <pc:docMk/>
            <pc:sldMk cId="3228156377" sldId="289"/>
            <ac:spMk id="13" creationId="{DD276684-B387-4740-B467-9F85F45A3C86}"/>
          </ac:spMkLst>
        </pc:spChg>
        <pc:spChg chg="add del">
          <ac:chgData name="Marcel Chabot" userId="edf1aaf37886921c" providerId="LiveId" clId="{C0B9F098-C1E9-4382-A647-B135E4D76A22}" dt="2020-04-30T01:22:59.794" v="1794" actId="26606"/>
          <ac:spMkLst>
            <pc:docMk/>
            <pc:sldMk cId="3228156377" sldId="289"/>
            <ac:spMk id="15" creationId="{01F67CC9-D773-4B4B-8A55-D5DAEC3414BD}"/>
          </ac:spMkLst>
        </pc:spChg>
        <pc:spChg chg="add del">
          <ac:chgData name="Marcel Chabot" userId="edf1aaf37886921c" providerId="LiveId" clId="{C0B9F098-C1E9-4382-A647-B135E4D76A22}" dt="2020-04-30T01:23:04.644" v="1796" actId="26606"/>
          <ac:spMkLst>
            <pc:docMk/>
            <pc:sldMk cId="3228156377" sldId="289"/>
            <ac:spMk id="56" creationId="{CC881B91-B136-495E-83A6-0A9F15028742}"/>
          </ac:spMkLst>
        </pc:spChg>
        <pc:spChg chg="add">
          <ac:chgData name="Marcel Chabot" userId="edf1aaf37886921c" providerId="LiveId" clId="{C0B9F098-C1E9-4382-A647-B135E4D76A22}" dt="2020-04-30T01:23:04.666" v="1797" actId="26606"/>
          <ac:spMkLst>
            <pc:docMk/>
            <pc:sldMk cId="3228156377" sldId="289"/>
            <ac:spMk id="58" creationId="{B61375F2-60B1-44ED-B60A-019C4BD5A62A}"/>
          </ac:spMkLst>
        </pc:spChg>
        <pc:spChg chg="add">
          <ac:chgData name="Marcel Chabot" userId="edf1aaf37886921c" providerId="LiveId" clId="{C0B9F098-C1E9-4382-A647-B135E4D76A22}" dt="2020-04-30T01:23:04.666" v="1797" actId="26606"/>
          <ac:spMkLst>
            <pc:docMk/>
            <pc:sldMk cId="3228156377" sldId="289"/>
            <ac:spMk id="62" creationId="{CC881B91-B136-495E-83A6-0A9F15028742}"/>
          </ac:spMkLst>
        </pc:spChg>
        <pc:grpChg chg="add del">
          <ac:chgData name="Marcel Chabot" userId="edf1aaf37886921c" providerId="LiveId" clId="{C0B9F098-C1E9-4382-A647-B135E4D76A22}" dt="2020-04-30T01:23:04.644" v="1796" actId="26606"/>
          <ac:grpSpMkLst>
            <pc:docMk/>
            <pc:sldMk cId="3228156377" sldId="289"/>
            <ac:grpSpMk id="41" creationId="{85BE3A7E-6A3F-401E-A025-BBB8FDB8DD30}"/>
          </ac:grpSpMkLst>
        </pc:grpChg>
        <pc:grpChg chg="add del">
          <ac:chgData name="Marcel Chabot" userId="edf1aaf37886921c" providerId="LiveId" clId="{C0B9F098-C1E9-4382-A647-B135E4D76A22}" dt="2020-04-30T01:23:04.644" v="1796" actId="26606"/>
          <ac:grpSpMkLst>
            <pc:docMk/>
            <pc:sldMk cId="3228156377" sldId="289"/>
            <ac:grpSpMk id="44" creationId="{F4E035BE-9FF4-43D3-BC25-CF582D7FF85E}"/>
          </ac:grpSpMkLst>
        </pc:grpChg>
        <pc:grpChg chg="add">
          <ac:chgData name="Marcel Chabot" userId="edf1aaf37886921c" providerId="LiveId" clId="{C0B9F098-C1E9-4382-A647-B135E4D76A22}" dt="2020-04-30T01:23:04.666" v="1797" actId="26606"/>
          <ac:grpSpMkLst>
            <pc:docMk/>
            <pc:sldMk cId="3228156377" sldId="289"/>
            <ac:grpSpMk id="59" creationId="{4ADB9295-9645-4BF2-ADFD-75800B7FAD06}"/>
          </ac:grpSpMkLst>
        </pc:grpChg>
        <pc:grpChg chg="add">
          <ac:chgData name="Marcel Chabot" userId="edf1aaf37886921c" providerId="LiveId" clId="{C0B9F098-C1E9-4382-A647-B135E4D76A22}" dt="2020-04-30T01:23:04.666" v="1797" actId="26606"/>
          <ac:grpSpMkLst>
            <pc:docMk/>
            <pc:sldMk cId="3228156377" sldId="289"/>
            <ac:grpSpMk id="63" creationId="{B485B3F6-654D-4842-A2DE-677D12FED460}"/>
          </ac:grpSpMkLst>
        </pc:grpChg>
        <pc:graphicFrameChg chg="add del">
          <ac:chgData name="Marcel Chabot" userId="edf1aaf37886921c" providerId="LiveId" clId="{C0B9F098-C1E9-4382-A647-B135E4D76A22}" dt="2020-04-30T01:22:29.362" v="1792" actId="26606"/>
          <ac:graphicFrameMkLst>
            <pc:docMk/>
            <pc:sldMk cId="3228156377" sldId="289"/>
            <ac:graphicFrameMk id="8" creationId="{349DCFB7-C5CD-45A3-A06D-42AF3365F5C8}"/>
          </ac:graphicFrameMkLst>
        </pc:graphicFrameChg>
        <pc:graphicFrameChg chg="add del">
          <ac:chgData name="Marcel Chabot" userId="edf1aaf37886921c" providerId="LiveId" clId="{C0B9F098-C1E9-4382-A647-B135E4D76A22}" dt="2020-04-30T01:22:59.794" v="1794" actId="26606"/>
          <ac:graphicFrameMkLst>
            <pc:docMk/>
            <pc:sldMk cId="3228156377" sldId="289"/>
            <ac:graphicFrameMk id="16" creationId="{6F3513C4-9551-48C0-A449-AD89A607615F}"/>
          </ac:graphicFrameMkLst>
        </pc:graphicFrameChg>
        <pc:cxnChg chg="add del">
          <ac:chgData name="Marcel Chabot" userId="edf1aaf37886921c" providerId="LiveId" clId="{C0B9F098-C1E9-4382-A647-B135E4D76A22}" dt="2020-04-30T01:23:04.644" v="1796" actId="26606"/>
          <ac:cxnSpMkLst>
            <pc:docMk/>
            <pc:sldMk cId="3228156377" sldId="289"/>
            <ac:cxnSpMk id="42" creationId="{085ECEC0-FF5D-4348-92C7-1EA7C61E770C}"/>
          </ac:cxnSpMkLst>
        </pc:cxnChg>
      </pc:sldChg>
      <pc:sldChg chg="delSp modSp new mod">
        <pc:chgData name="Marcel Chabot" userId="edf1aaf37886921c" providerId="LiveId" clId="{C0B9F098-C1E9-4382-A647-B135E4D76A22}" dt="2020-04-30T01:30:11.235" v="1821" actId="14100"/>
        <pc:sldMkLst>
          <pc:docMk/>
          <pc:sldMk cId="47808096" sldId="290"/>
        </pc:sldMkLst>
        <pc:spChg chg="mod">
          <ac:chgData name="Marcel Chabot" userId="edf1aaf37886921c" providerId="LiveId" clId="{C0B9F098-C1E9-4382-A647-B135E4D76A22}" dt="2020-04-30T01:29:56.297" v="1817" actId="20577"/>
          <ac:spMkLst>
            <pc:docMk/>
            <pc:sldMk cId="47808096" sldId="290"/>
            <ac:spMk id="2" creationId="{04938101-AD66-4136-BA0F-099C1BC4F810}"/>
          </ac:spMkLst>
        </pc:spChg>
        <pc:spChg chg="mod">
          <ac:chgData name="Marcel Chabot" userId="edf1aaf37886921c" providerId="LiveId" clId="{C0B9F098-C1E9-4382-A647-B135E4D76A22}" dt="2020-04-30T01:30:11.235" v="1821" actId="14100"/>
          <ac:spMkLst>
            <pc:docMk/>
            <pc:sldMk cId="47808096" sldId="290"/>
            <ac:spMk id="3" creationId="{91F90C78-8689-4637-87C6-CE2CEE9804C8}"/>
          </ac:spMkLst>
        </pc:spChg>
        <pc:spChg chg="del">
          <ac:chgData name="Marcel Chabot" userId="edf1aaf37886921c" providerId="LiveId" clId="{C0B9F098-C1E9-4382-A647-B135E4D76A22}" dt="2020-04-30T01:30:04.575" v="1819" actId="478"/>
          <ac:spMkLst>
            <pc:docMk/>
            <pc:sldMk cId="47808096" sldId="290"/>
            <ac:spMk id="4" creationId="{7B554852-48C7-41EC-BE76-C02624DECFEC}"/>
          </ac:spMkLst>
        </pc:spChg>
      </pc:sldChg>
      <pc:sldChg chg="addSp delSp modSp new mod ord setBg">
        <pc:chgData name="Marcel Chabot" userId="edf1aaf37886921c" providerId="LiveId" clId="{C0B9F098-C1E9-4382-A647-B135E4D76A22}" dt="2020-05-10T01:37:47.462" v="1879"/>
        <pc:sldMkLst>
          <pc:docMk/>
          <pc:sldMk cId="252254477" sldId="291"/>
        </pc:sldMkLst>
        <pc:spChg chg="mod">
          <ac:chgData name="Marcel Chabot" userId="edf1aaf37886921c" providerId="LiveId" clId="{C0B9F098-C1E9-4382-A647-B135E4D76A22}" dt="2020-04-30T01:43:46.987" v="1863" actId="26606"/>
          <ac:spMkLst>
            <pc:docMk/>
            <pc:sldMk cId="252254477" sldId="291"/>
            <ac:spMk id="2" creationId="{E4717183-B4F6-412A-BF1A-6E67886E94A5}"/>
          </ac:spMkLst>
        </pc:spChg>
        <pc:spChg chg="del">
          <ac:chgData name="Marcel Chabot" userId="edf1aaf37886921c" providerId="LiveId" clId="{C0B9F098-C1E9-4382-A647-B135E4D76A22}" dt="2020-04-30T01:43:39.660" v="1862"/>
          <ac:spMkLst>
            <pc:docMk/>
            <pc:sldMk cId="252254477" sldId="291"/>
            <ac:spMk id="3" creationId="{9C5B926E-D852-4C43-A319-F345328183F1}"/>
          </ac:spMkLst>
        </pc:spChg>
        <pc:spChg chg="del">
          <ac:chgData name="Marcel Chabot" userId="edf1aaf37886921c" providerId="LiveId" clId="{C0B9F098-C1E9-4382-A647-B135E4D76A22}" dt="2020-04-30T01:43:39.660" v="1862"/>
          <ac:spMkLst>
            <pc:docMk/>
            <pc:sldMk cId="252254477" sldId="291"/>
            <ac:spMk id="4" creationId="{F92B1031-243C-4B97-B7D6-9941A9BB379D}"/>
          </ac:spMkLst>
        </pc:spChg>
        <pc:spChg chg="add mod">
          <ac:chgData name="Marcel Chabot" userId="edf1aaf37886921c" providerId="LiveId" clId="{C0B9F098-C1E9-4382-A647-B135E4D76A22}" dt="2020-04-30T01:43:46.987" v="1863" actId="26606"/>
          <ac:spMkLst>
            <pc:docMk/>
            <pc:sldMk cId="252254477" sldId="291"/>
            <ac:spMk id="5" creationId="{D8626313-206B-4067-84DA-69E666673648}"/>
          </ac:spMkLst>
        </pc:spChg>
        <pc:spChg chg="add">
          <ac:chgData name="Marcel Chabot" userId="edf1aaf37886921c" providerId="LiveId" clId="{C0B9F098-C1E9-4382-A647-B135E4D76A22}" dt="2020-04-30T01:43:46.987" v="1863" actId="26606"/>
          <ac:spMkLst>
            <pc:docMk/>
            <pc:sldMk cId="252254477" sldId="291"/>
            <ac:spMk id="10" creationId="{7A070EAD-1DCD-4F3D-BA84-799B891A0E19}"/>
          </ac:spMkLst>
        </pc:spChg>
        <pc:grpChg chg="add">
          <ac:chgData name="Marcel Chabot" userId="edf1aaf37886921c" providerId="LiveId" clId="{C0B9F098-C1E9-4382-A647-B135E4D76A22}" dt="2020-04-30T01:43:46.987" v="1863" actId="26606"/>
          <ac:grpSpMkLst>
            <pc:docMk/>
            <pc:sldMk cId="252254477" sldId="291"/>
            <ac:grpSpMk id="12" creationId="{DE471E13-6104-4637-8A8F-B545529B1D11}"/>
          </ac:grpSpMkLst>
        </pc:grpChg>
      </pc:sldChg>
      <pc:sldChg chg="addSp delSp modSp add mod">
        <pc:chgData name="Marcel Chabot" userId="edf1aaf37886921c" providerId="LiveId" clId="{C0B9F098-C1E9-4382-A647-B135E4D76A22}" dt="2020-05-10T02:06:22.801" v="1899" actId="14100"/>
        <pc:sldMkLst>
          <pc:docMk/>
          <pc:sldMk cId="2106881680" sldId="292"/>
        </pc:sldMkLst>
        <pc:spChg chg="mod">
          <ac:chgData name="Marcel Chabot" userId="edf1aaf37886921c" providerId="LiveId" clId="{C0B9F098-C1E9-4382-A647-B135E4D76A22}" dt="2020-05-10T02:05:12.394" v="1891" actId="20577"/>
          <ac:spMkLst>
            <pc:docMk/>
            <pc:sldMk cId="2106881680" sldId="292"/>
            <ac:spMk id="2" creationId="{B4DB6CEC-5F2B-4FFE-AE93-A8042CFE6A47}"/>
          </ac:spMkLst>
        </pc:spChg>
        <pc:picChg chg="add mod">
          <ac:chgData name="Marcel Chabot" userId="edf1aaf37886921c" providerId="LiveId" clId="{C0B9F098-C1E9-4382-A647-B135E4D76A22}" dt="2020-05-10T02:06:22.801" v="1899" actId="14100"/>
          <ac:picMkLst>
            <pc:docMk/>
            <pc:sldMk cId="2106881680" sldId="292"/>
            <ac:picMk id="3" creationId="{A55F23DC-7E64-4B57-8EDC-283C2B057A9B}"/>
          </ac:picMkLst>
        </pc:picChg>
        <pc:picChg chg="del mod">
          <ac:chgData name="Marcel Chabot" userId="edf1aaf37886921c" providerId="LiveId" clId="{C0B9F098-C1E9-4382-A647-B135E4D76A22}" dt="2020-05-10T02:06:02.561" v="1893" actId="478"/>
          <ac:picMkLst>
            <pc:docMk/>
            <pc:sldMk cId="2106881680" sldId="292"/>
            <ac:picMk id="4" creationId="{08172E98-140F-4C5A-B1D7-62B51129D31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D5814E-1A38-44AA-ADC2-2DC59B764DC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83AE4D6-CAA9-4EF4-B58B-0533EE9AEE73}">
      <dgm:prSet/>
      <dgm:spPr/>
      <dgm:t>
        <a:bodyPr/>
        <a:lstStyle/>
        <a:p>
          <a:pPr>
            <a:defRPr cap="all"/>
          </a:pPr>
          <a:r>
            <a:rPr lang="en-US"/>
            <a:t>IoT Config for WiFi connections</a:t>
          </a:r>
        </a:p>
      </dgm:t>
    </dgm:pt>
    <dgm:pt modelId="{A1EBE063-1E3C-451D-95F9-B47110786C0B}" type="parTrans" cxnId="{F5881A2A-9243-4884-A400-BFB2667BAC42}">
      <dgm:prSet/>
      <dgm:spPr/>
      <dgm:t>
        <a:bodyPr/>
        <a:lstStyle/>
        <a:p>
          <a:endParaRPr lang="en-US"/>
        </a:p>
      </dgm:t>
    </dgm:pt>
    <dgm:pt modelId="{1B8A9B5A-D176-4142-8060-D4A5336D73AB}" type="sibTrans" cxnId="{F5881A2A-9243-4884-A400-BFB2667BAC42}">
      <dgm:prSet/>
      <dgm:spPr/>
      <dgm:t>
        <a:bodyPr/>
        <a:lstStyle/>
        <a:p>
          <a:endParaRPr lang="en-US"/>
        </a:p>
      </dgm:t>
    </dgm:pt>
    <dgm:pt modelId="{A15E7E7D-95B0-4D9D-96BF-E8EC853420E6}">
      <dgm:prSet/>
      <dgm:spPr/>
      <dgm:t>
        <a:bodyPr/>
        <a:lstStyle/>
        <a:p>
          <a:pPr>
            <a:defRPr cap="all"/>
          </a:pPr>
          <a:r>
            <a:rPr lang="en-US"/>
            <a:t>Showing a page</a:t>
          </a:r>
        </a:p>
      </dgm:t>
    </dgm:pt>
    <dgm:pt modelId="{0386C933-F441-4A7B-A0CB-9C57EEB213AC}" type="parTrans" cxnId="{B079622A-018A-4C79-8D79-8E8F13F73EE5}">
      <dgm:prSet/>
      <dgm:spPr/>
      <dgm:t>
        <a:bodyPr/>
        <a:lstStyle/>
        <a:p>
          <a:endParaRPr lang="en-US"/>
        </a:p>
      </dgm:t>
    </dgm:pt>
    <dgm:pt modelId="{D6B22760-A234-451B-8CA9-C85DA15E5CD2}" type="sibTrans" cxnId="{B079622A-018A-4C79-8D79-8E8F13F73EE5}">
      <dgm:prSet/>
      <dgm:spPr/>
      <dgm:t>
        <a:bodyPr/>
        <a:lstStyle/>
        <a:p>
          <a:endParaRPr lang="en-US"/>
        </a:p>
      </dgm:t>
    </dgm:pt>
    <dgm:pt modelId="{EA544137-BF6A-456B-AD9B-AB2AE57DA4D6}">
      <dgm:prSet/>
      <dgm:spPr/>
      <dgm:t>
        <a:bodyPr/>
        <a:lstStyle/>
        <a:p>
          <a:pPr>
            <a:defRPr cap="all"/>
          </a:pPr>
          <a:r>
            <a:rPr lang="en-US"/>
            <a:t>Interacting with the ESP through a web page</a:t>
          </a:r>
        </a:p>
      </dgm:t>
    </dgm:pt>
    <dgm:pt modelId="{48F8CF01-A2C2-4D7A-B7E1-EBAF2C198138}" type="parTrans" cxnId="{A2B5D3CA-614F-4B4E-B97C-A5585E8854DE}">
      <dgm:prSet/>
      <dgm:spPr/>
      <dgm:t>
        <a:bodyPr/>
        <a:lstStyle/>
        <a:p>
          <a:endParaRPr lang="en-US"/>
        </a:p>
      </dgm:t>
    </dgm:pt>
    <dgm:pt modelId="{754E2F17-0F01-4606-831A-24107248FD11}" type="sibTrans" cxnId="{A2B5D3CA-614F-4B4E-B97C-A5585E8854DE}">
      <dgm:prSet/>
      <dgm:spPr/>
      <dgm:t>
        <a:bodyPr/>
        <a:lstStyle/>
        <a:p>
          <a:endParaRPr lang="en-US"/>
        </a:p>
      </dgm:t>
    </dgm:pt>
    <dgm:pt modelId="{79507BE1-DBB7-4BD1-8357-2642E44FE396}" type="pres">
      <dgm:prSet presAssocID="{34D5814E-1A38-44AA-ADC2-2DC59B764DCE}" presName="root" presStyleCnt="0">
        <dgm:presLayoutVars>
          <dgm:dir/>
          <dgm:resizeHandles val="exact"/>
        </dgm:presLayoutVars>
      </dgm:prSet>
      <dgm:spPr/>
    </dgm:pt>
    <dgm:pt modelId="{577E6095-DBD2-4BB8-897E-E8CAE13E5542}" type="pres">
      <dgm:prSet presAssocID="{B83AE4D6-CAA9-4EF4-B58B-0533EE9AEE73}" presName="compNode" presStyleCnt="0"/>
      <dgm:spPr/>
    </dgm:pt>
    <dgm:pt modelId="{F466D2D7-BFEC-43C6-BD4B-06FD45761770}" type="pres">
      <dgm:prSet presAssocID="{B83AE4D6-CAA9-4EF4-B58B-0533EE9AEE73}" presName="iconBgRect" presStyleLbl="bgShp" presStyleIdx="0" presStyleCnt="3"/>
      <dgm:spPr/>
    </dgm:pt>
    <dgm:pt modelId="{04CB3DD8-F380-4CC1-9AA0-DC48EBFE6C17}" type="pres">
      <dgm:prSet presAssocID="{B83AE4D6-CAA9-4EF4-B58B-0533EE9AEE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43CC5B5E-B2F7-4786-88A6-2AC15A84566C}" type="pres">
      <dgm:prSet presAssocID="{B83AE4D6-CAA9-4EF4-B58B-0533EE9AEE73}" presName="spaceRect" presStyleCnt="0"/>
      <dgm:spPr/>
    </dgm:pt>
    <dgm:pt modelId="{912D0F51-AFBC-4078-8180-845CABC4C078}" type="pres">
      <dgm:prSet presAssocID="{B83AE4D6-CAA9-4EF4-B58B-0533EE9AEE73}" presName="textRect" presStyleLbl="revTx" presStyleIdx="0" presStyleCnt="3">
        <dgm:presLayoutVars>
          <dgm:chMax val="1"/>
          <dgm:chPref val="1"/>
        </dgm:presLayoutVars>
      </dgm:prSet>
      <dgm:spPr/>
    </dgm:pt>
    <dgm:pt modelId="{A1DCAD23-A59B-43F3-BBD0-52B27392FF2B}" type="pres">
      <dgm:prSet presAssocID="{1B8A9B5A-D176-4142-8060-D4A5336D73AB}" presName="sibTrans" presStyleCnt="0"/>
      <dgm:spPr/>
    </dgm:pt>
    <dgm:pt modelId="{F846B612-B57D-449C-B16E-7D9828B8E3A8}" type="pres">
      <dgm:prSet presAssocID="{A15E7E7D-95B0-4D9D-96BF-E8EC853420E6}" presName="compNode" presStyleCnt="0"/>
      <dgm:spPr/>
    </dgm:pt>
    <dgm:pt modelId="{CD61FFAB-D30A-427A-8D55-B9A0D4A616AA}" type="pres">
      <dgm:prSet presAssocID="{A15E7E7D-95B0-4D9D-96BF-E8EC853420E6}" presName="iconBgRect" presStyleLbl="bgShp" presStyleIdx="1" presStyleCnt="3"/>
      <dgm:spPr/>
    </dgm:pt>
    <dgm:pt modelId="{8B13D6A1-C242-4EF0-8ED9-28876A8C1BA9}" type="pres">
      <dgm:prSet presAssocID="{A15E7E7D-95B0-4D9D-96BF-E8EC853420E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4B5808F7-493A-4323-87B6-B1E967CEE0F0}" type="pres">
      <dgm:prSet presAssocID="{A15E7E7D-95B0-4D9D-96BF-E8EC853420E6}" presName="spaceRect" presStyleCnt="0"/>
      <dgm:spPr/>
    </dgm:pt>
    <dgm:pt modelId="{3D23A155-A8E3-4683-91BB-B1459E48C204}" type="pres">
      <dgm:prSet presAssocID="{A15E7E7D-95B0-4D9D-96BF-E8EC853420E6}" presName="textRect" presStyleLbl="revTx" presStyleIdx="1" presStyleCnt="3">
        <dgm:presLayoutVars>
          <dgm:chMax val="1"/>
          <dgm:chPref val="1"/>
        </dgm:presLayoutVars>
      </dgm:prSet>
      <dgm:spPr/>
    </dgm:pt>
    <dgm:pt modelId="{649EFF98-EE3F-45D4-9DAA-2171D6EEBB5C}" type="pres">
      <dgm:prSet presAssocID="{D6B22760-A234-451B-8CA9-C85DA15E5CD2}" presName="sibTrans" presStyleCnt="0"/>
      <dgm:spPr/>
    </dgm:pt>
    <dgm:pt modelId="{7770E28D-C014-4E98-AC9F-6D6E10F11C73}" type="pres">
      <dgm:prSet presAssocID="{EA544137-BF6A-456B-AD9B-AB2AE57DA4D6}" presName="compNode" presStyleCnt="0"/>
      <dgm:spPr/>
    </dgm:pt>
    <dgm:pt modelId="{C72DCD56-B614-4DAB-B924-D3ADEB9B4ECC}" type="pres">
      <dgm:prSet presAssocID="{EA544137-BF6A-456B-AD9B-AB2AE57DA4D6}" presName="iconBgRect" presStyleLbl="bgShp" presStyleIdx="2" presStyleCnt="3"/>
      <dgm:spPr/>
    </dgm:pt>
    <dgm:pt modelId="{35524DC4-01D9-49BE-97D7-90221B3C0E94}" type="pres">
      <dgm:prSet presAssocID="{EA544137-BF6A-456B-AD9B-AB2AE57DA4D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508B3AC-A50F-42AA-B312-B131EDFD2530}" type="pres">
      <dgm:prSet presAssocID="{EA544137-BF6A-456B-AD9B-AB2AE57DA4D6}" presName="spaceRect" presStyleCnt="0"/>
      <dgm:spPr/>
    </dgm:pt>
    <dgm:pt modelId="{93AD9164-7C85-4EBC-AD0E-3B837A17AEB7}" type="pres">
      <dgm:prSet presAssocID="{EA544137-BF6A-456B-AD9B-AB2AE57DA4D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5540D1C-8F73-4FA1-9DF1-0838B4292C0D}" type="presOf" srcId="{EA544137-BF6A-456B-AD9B-AB2AE57DA4D6}" destId="{93AD9164-7C85-4EBC-AD0E-3B837A17AEB7}" srcOrd="0" destOrd="0" presId="urn:microsoft.com/office/officeart/2018/5/layout/IconCircleLabelList"/>
    <dgm:cxn modelId="{A7187523-21B8-4100-A908-B1EED6300389}" type="presOf" srcId="{A15E7E7D-95B0-4D9D-96BF-E8EC853420E6}" destId="{3D23A155-A8E3-4683-91BB-B1459E48C204}" srcOrd="0" destOrd="0" presId="urn:microsoft.com/office/officeart/2018/5/layout/IconCircleLabelList"/>
    <dgm:cxn modelId="{F5881A2A-9243-4884-A400-BFB2667BAC42}" srcId="{34D5814E-1A38-44AA-ADC2-2DC59B764DCE}" destId="{B83AE4D6-CAA9-4EF4-B58B-0533EE9AEE73}" srcOrd="0" destOrd="0" parTransId="{A1EBE063-1E3C-451D-95F9-B47110786C0B}" sibTransId="{1B8A9B5A-D176-4142-8060-D4A5336D73AB}"/>
    <dgm:cxn modelId="{B079622A-018A-4C79-8D79-8E8F13F73EE5}" srcId="{34D5814E-1A38-44AA-ADC2-2DC59B764DCE}" destId="{A15E7E7D-95B0-4D9D-96BF-E8EC853420E6}" srcOrd="1" destOrd="0" parTransId="{0386C933-F441-4A7B-A0CB-9C57EEB213AC}" sibTransId="{D6B22760-A234-451B-8CA9-C85DA15E5CD2}"/>
    <dgm:cxn modelId="{5E17682E-ADC0-4D40-97C0-568EE0BE27D1}" type="presOf" srcId="{34D5814E-1A38-44AA-ADC2-2DC59B764DCE}" destId="{79507BE1-DBB7-4BD1-8357-2642E44FE396}" srcOrd="0" destOrd="0" presId="urn:microsoft.com/office/officeart/2018/5/layout/IconCircleLabelList"/>
    <dgm:cxn modelId="{A2B5D3CA-614F-4B4E-B97C-A5585E8854DE}" srcId="{34D5814E-1A38-44AA-ADC2-2DC59B764DCE}" destId="{EA544137-BF6A-456B-AD9B-AB2AE57DA4D6}" srcOrd="2" destOrd="0" parTransId="{48F8CF01-A2C2-4D7A-B7E1-EBAF2C198138}" sibTransId="{754E2F17-0F01-4606-831A-24107248FD11}"/>
    <dgm:cxn modelId="{9329C4F2-CEB9-44A8-AD19-780344A5F1AE}" type="presOf" srcId="{B83AE4D6-CAA9-4EF4-B58B-0533EE9AEE73}" destId="{912D0F51-AFBC-4078-8180-845CABC4C078}" srcOrd="0" destOrd="0" presId="urn:microsoft.com/office/officeart/2018/5/layout/IconCircleLabelList"/>
    <dgm:cxn modelId="{1C7A1720-25B4-4889-A123-FA699B8AF66A}" type="presParOf" srcId="{79507BE1-DBB7-4BD1-8357-2642E44FE396}" destId="{577E6095-DBD2-4BB8-897E-E8CAE13E5542}" srcOrd="0" destOrd="0" presId="urn:microsoft.com/office/officeart/2018/5/layout/IconCircleLabelList"/>
    <dgm:cxn modelId="{5485A8B0-CA79-403D-B0EC-6723BC748790}" type="presParOf" srcId="{577E6095-DBD2-4BB8-897E-E8CAE13E5542}" destId="{F466D2D7-BFEC-43C6-BD4B-06FD45761770}" srcOrd="0" destOrd="0" presId="urn:microsoft.com/office/officeart/2018/5/layout/IconCircleLabelList"/>
    <dgm:cxn modelId="{2544496C-4336-4CE5-95AC-84E20A28FB6D}" type="presParOf" srcId="{577E6095-DBD2-4BB8-897E-E8CAE13E5542}" destId="{04CB3DD8-F380-4CC1-9AA0-DC48EBFE6C17}" srcOrd="1" destOrd="0" presId="urn:microsoft.com/office/officeart/2018/5/layout/IconCircleLabelList"/>
    <dgm:cxn modelId="{02E968BF-D6C3-4E25-B654-6779E7B19FA3}" type="presParOf" srcId="{577E6095-DBD2-4BB8-897E-E8CAE13E5542}" destId="{43CC5B5E-B2F7-4786-88A6-2AC15A84566C}" srcOrd="2" destOrd="0" presId="urn:microsoft.com/office/officeart/2018/5/layout/IconCircleLabelList"/>
    <dgm:cxn modelId="{259EACC5-191E-490E-B6A1-61D696BA43C5}" type="presParOf" srcId="{577E6095-DBD2-4BB8-897E-E8CAE13E5542}" destId="{912D0F51-AFBC-4078-8180-845CABC4C078}" srcOrd="3" destOrd="0" presId="urn:microsoft.com/office/officeart/2018/5/layout/IconCircleLabelList"/>
    <dgm:cxn modelId="{852B54A7-11EC-4293-BC86-1DC3F85F4CB6}" type="presParOf" srcId="{79507BE1-DBB7-4BD1-8357-2642E44FE396}" destId="{A1DCAD23-A59B-43F3-BBD0-52B27392FF2B}" srcOrd="1" destOrd="0" presId="urn:microsoft.com/office/officeart/2018/5/layout/IconCircleLabelList"/>
    <dgm:cxn modelId="{5151EBCE-C645-48D2-B179-60FAA793AE58}" type="presParOf" srcId="{79507BE1-DBB7-4BD1-8357-2642E44FE396}" destId="{F846B612-B57D-449C-B16E-7D9828B8E3A8}" srcOrd="2" destOrd="0" presId="urn:microsoft.com/office/officeart/2018/5/layout/IconCircleLabelList"/>
    <dgm:cxn modelId="{B1BA1D80-7D25-4C0B-AB2D-83497080219D}" type="presParOf" srcId="{F846B612-B57D-449C-B16E-7D9828B8E3A8}" destId="{CD61FFAB-D30A-427A-8D55-B9A0D4A616AA}" srcOrd="0" destOrd="0" presId="urn:microsoft.com/office/officeart/2018/5/layout/IconCircleLabelList"/>
    <dgm:cxn modelId="{B5AAEE03-C868-4B80-BD86-0BF272BEA871}" type="presParOf" srcId="{F846B612-B57D-449C-B16E-7D9828B8E3A8}" destId="{8B13D6A1-C242-4EF0-8ED9-28876A8C1BA9}" srcOrd="1" destOrd="0" presId="urn:microsoft.com/office/officeart/2018/5/layout/IconCircleLabelList"/>
    <dgm:cxn modelId="{679ED72F-58EC-45BB-ABA7-E3BF356B4199}" type="presParOf" srcId="{F846B612-B57D-449C-B16E-7D9828B8E3A8}" destId="{4B5808F7-493A-4323-87B6-B1E967CEE0F0}" srcOrd="2" destOrd="0" presId="urn:microsoft.com/office/officeart/2018/5/layout/IconCircleLabelList"/>
    <dgm:cxn modelId="{730083DE-C1EB-4316-B49D-FE9110019E65}" type="presParOf" srcId="{F846B612-B57D-449C-B16E-7D9828B8E3A8}" destId="{3D23A155-A8E3-4683-91BB-B1459E48C204}" srcOrd="3" destOrd="0" presId="urn:microsoft.com/office/officeart/2018/5/layout/IconCircleLabelList"/>
    <dgm:cxn modelId="{0EE79ED3-AFCD-4C18-A22B-D735EFB4CB40}" type="presParOf" srcId="{79507BE1-DBB7-4BD1-8357-2642E44FE396}" destId="{649EFF98-EE3F-45D4-9DAA-2171D6EEBB5C}" srcOrd="3" destOrd="0" presId="urn:microsoft.com/office/officeart/2018/5/layout/IconCircleLabelList"/>
    <dgm:cxn modelId="{3A0445A0-ECEB-425F-BB4F-E0D755978C34}" type="presParOf" srcId="{79507BE1-DBB7-4BD1-8357-2642E44FE396}" destId="{7770E28D-C014-4E98-AC9F-6D6E10F11C73}" srcOrd="4" destOrd="0" presId="urn:microsoft.com/office/officeart/2018/5/layout/IconCircleLabelList"/>
    <dgm:cxn modelId="{1E857620-772C-4498-B592-22BEA819D7BA}" type="presParOf" srcId="{7770E28D-C014-4E98-AC9F-6D6E10F11C73}" destId="{C72DCD56-B614-4DAB-B924-D3ADEB9B4ECC}" srcOrd="0" destOrd="0" presId="urn:microsoft.com/office/officeart/2018/5/layout/IconCircleLabelList"/>
    <dgm:cxn modelId="{2F883A5A-A761-43CB-B7E0-200C06DD2765}" type="presParOf" srcId="{7770E28D-C014-4E98-AC9F-6D6E10F11C73}" destId="{35524DC4-01D9-49BE-97D7-90221B3C0E94}" srcOrd="1" destOrd="0" presId="urn:microsoft.com/office/officeart/2018/5/layout/IconCircleLabelList"/>
    <dgm:cxn modelId="{44CEF80D-B0EB-4FB2-891B-54B36E1FF300}" type="presParOf" srcId="{7770E28D-C014-4E98-AC9F-6D6E10F11C73}" destId="{F508B3AC-A50F-42AA-B312-B131EDFD2530}" srcOrd="2" destOrd="0" presId="urn:microsoft.com/office/officeart/2018/5/layout/IconCircleLabelList"/>
    <dgm:cxn modelId="{9673E0A6-BF9A-4361-A292-3E806E6E8B85}" type="presParOf" srcId="{7770E28D-C014-4E98-AC9F-6D6E10F11C73}" destId="{93AD9164-7C85-4EBC-AD0E-3B837A17AEB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6D2D7-BFEC-43C6-BD4B-06FD45761770}">
      <dsp:nvSpPr>
        <dsp:cNvPr id="0" name=""/>
        <dsp:cNvSpPr/>
      </dsp:nvSpPr>
      <dsp:spPr>
        <a:xfrm>
          <a:off x="624000" y="240855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CB3DD8-F380-4CC1-9AA0-DC48EBFE6C17}">
      <dsp:nvSpPr>
        <dsp:cNvPr id="0" name=""/>
        <dsp:cNvSpPr/>
      </dsp:nvSpPr>
      <dsp:spPr>
        <a:xfrm>
          <a:off x="1004250" y="621105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D0F51-AFBC-4078-8180-845CABC4C078}">
      <dsp:nvSpPr>
        <dsp:cNvPr id="0" name=""/>
        <dsp:cNvSpPr/>
      </dsp:nvSpPr>
      <dsp:spPr>
        <a:xfrm>
          <a:off x="53625" y="258085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IoT Config for WiFi connections</a:t>
          </a:r>
        </a:p>
      </dsp:txBody>
      <dsp:txXfrm>
        <a:off x="53625" y="2580856"/>
        <a:ext cx="2925000" cy="720000"/>
      </dsp:txXfrm>
    </dsp:sp>
    <dsp:sp modelId="{CD61FFAB-D30A-427A-8D55-B9A0D4A616AA}">
      <dsp:nvSpPr>
        <dsp:cNvPr id="0" name=""/>
        <dsp:cNvSpPr/>
      </dsp:nvSpPr>
      <dsp:spPr>
        <a:xfrm>
          <a:off x="4060875" y="240855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13D6A1-C242-4EF0-8ED9-28876A8C1BA9}">
      <dsp:nvSpPr>
        <dsp:cNvPr id="0" name=""/>
        <dsp:cNvSpPr/>
      </dsp:nvSpPr>
      <dsp:spPr>
        <a:xfrm>
          <a:off x="4441125" y="621105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3A155-A8E3-4683-91BB-B1459E48C204}">
      <dsp:nvSpPr>
        <dsp:cNvPr id="0" name=""/>
        <dsp:cNvSpPr/>
      </dsp:nvSpPr>
      <dsp:spPr>
        <a:xfrm>
          <a:off x="3490500" y="258085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Showing a page</a:t>
          </a:r>
        </a:p>
      </dsp:txBody>
      <dsp:txXfrm>
        <a:off x="3490500" y="2580856"/>
        <a:ext cx="2925000" cy="720000"/>
      </dsp:txXfrm>
    </dsp:sp>
    <dsp:sp modelId="{C72DCD56-B614-4DAB-B924-D3ADEB9B4ECC}">
      <dsp:nvSpPr>
        <dsp:cNvPr id="0" name=""/>
        <dsp:cNvSpPr/>
      </dsp:nvSpPr>
      <dsp:spPr>
        <a:xfrm>
          <a:off x="7497750" y="240855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524DC4-01D9-49BE-97D7-90221B3C0E94}">
      <dsp:nvSpPr>
        <dsp:cNvPr id="0" name=""/>
        <dsp:cNvSpPr/>
      </dsp:nvSpPr>
      <dsp:spPr>
        <a:xfrm>
          <a:off x="7878000" y="621105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D9164-7C85-4EBC-AD0E-3B837A17AEB7}">
      <dsp:nvSpPr>
        <dsp:cNvPr id="0" name=""/>
        <dsp:cNvSpPr/>
      </dsp:nvSpPr>
      <dsp:spPr>
        <a:xfrm>
          <a:off x="6927375" y="258085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Interacting with the ESP through a web page</a:t>
          </a:r>
        </a:p>
      </dsp:txBody>
      <dsp:txXfrm>
        <a:off x="6927375" y="2580856"/>
        <a:ext cx="292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92294-0834-44CF-8476-05CABBADC8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C3E71-58C6-4663-AB85-A0F436AF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1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mpec/IotWebConf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https://github.com/prampec/IotWebConf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C3E71-58C6-4663-AB85-A0F436AFD0C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18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742C387-02E0-4745-93F3-3F71F0A605C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7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4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50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2866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43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82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05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92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5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8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7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7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8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0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7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8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2C387-02E0-4745-93F3-3F71F0A605C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40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weaking4all.com/hardware/arduino/adruino-led-strip-effects/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me-assistant.io/" TargetMode="External"/><Relationship Id="rId2" Type="http://schemas.openxmlformats.org/officeDocument/2006/relationships/hyperlink" Target="http://www.esphome.io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nodered.org/" TargetMode="External"/><Relationship Id="rId4" Type="http://schemas.openxmlformats.org/officeDocument/2006/relationships/hyperlink" Target="http://www.openhab.org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rduino.esp8266.com/stable/package_esp8266com_index.js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silabs.com/products/development-tools/software/usb-to-uart-bridge-vcp-driv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6939-40F3-43C5-AA94-F28A4D002D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Ultimate </a:t>
            </a:r>
            <a:r>
              <a:rPr lang="en-US" dirty="0" err="1"/>
              <a:t>Blinkin</a:t>
            </a:r>
            <a:r>
              <a:rPr lang="en-US" dirty="0"/>
              <a:t> Light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EB38D-1E63-464E-B651-396F046C9F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Arduino Programming, ESP Boards, and Neo Pixels</a:t>
            </a:r>
          </a:p>
        </p:txBody>
      </p:sp>
    </p:spTree>
    <p:extLst>
      <p:ext uri="{BB962C8B-B14F-4D97-AF65-F5344CB8AC3E}">
        <p14:creationId xmlns:p14="http://schemas.microsoft.com/office/powerpoint/2010/main" val="3308518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Blinking LED 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3" y="1803061"/>
            <a:ext cx="990599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// the setup function runs once when you press reset or power the board</a:t>
            </a:r>
          </a:p>
          <a:p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void setup() {</a:t>
            </a:r>
          </a:p>
          <a:p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  // initialize digital pin LED_BUILTIN as an output.</a:t>
            </a:r>
          </a:p>
          <a:p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  </a:t>
            </a:r>
            <a:r>
              <a:rPr lang="en-US" sz="20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pinMode</a:t>
            </a:r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(LED_BUILTIN, OUTPUT);</a:t>
            </a:r>
          </a:p>
          <a:p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}</a:t>
            </a:r>
          </a:p>
          <a:p>
            <a:endParaRPr lang="en-US" sz="2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// the loop function runs over and over again forever</a:t>
            </a:r>
          </a:p>
          <a:p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void loop() {</a:t>
            </a:r>
          </a:p>
          <a:p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  </a:t>
            </a:r>
            <a:r>
              <a:rPr lang="en-US" sz="20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digitalWrite</a:t>
            </a:r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(LED_BUILTIN, HIGH);   // turn the LED on (HIGH is the voltage level)</a:t>
            </a:r>
          </a:p>
          <a:p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  delay(1000);                       // wait for a second</a:t>
            </a:r>
          </a:p>
          <a:p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  </a:t>
            </a:r>
            <a:r>
              <a:rPr lang="en-US" sz="20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digitalWrite</a:t>
            </a:r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(LED_BUILTIN, LOW);    // turn the LED off by making the voltage LOW</a:t>
            </a:r>
          </a:p>
          <a:p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  delay(1000);                       // wait for a second</a:t>
            </a:r>
          </a:p>
          <a:p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1249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Input/output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Acts like little switches, either On or Off</a:t>
            </a:r>
          </a:p>
          <a:p>
            <a:r>
              <a:rPr lang="en-US" dirty="0"/>
              <a:t>Greater Than 3 volts = On</a:t>
            </a:r>
          </a:p>
          <a:p>
            <a:r>
              <a:rPr lang="en-US" dirty="0"/>
              <a:t>Less than 1.5 volts = Off</a:t>
            </a:r>
          </a:p>
          <a:p>
            <a:r>
              <a:rPr lang="en-US" dirty="0"/>
              <a:t>Mind the gap</a:t>
            </a:r>
          </a:p>
          <a:p>
            <a:r>
              <a:rPr lang="en-US" dirty="0"/>
              <a:t>Provides 40 mA of current sourcing or sinking</a:t>
            </a:r>
          </a:p>
          <a:p>
            <a:r>
              <a:rPr lang="en-US" dirty="0"/>
              <a:t>Digital Outputs can also output an 8 bit square wave</a:t>
            </a:r>
          </a:p>
        </p:txBody>
      </p:sp>
    </p:spTree>
    <p:extLst>
      <p:ext uri="{BB962C8B-B14F-4D97-AF65-F5344CB8AC3E}">
        <p14:creationId xmlns:p14="http://schemas.microsoft.com/office/powerpoint/2010/main" val="1906513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Analog output channels</a:t>
            </a:r>
          </a:p>
          <a:p>
            <a:r>
              <a:rPr lang="en-US" dirty="0"/>
              <a:t>10 bit resolution across 5 volts</a:t>
            </a:r>
          </a:p>
          <a:p>
            <a:r>
              <a:rPr lang="en-US" dirty="0"/>
              <a:t>Bits = Steps, 10 bits = 1024 steps</a:t>
            </a:r>
          </a:p>
          <a:p>
            <a:r>
              <a:rPr lang="en-US" dirty="0"/>
              <a:t>Resolution represents the smallest change the device can read</a:t>
            </a:r>
          </a:p>
          <a:p>
            <a:r>
              <a:rPr lang="en-US" dirty="0"/>
              <a:t>5 Volts / 1024 Steps = 0.0049 volts/step</a:t>
            </a:r>
          </a:p>
        </p:txBody>
      </p:sp>
    </p:spTree>
    <p:extLst>
      <p:ext uri="{BB962C8B-B14F-4D97-AF65-F5344CB8AC3E}">
        <p14:creationId xmlns:p14="http://schemas.microsoft.com/office/powerpoint/2010/main" val="2029253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PWM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0422" y="2481943"/>
            <a:ext cx="5197178" cy="187098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dirty="0"/>
              <a:t>Pulse Width Modulation</a:t>
            </a:r>
          </a:p>
          <a:p>
            <a:r>
              <a:rPr lang="en-US" dirty="0"/>
              <a:t>Runs at a fixed clock rate</a:t>
            </a:r>
          </a:p>
          <a:p>
            <a:r>
              <a:rPr lang="en-US" dirty="0"/>
              <a:t>Expressed as percent time High</a:t>
            </a:r>
          </a:p>
          <a:p>
            <a:r>
              <a:rPr lang="en-US" dirty="0"/>
              <a:t>Pins marked with ~</a:t>
            </a:r>
          </a:p>
          <a:p>
            <a:r>
              <a:rPr lang="en-US" dirty="0"/>
              <a:t>LED?</a:t>
            </a:r>
          </a:p>
          <a:p>
            <a:r>
              <a:rPr lang="en-US" dirty="0"/>
              <a:t>Motor?</a:t>
            </a:r>
          </a:p>
          <a:p>
            <a:r>
              <a:rPr lang="en-US" dirty="0"/>
              <a:t>Piezo?</a:t>
            </a:r>
          </a:p>
        </p:txBody>
      </p:sp>
    </p:spTree>
    <p:extLst>
      <p:ext uri="{BB962C8B-B14F-4D97-AF65-F5344CB8AC3E}">
        <p14:creationId xmlns:p14="http://schemas.microsoft.com/office/powerpoint/2010/main" val="3621669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BE8F-C9D4-4C5D-9FC4-C4040B6F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 dirty="0" err="1"/>
              <a:t>NEOPixels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BAD87-427B-4A8F-B3DD-28221B3B2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en-US" dirty="0"/>
              <a:t>Initially packaged and sold by Adafruit.</a:t>
            </a:r>
          </a:p>
          <a:p>
            <a:r>
              <a:rPr lang="en-US" dirty="0"/>
              <a:t>One Wire system (I know there are three)</a:t>
            </a:r>
          </a:p>
          <a:p>
            <a:r>
              <a:rPr lang="en-US" dirty="0"/>
              <a:t>Used to cover a large variety of self addressing LED systems.</a:t>
            </a:r>
          </a:p>
          <a:p>
            <a:r>
              <a:rPr lang="en-US" dirty="0"/>
              <a:t>WS2811, WS2812, WS2812B, SK6812</a:t>
            </a:r>
          </a:p>
          <a:p>
            <a:r>
              <a:rPr lang="en-US" dirty="0"/>
              <a:t>Very timing dependent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EAF120-BE7C-48E1-96E9-0EE3FE2691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81" r="26191" b="-2"/>
          <a:stretch/>
        </p:blipFill>
        <p:spPr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2134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Wiring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10565"/>
            <a:ext cx="9905999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VIN is connected to the voltage from the USB Port</a:t>
            </a:r>
          </a:p>
          <a:p>
            <a:r>
              <a:rPr lang="en-US" dirty="0"/>
              <a:t>Limited current available when run from USB </a:t>
            </a:r>
          </a:p>
          <a:p>
            <a:r>
              <a:rPr lang="en-US" dirty="0"/>
              <a:t>VIN can be used to power the MCU.</a:t>
            </a:r>
          </a:p>
          <a:p>
            <a:r>
              <a:rPr lang="en-US" dirty="0"/>
              <a:t>When powering the MCU and the WS2811 string the current is limited by the wiring and the power supply.</a:t>
            </a:r>
          </a:p>
          <a:p>
            <a:r>
              <a:rPr lang="en-US" dirty="0"/>
              <a:t>When using a power supply or battery add a 1000 µF, 6.3V or higher capacitor between the power leads.</a:t>
            </a:r>
          </a:p>
          <a:p>
            <a:r>
              <a:rPr lang="en-US" dirty="0"/>
              <a:t>DON’T USE VIN EXTERNALLY AND USB.</a:t>
            </a:r>
          </a:p>
        </p:txBody>
      </p:sp>
    </p:spTree>
    <p:extLst>
      <p:ext uri="{BB962C8B-B14F-4D97-AF65-F5344CB8AC3E}">
        <p14:creationId xmlns:p14="http://schemas.microsoft.com/office/powerpoint/2010/main" val="3423567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A091-AF10-4690-BC6B-6F7ACD86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to the Pixels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49CD-24C6-401D-9D69-078AF3894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normal usage: Pixels X 20ma / 1000</a:t>
            </a:r>
          </a:p>
          <a:p>
            <a:pPr lvl="1"/>
            <a:r>
              <a:rPr lang="en-US" dirty="0"/>
              <a:t>50 x 20ma/1000 = 1Amp minimum</a:t>
            </a:r>
          </a:p>
          <a:p>
            <a:r>
              <a:rPr lang="en-US" dirty="0"/>
              <a:t>The full power usage: Pixels x 60ma / 1000</a:t>
            </a:r>
          </a:p>
          <a:p>
            <a:pPr lvl="1"/>
            <a:r>
              <a:rPr lang="en-US" dirty="0"/>
              <a:t>50 x 60ma/1000 = 3 Amps minimum</a:t>
            </a:r>
          </a:p>
          <a:p>
            <a:r>
              <a:rPr lang="en-US" dirty="0"/>
              <a:t>The MCU can only do about 500ma, so we will need to watch out.</a:t>
            </a:r>
          </a:p>
        </p:txBody>
      </p:sp>
    </p:spTree>
    <p:extLst>
      <p:ext uri="{BB962C8B-B14F-4D97-AF65-F5344CB8AC3E}">
        <p14:creationId xmlns:p14="http://schemas.microsoft.com/office/powerpoint/2010/main" val="340912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6CEC-5F2B-4FFE-AE93-A8042CFE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Wiring up the Lights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4322BB-1598-47CD-B737-0383BE8D1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96" y="1610109"/>
            <a:ext cx="10768271" cy="463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76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10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9" name="Group 12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334320-6936-4602-9D55-31F3E79C4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Libraries Make Everything Better</a:t>
            </a:r>
            <a:endParaRPr lang="en-US" dirty="0"/>
          </a:p>
        </p:txBody>
      </p:sp>
      <p:sp>
        <p:nvSpPr>
          <p:cNvPr id="62" name="Content Placeholder 5">
            <a:extLst>
              <a:ext uri="{FF2B5EF4-FFF2-40B4-BE49-F238E27FC236}">
                <a16:creationId xmlns:a16="http://schemas.microsoft.com/office/drawing/2014/main" id="{CC881B91-B136-495E-83A6-0A9F15028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Select Tools &gt; Manage Libraries</a:t>
            </a:r>
          </a:p>
          <a:p>
            <a:r>
              <a:rPr lang="en-US" dirty="0"/>
              <a:t>Search for </a:t>
            </a:r>
            <a:r>
              <a:rPr lang="en-US" dirty="0" err="1"/>
              <a:t>FastLED</a:t>
            </a:r>
            <a:endParaRPr lang="en-US" dirty="0"/>
          </a:p>
          <a:p>
            <a:r>
              <a:rPr lang="en-US" dirty="0"/>
              <a:t>Install the </a:t>
            </a:r>
            <a:r>
              <a:rPr lang="en-US" dirty="0" err="1"/>
              <a:t>FastLED</a:t>
            </a:r>
            <a:r>
              <a:rPr lang="en-US" dirty="0"/>
              <a:t> library</a:t>
            </a:r>
          </a:p>
        </p:txBody>
      </p:sp>
      <p:grpSp>
        <p:nvGrpSpPr>
          <p:cNvPr id="63" name="Group 41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228156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17183-B4F6-412A-BF1A-6E67886E9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en-US" sz="5400" dirty="0"/>
              <a:t>Coding our first Blinking Light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8626313-206B-4067-84DA-69E666673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225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AD03-093C-4FEF-96F1-53DC6F0D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Marcel Chabot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60603-DE2A-4087-82CA-31DDE2B7D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Development Lead</a:t>
            </a:r>
          </a:p>
          <a:p>
            <a:r>
              <a:rPr lang="en-US" dirty="0"/>
              <a:t>Maker</a:t>
            </a:r>
          </a:p>
          <a:p>
            <a:r>
              <a:rPr lang="en-US" dirty="0"/>
              <a:t>Not a teacher</a:t>
            </a:r>
          </a:p>
          <a:p>
            <a:r>
              <a:rPr lang="en-US" dirty="0"/>
              <a:t>I’m a total geek and I’m proud of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35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more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Boolean 0, LOW, false, 1, HIGH, true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-32768 to 32767</a:t>
            </a:r>
          </a:p>
          <a:p>
            <a:pPr lvl="1"/>
            <a:r>
              <a:rPr lang="en-US" dirty="0"/>
              <a:t>Char a character</a:t>
            </a:r>
          </a:p>
          <a:p>
            <a:r>
              <a:rPr lang="en-US" dirty="0"/>
              <a:t>Declare</a:t>
            </a:r>
          </a:p>
          <a:p>
            <a:r>
              <a:rPr lang="en-US" dirty="0"/>
              <a:t>Assign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If / Then / Else</a:t>
            </a:r>
          </a:p>
          <a:p>
            <a:r>
              <a:rPr lang="en-US" dirty="0"/>
              <a:t>While</a:t>
            </a:r>
          </a:p>
          <a:p>
            <a:r>
              <a:rPr lang="en-US" dirty="0"/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1794137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/ Then /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0443" y="4774508"/>
            <a:ext cx="4878389" cy="1169092"/>
          </a:xfrm>
        </p:spPr>
        <p:txBody>
          <a:bodyPr/>
          <a:lstStyle/>
          <a:p>
            <a:r>
              <a:rPr lang="en-US" dirty="0"/>
              <a:t>==, !=, &gt;, &lt;, !</a:t>
            </a:r>
          </a:p>
          <a:p>
            <a:r>
              <a:rPr lang="en-US" dirty="0"/>
              <a:t>&amp;&amp;, ||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1293810" y="2401886"/>
            <a:ext cx="4878389" cy="3541714"/>
          </a:xfrm>
        </p:spPr>
        <p:txBody>
          <a:bodyPr/>
          <a:lstStyle/>
          <a:p>
            <a:r>
              <a:rPr lang="en-US" dirty="0"/>
              <a:t>Performs a comparison</a:t>
            </a:r>
          </a:p>
          <a:p>
            <a:r>
              <a:rPr lang="en-US" dirty="0"/>
              <a:t>Results must be True or False</a:t>
            </a:r>
          </a:p>
          <a:p>
            <a:r>
              <a:rPr lang="en-US" dirty="0"/>
              <a:t>Condition is after the if in ()</a:t>
            </a:r>
          </a:p>
          <a:p>
            <a:r>
              <a:rPr lang="en-US" dirty="0"/>
              <a:t>The Action is after the condition in {}</a:t>
            </a:r>
          </a:p>
          <a:p>
            <a:r>
              <a:rPr lang="en-US" dirty="0"/>
              <a:t>Change together with else if</a:t>
            </a:r>
          </a:p>
          <a:p>
            <a:r>
              <a:rPr lang="en-US" dirty="0"/>
              <a:t>Default condition with an else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8508" y="1942350"/>
            <a:ext cx="48603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if(</a:t>
            </a:r>
            <a:r>
              <a:rPr lang="en-US" dirty="0" err="1"/>
              <a:t>val</a:t>
            </a:r>
            <a:r>
              <a:rPr lang="en-US" dirty="0"/>
              <a:t> == 1) {</a:t>
            </a:r>
          </a:p>
          <a:p>
            <a:r>
              <a:rPr lang="en-US" dirty="0"/>
              <a:t>	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LOW);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 if (</a:t>
            </a:r>
            <a:r>
              <a:rPr lang="en-US" dirty="0" err="1"/>
              <a:t>val</a:t>
            </a:r>
            <a:r>
              <a:rPr lang="en-US" dirty="0"/>
              <a:t> == 2) {</a:t>
            </a:r>
          </a:p>
          <a:p>
            <a:r>
              <a:rPr lang="en-US" dirty="0"/>
              <a:t>	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HIGH);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 {</a:t>
            </a:r>
          </a:p>
          <a:p>
            <a:r>
              <a:rPr lang="en-US" dirty="0"/>
              <a:t>	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errorPin</a:t>
            </a:r>
            <a:r>
              <a:rPr lang="en-US" dirty="0"/>
              <a:t>, HIGH);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6024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Allows you to perform actions repeatedly</a:t>
            </a:r>
          </a:p>
          <a:p>
            <a:r>
              <a:rPr lang="en-US" dirty="0"/>
              <a:t>Controlled with variables</a:t>
            </a:r>
          </a:p>
          <a:p>
            <a:r>
              <a:rPr lang="en-US" dirty="0"/>
              <a:t>Always contains a header and a body with { }</a:t>
            </a:r>
          </a:p>
          <a:p>
            <a:r>
              <a:rPr lang="en-US" dirty="0"/>
              <a:t>You can loop inside a loop!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  <a:p>
            <a:endParaRPr lang="en-US" dirty="0"/>
          </a:p>
          <a:p>
            <a:r>
              <a:rPr lang="en-US" dirty="0"/>
              <a:t>While</a:t>
            </a:r>
          </a:p>
          <a:p>
            <a:endParaRPr lang="en-US" dirty="0"/>
          </a:p>
          <a:p>
            <a:r>
              <a:rPr lang="en-US" dirty="0"/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582216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1772443"/>
            <a:ext cx="100203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20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1772443"/>
            <a:ext cx="10020300" cy="2247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263" y="1643063"/>
            <a:ext cx="10020300" cy="284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38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22" y="1841671"/>
            <a:ext cx="10763249" cy="208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83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6CEC-5F2B-4FFE-AE93-A8042CFE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BIG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5F23DC-7E64-4B57-8EDC-283C2B057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36" y="1614192"/>
            <a:ext cx="11824332" cy="462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81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8101-AD66-4136-BA0F-099C1BC4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for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90C78-8689-4637-87C6-CE2CEE980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237712"/>
            <a:ext cx="10412208" cy="354171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https://www.tweaking4all.com/hardware/arduino/adruino-led-strip-effects/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8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0D976396-8CE8-4BF2-9DC5-673B163BF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44B4622-6C6D-4357-A6BF-4ADFA8DA2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3A6CB2A-1AFB-42D7-B4D3-09501FC35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19A439D3-6BFA-467E-9C22-BF0C1FD65D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593FFA50-28FC-4AF0-9495-DE41440E20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0FB68F07-772E-4629-8A61-405583254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171702FF-8A66-4576-99E0-BDC7F66921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219C2ADE-5C69-47AA-8D54-BE49D729F8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C487C228-6327-47B1-9104-758366F37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60D29978-A75A-4AD7-9CC0-4D7B319F6A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98663D8F-6AE3-4218-8182-DAE2492F17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014E41A5-C714-4745-9686-32FB4E436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EDE53C48-191C-4CFD-AB1D-FB59BFB483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9A3D5918-3D8D-466A-8957-6DCC2A825C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654EFECB-3569-4BBF-9D95-4ACD81E62C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E56DFCE7-4DFC-4858-97A4-ABAF50983F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DCF8ABF1-40B7-44F4-A1BC-1E848A3835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60D92462-1463-4854-9F70-C7B777DEF1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686E16F7-2865-4453-AC56-DC876A5B8E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ADB22857-7E4E-478F-9352-4890B7A5B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450AB6CE-E6F8-4D31-9ED2-5C5408A72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C2627500-57B7-4F39-9460-E1CE42718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863C2166-F2F9-4CCF-9FC2-91A768C035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F40FC89F-F227-4970-86FB-7A17897404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468468EA-0FA9-44EB-B2C1-6893ABFACF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A503597C-CCAD-49B3-BAFA-F4D71D817C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8B22EA19-D703-4E10-B794-58D6FF78ED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19FC3869-8130-40B9-9DF8-C269F5EDB1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471DF0DF-0D8D-4BF4-B0FC-0C828813E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DF28C461-B139-4B6F-B409-26F9E31584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8B3C18F-4FA0-40BA-B7A3-60A37711F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111C211C-7FAF-452A-AAFC-C664199EA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3325D432-947F-4BC5-B6C4-CD6C8180A6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C9F22CCB-3D63-42A9-917E-1677E92E0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2BD44110-60CE-420C-9195-A26160C5B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FD0647CE-B225-45C3-A3FF-B2B2F008A0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88472412-E163-4BB9-9D32-963604F346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F20CE1F8-C3D0-4B3A-85F6-DA59AA8908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706C22A0-01DE-486E-B0A9-66F5E7F46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E3EA80D9-86C1-4171-A66F-DA17AF525F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025C50E7-1ACD-40F2-B61B-8C581A028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07D54E63-6018-454A-93F0-E71F2CAF7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B76DCF88-9FB4-41A5-9112-2DACF647A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6F7EFA6-48F2-420F-82CA-8AA802FA6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7" name="Rectangle 5">
                <a:extLst>
                  <a:ext uri="{FF2B5EF4-FFF2-40B4-BE49-F238E27FC236}">
                    <a16:creationId xmlns:a16="http://schemas.microsoft.com/office/drawing/2014/main" id="{FA452E88-1FB3-4289-86E4-B0BB1AAE01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6">
                <a:extLst>
                  <a:ext uri="{FF2B5EF4-FFF2-40B4-BE49-F238E27FC236}">
                    <a16:creationId xmlns:a16="http://schemas.microsoft.com/office/drawing/2014/main" id="{66CFC533-08E0-41AA-B2AD-36657A395C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7">
                <a:extLst>
                  <a:ext uri="{FF2B5EF4-FFF2-40B4-BE49-F238E27FC236}">
                    <a16:creationId xmlns:a16="http://schemas.microsoft.com/office/drawing/2014/main" id="{0FD3CE26-31AC-4694-B3E9-1F7D2CFB2B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8">
                <a:extLst>
                  <a:ext uri="{FF2B5EF4-FFF2-40B4-BE49-F238E27FC236}">
                    <a16:creationId xmlns:a16="http://schemas.microsoft.com/office/drawing/2014/main" id="{3CA89DE8-5A37-4596-9C19-4D2A3D17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9">
                <a:extLst>
                  <a:ext uri="{FF2B5EF4-FFF2-40B4-BE49-F238E27FC236}">
                    <a16:creationId xmlns:a16="http://schemas.microsoft.com/office/drawing/2014/main" id="{8C5D5490-BF3C-4679-B5F2-9E10CA0FD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10">
                <a:extLst>
                  <a:ext uri="{FF2B5EF4-FFF2-40B4-BE49-F238E27FC236}">
                    <a16:creationId xmlns:a16="http://schemas.microsoft.com/office/drawing/2014/main" id="{E2BB4F68-4B11-40C7-B70D-507E302B3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11">
                <a:extLst>
                  <a:ext uri="{FF2B5EF4-FFF2-40B4-BE49-F238E27FC236}">
                    <a16:creationId xmlns:a16="http://schemas.microsoft.com/office/drawing/2014/main" id="{D32DD7E7-30ED-4C44-9AFB-D641492C62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12">
                <a:extLst>
                  <a:ext uri="{FF2B5EF4-FFF2-40B4-BE49-F238E27FC236}">
                    <a16:creationId xmlns:a16="http://schemas.microsoft.com/office/drawing/2014/main" id="{5A35898D-93D3-414D-9414-6E9948BFD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13">
                <a:extLst>
                  <a:ext uri="{FF2B5EF4-FFF2-40B4-BE49-F238E27FC236}">
                    <a16:creationId xmlns:a16="http://schemas.microsoft.com/office/drawing/2014/main" id="{CCBD18B2-885C-4D39-BBF8-B25BD6240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14">
                <a:extLst>
                  <a:ext uri="{FF2B5EF4-FFF2-40B4-BE49-F238E27FC236}">
                    <a16:creationId xmlns:a16="http://schemas.microsoft.com/office/drawing/2014/main" id="{2D7C1B8F-757D-4404-9084-1259E4CF3C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5">
                <a:extLst>
                  <a:ext uri="{FF2B5EF4-FFF2-40B4-BE49-F238E27FC236}">
                    <a16:creationId xmlns:a16="http://schemas.microsoft.com/office/drawing/2014/main" id="{D009D7B4-6B3E-4D8B-B171-DDC7E33C32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Line 16">
                <a:extLst>
                  <a:ext uri="{FF2B5EF4-FFF2-40B4-BE49-F238E27FC236}">
                    <a16:creationId xmlns:a16="http://schemas.microsoft.com/office/drawing/2014/main" id="{6BA54243-661C-40AB-9752-597FD75719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79" name="Freeform 17">
                <a:extLst>
                  <a:ext uri="{FF2B5EF4-FFF2-40B4-BE49-F238E27FC236}">
                    <a16:creationId xmlns:a16="http://schemas.microsoft.com/office/drawing/2014/main" id="{2024F2C0-F211-4AB1-8B2C-4583C88381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8">
                <a:extLst>
                  <a:ext uri="{FF2B5EF4-FFF2-40B4-BE49-F238E27FC236}">
                    <a16:creationId xmlns:a16="http://schemas.microsoft.com/office/drawing/2014/main" id="{ECA788FB-1175-4565-B00C-DCABADC612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9">
                <a:extLst>
                  <a:ext uri="{FF2B5EF4-FFF2-40B4-BE49-F238E27FC236}">
                    <a16:creationId xmlns:a16="http://schemas.microsoft.com/office/drawing/2014/main" id="{12CF18FB-9E24-4B69-B810-97A5C90808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20">
                <a:extLst>
                  <a:ext uri="{FF2B5EF4-FFF2-40B4-BE49-F238E27FC236}">
                    <a16:creationId xmlns:a16="http://schemas.microsoft.com/office/drawing/2014/main" id="{D734BB2E-A007-4F54-A7BB-0F4EE9D2F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Rectangle 21">
                <a:extLst>
                  <a:ext uri="{FF2B5EF4-FFF2-40B4-BE49-F238E27FC236}">
                    <a16:creationId xmlns:a16="http://schemas.microsoft.com/office/drawing/2014/main" id="{7E290049-75AE-43A0-8203-D68C6B7C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22">
                <a:extLst>
                  <a:ext uri="{FF2B5EF4-FFF2-40B4-BE49-F238E27FC236}">
                    <a16:creationId xmlns:a16="http://schemas.microsoft.com/office/drawing/2014/main" id="{CBAD5CE6-5699-4759-B1B6-EF20457BF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23">
                <a:extLst>
                  <a:ext uri="{FF2B5EF4-FFF2-40B4-BE49-F238E27FC236}">
                    <a16:creationId xmlns:a16="http://schemas.microsoft.com/office/drawing/2014/main" id="{69C07EED-FD36-4060-A9A8-4E49F5ECDC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4">
                <a:extLst>
                  <a:ext uri="{FF2B5EF4-FFF2-40B4-BE49-F238E27FC236}">
                    <a16:creationId xmlns:a16="http://schemas.microsoft.com/office/drawing/2014/main" id="{7ED02DC3-00A5-45D0-94C5-31252B5BF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5">
                <a:extLst>
                  <a:ext uri="{FF2B5EF4-FFF2-40B4-BE49-F238E27FC236}">
                    <a16:creationId xmlns:a16="http://schemas.microsoft.com/office/drawing/2014/main" id="{FBB1DD7B-20A9-4CE4-8C3F-4BACA4B15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6">
                <a:extLst>
                  <a:ext uri="{FF2B5EF4-FFF2-40B4-BE49-F238E27FC236}">
                    <a16:creationId xmlns:a16="http://schemas.microsoft.com/office/drawing/2014/main" id="{9212DCB8-6894-4996-A625-BD88764798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7">
                <a:extLst>
                  <a:ext uri="{FF2B5EF4-FFF2-40B4-BE49-F238E27FC236}">
                    <a16:creationId xmlns:a16="http://schemas.microsoft.com/office/drawing/2014/main" id="{2780A787-D6A2-488F-8216-5042F5F4E7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8">
                <a:extLst>
                  <a:ext uri="{FF2B5EF4-FFF2-40B4-BE49-F238E27FC236}">
                    <a16:creationId xmlns:a16="http://schemas.microsoft.com/office/drawing/2014/main" id="{B7C6F9B6-0207-4245-A568-F1D5C1F93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9">
                <a:extLst>
                  <a:ext uri="{FF2B5EF4-FFF2-40B4-BE49-F238E27FC236}">
                    <a16:creationId xmlns:a16="http://schemas.microsoft.com/office/drawing/2014/main" id="{EC03E80E-65E6-43D2-800C-D3E5CEF16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30">
                <a:extLst>
                  <a:ext uri="{FF2B5EF4-FFF2-40B4-BE49-F238E27FC236}">
                    <a16:creationId xmlns:a16="http://schemas.microsoft.com/office/drawing/2014/main" id="{7B132E67-47FB-491E-98DA-D28ADE8D1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31">
                <a:extLst>
                  <a:ext uri="{FF2B5EF4-FFF2-40B4-BE49-F238E27FC236}">
                    <a16:creationId xmlns:a16="http://schemas.microsoft.com/office/drawing/2014/main" id="{6512933D-AB97-4D6F-86DA-6AAEB9F73A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2AAD483-B4B4-4901-9C1B-F391F3B1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7" name="Freeform 32">
                <a:extLst>
                  <a:ext uri="{FF2B5EF4-FFF2-40B4-BE49-F238E27FC236}">
                    <a16:creationId xmlns:a16="http://schemas.microsoft.com/office/drawing/2014/main" id="{26CA00F2-52DB-420A-B2CE-622E244934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8" name="Freeform 33">
                <a:extLst>
                  <a:ext uri="{FF2B5EF4-FFF2-40B4-BE49-F238E27FC236}">
                    <a16:creationId xmlns:a16="http://schemas.microsoft.com/office/drawing/2014/main" id="{6D6F23D3-1299-402E-B7E6-EA5245060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34">
                <a:extLst>
                  <a:ext uri="{FF2B5EF4-FFF2-40B4-BE49-F238E27FC236}">
                    <a16:creationId xmlns:a16="http://schemas.microsoft.com/office/drawing/2014/main" id="{680732F5-25A5-4A7F-958D-7F01293BF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35">
                <a:extLst>
                  <a:ext uri="{FF2B5EF4-FFF2-40B4-BE49-F238E27FC236}">
                    <a16:creationId xmlns:a16="http://schemas.microsoft.com/office/drawing/2014/main" id="{20817740-C1CF-458F-9A10-051C0289B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36">
                <a:extLst>
                  <a:ext uri="{FF2B5EF4-FFF2-40B4-BE49-F238E27FC236}">
                    <a16:creationId xmlns:a16="http://schemas.microsoft.com/office/drawing/2014/main" id="{3BB94575-5155-4DE7-A304-54E256B61D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37">
                <a:extLst>
                  <a:ext uri="{FF2B5EF4-FFF2-40B4-BE49-F238E27FC236}">
                    <a16:creationId xmlns:a16="http://schemas.microsoft.com/office/drawing/2014/main" id="{E887FE25-3092-4CE9-B181-EF67C21BCC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8">
                <a:extLst>
                  <a:ext uri="{FF2B5EF4-FFF2-40B4-BE49-F238E27FC236}">
                    <a16:creationId xmlns:a16="http://schemas.microsoft.com/office/drawing/2014/main" id="{2FE2B836-E249-4A78-AB56-CDB45BDAC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9">
                <a:extLst>
                  <a:ext uri="{FF2B5EF4-FFF2-40B4-BE49-F238E27FC236}">
                    <a16:creationId xmlns:a16="http://schemas.microsoft.com/office/drawing/2014/main" id="{BDE04C1F-8A69-422B-8E02-02FB26022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40">
                <a:extLst>
                  <a:ext uri="{FF2B5EF4-FFF2-40B4-BE49-F238E27FC236}">
                    <a16:creationId xmlns:a16="http://schemas.microsoft.com/office/drawing/2014/main" id="{00208B4E-96A5-46F3-9FF0-C117FA8EE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Rectangle 41">
                <a:extLst>
                  <a:ext uri="{FF2B5EF4-FFF2-40B4-BE49-F238E27FC236}">
                    <a16:creationId xmlns:a16="http://schemas.microsoft.com/office/drawing/2014/main" id="{B2C8F532-05B8-4D61-A815-E225640B4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65A2F-2AAB-45ED-B263-49E6065F0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What </a:t>
            </a:r>
            <a:r>
              <a:rPr lang="en-US"/>
              <a:t>about Wifi?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C695D9-FFB6-4DDD-8232-093BA1BB765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08488370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10716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22A1-B129-4432-9766-CCDED1FD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Too Add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12DF20B-8B44-48EE-9174-8E72DC641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Select Tools &gt; Manage Libraries</a:t>
            </a:r>
          </a:p>
          <a:p>
            <a:r>
              <a:rPr lang="en-US" dirty="0"/>
              <a:t>Search for </a:t>
            </a:r>
            <a:r>
              <a:rPr lang="en-US" dirty="0" err="1"/>
              <a:t>IoTWebConf</a:t>
            </a:r>
            <a:endParaRPr lang="en-US" dirty="0"/>
          </a:p>
          <a:p>
            <a:r>
              <a:rPr lang="en-US" dirty="0"/>
              <a:t>Install the </a:t>
            </a:r>
            <a:r>
              <a:rPr lang="en-US"/>
              <a:t>IoTWebConf </a:t>
            </a:r>
            <a:r>
              <a:rPr lang="en-US" dirty="0"/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126990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E133-5EE0-43BD-B12B-717077733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65294-609C-4B9F-94B1-2F2A0590E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 Installation</a:t>
            </a:r>
          </a:p>
          <a:p>
            <a:r>
              <a:rPr lang="en-US" dirty="0"/>
              <a:t>Hardware Overview</a:t>
            </a:r>
          </a:p>
          <a:p>
            <a:r>
              <a:rPr lang="en-US" dirty="0"/>
              <a:t>Circuit Building</a:t>
            </a:r>
          </a:p>
          <a:p>
            <a:r>
              <a:rPr lang="en-US" dirty="0"/>
              <a:t>Code</a:t>
            </a:r>
          </a:p>
          <a:p>
            <a:r>
              <a:rPr lang="en-US" dirty="0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2160162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06E0-E44D-4C45-906B-4D22D6C22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IotWebConfig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BC1CE-9C5A-452E-B6AE-2244099BC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10035497" cy="3541714"/>
          </a:xfrm>
        </p:spPr>
        <p:txBody>
          <a:bodyPr/>
          <a:lstStyle/>
          <a:p>
            <a:r>
              <a:rPr lang="en-US" dirty="0"/>
              <a:t>Starts the device as a </a:t>
            </a:r>
            <a:r>
              <a:rPr lang="en-US" dirty="0" err="1"/>
              <a:t>WiFi</a:t>
            </a:r>
            <a:r>
              <a:rPr lang="en-US" dirty="0"/>
              <a:t> AP at 192.168.4.1</a:t>
            </a:r>
          </a:p>
          <a:p>
            <a:r>
              <a:rPr lang="en-US" dirty="0"/>
              <a:t>Hosts a configuration web page for </a:t>
            </a:r>
            <a:r>
              <a:rPr lang="en-US" dirty="0" err="1"/>
              <a:t>WiFi</a:t>
            </a:r>
            <a:r>
              <a:rPr lang="en-US" dirty="0"/>
              <a:t> connection details</a:t>
            </a:r>
          </a:p>
          <a:p>
            <a:r>
              <a:rPr lang="en-US" dirty="0"/>
              <a:t>Can be configured to allow additional parameters</a:t>
            </a:r>
          </a:p>
          <a:p>
            <a:r>
              <a:rPr lang="en-US" dirty="0"/>
              <a:t>Automatically switches to configured </a:t>
            </a:r>
            <a:r>
              <a:rPr lang="en-US" dirty="0" err="1"/>
              <a:t>WiFi</a:t>
            </a:r>
            <a:r>
              <a:rPr lang="en-US" dirty="0"/>
              <a:t>, and fails back to AP Mode</a:t>
            </a:r>
          </a:p>
          <a:p>
            <a:r>
              <a:rPr lang="en-US" dirty="0"/>
              <a:t>Includes web page hosting resources</a:t>
            </a:r>
          </a:p>
        </p:txBody>
      </p:sp>
    </p:spTree>
    <p:extLst>
      <p:ext uri="{BB962C8B-B14F-4D97-AF65-F5344CB8AC3E}">
        <p14:creationId xmlns:p14="http://schemas.microsoft.com/office/powerpoint/2010/main" val="3161991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AF3B-5AA3-4444-B78F-BF76BEB7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A518B-EAA9-4E8B-8488-FA3EB1997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10027333" cy="3541714"/>
          </a:xfrm>
        </p:spPr>
        <p:txBody>
          <a:bodyPr/>
          <a:lstStyle/>
          <a:p>
            <a:r>
              <a:rPr lang="en-US" dirty="0"/>
              <a:t>Config Page</a:t>
            </a:r>
          </a:p>
          <a:p>
            <a:r>
              <a:rPr lang="en-US" dirty="0"/>
              <a:t>Color Picker</a:t>
            </a:r>
          </a:p>
          <a:p>
            <a:r>
              <a:rPr lang="en-US" dirty="0"/>
              <a:t>Pattern Picker</a:t>
            </a:r>
          </a:p>
          <a:p>
            <a:r>
              <a:rPr lang="en-US" dirty="0"/>
              <a:t>Parsing Query Strings</a:t>
            </a:r>
          </a:p>
        </p:txBody>
      </p:sp>
    </p:spTree>
    <p:extLst>
      <p:ext uri="{BB962C8B-B14F-4D97-AF65-F5344CB8AC3E}">
        <p14:creationId xmlns:p14="http://schemas.microsoft.com/office/powerpoint/2010/main" val="2361710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D808-A657-4ED7-A21E-B4512A80F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A9836-E5A0-4582-A6C8-2446CEB1E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10129386" cy="3541714"/>
          </a:xfrm>
        </p:spPr>
        <p:txBody>
          <a:bodyPr/>
          <a:lstStyle/>
          <a:p>
            <a:r>
              <a:rPr lang="en-US" dirty="0"/>
              <a:t>Most Patterns are Loops and must happen with the Loop routine.</a:t>
            </a:r>
          </a:p>
          <a:p>
            <a:r>
              <a:rPr lang="en-US" dirty="0"/>
              <a:t>Web interaction is a one shot and must “message” the loop to do work.</a:t>
            </a:r>
          </a:p>
          <a:p>
            <a:r>
              <a:rPr lang="en-US" dirty="0"/>
              <a:t>Don’t judge the ESP platform by my HTML.</a:t>
            </a:r>
          </a:p>
        </p:txBody>
      </p:sp>
    </p:spTree>
    <p:extLst>
      <p:ext uri="{BB962C8B-B14F-4D97-AF65-F5344CB8AC3E}">
        <p14:creationId xmlns:p14="http://schemas.microsoft.com/office/powerpoint/2010/main" val="136230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58B2-FCEF-404B-9943-6847DE77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for Tomorrow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3BE38-CFB4-4593-8C40-CCAF6CB18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39554" cy="3541714"/>
          </a:xfrm>
        </p:spPr>
        <p:txBody>
          <a:bodyPr/>
          <a:lstStyle/>
          <a:p>
            <a:r>
              <a:rPr lang="en-US" dirty="0"/>
              <a:t>Web Control Via Web Service</a:t>
            </a:r>
          </a:p>
          <a:p>
            <a:r>
              <a:rPr lang="en-US" dirty="0"/>
              <a:t>Web Control with Ajax interactive pages</a:t>
            </a:r>
          </a:p>
          <a:p>
            <a:r>
              <a:rPr lang="en-US" dirty="0"/>
              <a:t>Home system integration</a:t>
            </a:r>
          </a:p>
          <a:p>
            <a:pPr lvl="1"/>
            <a:r>
              <a:rPr lang="en-US" dirty="0">
                <a:hlinkClick r:id="rId2"/>
              </a:rPr>
              <a:t>www.ESPHome.io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www.home-assistant.io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www.openhab.org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www.nodered.org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63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116D97-9767-4144-A59D-66CDFE93A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E1E9E5A-258A-4AA9-9C6C-17E7EC28A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66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9454-55D0-4FBB-A477-D49B2858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EC304-70A8-4153-8975-59BE815F8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</a:t>
            </a:r>
          </a:p>
          <a:p>
            <a:pPr lvl="1"/>
            <a:r>
              <a:rPr lang="en-US" dirty="0">
                <a:hlinkClick r:id="rId2"/>
              </a:rPr>
              <a:t>https://www.arduino.cc/en/Main/Software</a:t>
            </a:r>
            <a:endParaRPr lang="en-US" dirty="0"/>
          </a:p>
          <a:p>
            <a:pPr lvl="1"/>
            <a:r>
              <a:rPr lang="en-US" dirty="0"/>
              <a:t>Microsoft Store</a:t>
            </a:r>
          </a:p>
          <a:p>
            <a:r>
              <a:rPr lang="en-US" dirty="0"/>
              <a:t>Install</a:t>
            </a:r>
          </a:p>
          <a:p>
            <a:r>
              <a:rPr lang="en-US" dirty="0"/>
              <a:t>Add Boards</a:t>
            </a:r>
          </a:p>
          <a:p>
            <a:r>
              <a:rPr lang="en-US" dirty="0"/>
              <a:t>Add Libraries</a:t>
            </a:r>
          </a:p>
        </p:txBody>
      </p:sp>
    </p:spTree>
    <p:extLst>
      <p:ext uri="{BB962C8B-B14F-4D97-AF65-F5344CB8AC3E}">
        <p14:creationId xmlns:p14="http://schemas.microsoft.com/office/powerpoint/2010/main" val="57889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32" y="835396"/>
            <a:ext cx="4689347" cy="5183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/>
              <a:t>Arduino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Used to write the code for the Arduino/ESP hardware</a:t>
            </a:r>
          </a:p>
          <a:p>
            <a:r>
              <a:rPr lang="en-US" dirty="0"/>
              <a:t>Global Variables go on top</a:t>
            </a:r>
          </a:p>
          <a:p>
            <a:r>
              <a:rPr lang="en-US" dirty="0"/>
              <a:t>Setup function happens once</a:t>
            </a:r>
          </a:p>
          <a:p>
            <a:r>
              <a:rPr lang="en-US" dirty="0"/>
              <a:t>Loop happens over and over again</a:t>
            </a:r>
          </a:p>
          <a:p>
            <a:r>
              <a:rPr lang="en-US" dirty="0"/>
              <a:t>Lower camel case variable names</a:t>
            </a:r>
          </a:p>
          <a:p>
            <a:r>
              <a:rPr lang="en-US" dirty="0"/>
              <a:t>// is a comment and doesn’t run</a:t>
            </a:r>
          </a:p>
        </p:txBody>
      </p:sp>
    </p:spTree>
    <p:extLst>
      <p:ext uri="{BB962C8B-B14F-4D97-AF65-F5344CB8AC3E}">
        <p14:creationId xmlns:p14="http://schemas.microsoft.com/office/powerpoint/2010/main" val="242872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6564-90AB-4692-B3E5-74EF794F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5B9C5-82E8-49D8-8088-E316DFB3A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Arduino</a:t>
            </a:r>
          </a:p>
          <a:p>
            <a:r>
              <a:rPr lang="en-US" dirty="0"/>
              <a:t>Select File &gt; Preferences</a:t>
            </a:r>
          </a:p>
          <a:p>
            <a:r>
              <a:rPr lang="en-US" dirty="0"/>
              <a:t>Update the Additional Boards Manager URLs</a:t>
            </a:r>
          </a:p>
          <a:p>
            <a:pPr lvl="1"/>
            <a:r>
              <a:rPr lang="en-US" dirty="0">
                <a:hlinkClick r:id="rId2"/>
              </a:rPr>
              <a:t>https://arduino.esp8266.com/stable/package_esp8266com_index.json</a:t>
            </a:r>
            <a:endParaRPr lang="en-US" dirty="0"/>
          </a:p>
          <a:p>
            <a:r>
              <a:rPr lang="en-US" dirty="0"/>
              <a:t>Select Tools &gt; Boards &gt; Boards Manager…</a:t>
            </a:r>
          </a:p>
          <a:p>
            <a:r>
              <a:rPr lang="en-US" dirty="0"/>
              <a:t>Type ESP8266</a:t>
            </a:r>
          </a:p>
          <a:p>
            <a:r>
              <a:rPr lang="en-US" dirty="0"/>
              <a:t>Click the Install Button</a:t>
            </a:r>
          </a:p>
        </p:txBody>
      </p:sp>
    </p:spTree>
    <p:extLst>
      <p:ext uri="{BB962C8B-B14F-4D97-AF65-F5344CB8AC3E}">
        <p14:creationId xmlns:p14="http://schemas.microsoft.com/office/powerpoint/2010/main" val="384968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1080-CF12-4D89-9586-C94E61674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1113" y="618518"/>
            <a:ext cx="5786298" cy="1478570"/>
          </a:xfrm>
        </p:spPr>
        <p:txBody>
          <a:bodyPr/>
          <a:lstStyle/>
          <a:p>
            <a:r>
              <a:rPr lang="en-US" dirty="0"/>
              <a:t>ESP Node MCU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FE1BEC-8C51-4075-9F52-DE82ABFA5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84" y="1176062"/>
            <a:ext cx="4951047" cy="4791833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06345A-6B6E-4EDB-A892-FF057A9E100C}"/>
              </a:ext>
            </a:extLst>
          </p:cNvPr>
          <p:cNvSpPr txBox="1">
            <a:spLocks/>
          </p:cNvSpPr>
          <p:nvPr/>
        </p:nvSpPr>
        <p:spPr>
          <a:xfrm>
            <a:off x="5191731" y="2097087"/>
            <a:ext cx="6147712" cy="4237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Covers a large number of devices.</a:t>
            </a:r>
          </a:p>
          <a:p>
            <a:r>
              <a:rPr lang="en-US" dirty="0"/>
              <a:t>Digital In/Out (DI/DO)</a:t>
            </a:r>
          </a:p>
          <a:p>
            <a:r>
              <a:rPr lang="en-US" dirty="0"/>
              <a:t>Pulse Width Modulated output (PWM)</a:t>
            </a:r>
          </a:p>
          <a:p>
            <a:r>
              <a:rPr lang="en-US" dirty="0"/>
              <a:t>Analog Input (10 bit ADC)</a:t>
            </a:r>
          </a:p>
          <a:p>
            <a:r>
              <a:rPr lang="en-US" dirty="0"/>
              <a:t>RS-232/SPI/ICSP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0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92" y="951722"/>
            <a:ext cx="5139294" cy="49465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/>
              <a:t>The Breadboard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US" dirty="0"/>
              <a:t>The power lines, 2 on each edge, run vertically</a:t>
            </a:r>
          </a:p>
          <a:p>
            <a:r>
              <a:rPr lang="en-US" dirty="0"/>
              <a:t>The prototyping lines run horizontally</a:t>
            </a:r>
          </a:p>
          <a:p>
            <a:r>
              <a:rPr lang="en-US" dirty="0"/>
              <a:t>No lines cross the center gap</a:t>
            </a:r>
          </a:p>
        </p:txBody>
      </p:sp>
    </p:spTree>
    <p:extLst>
      <p:ext uri="{BB962C8B-B14F-4D97-AF65-F5344CB8AC3E}">
        <p14:creationId xmlns:p14="http://schemas.microsoft.com/office/powerpoint/2010/main" val="2671499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3FF3-8606-4AC0-A7E3-192495E9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 in the MCU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B2AC8-77CB-4C8E-A511-31909C02B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8695474" cy="3678652"/>
          </a:xfrm>
        </p:spPr>
        <p:txBody>
          <a:bodyPr/>
          <a:lstStyle/>
          <a:p>
            <a:r>
              <a:rPr lang="en-US" dirty="0"/>
              <a:t>Connect to the computer USB port.</a:t>
            </a:r>
          </a:p>
          <a:p>
            <a:r>
              <a:rPr lang="en-US" dirty="0"/>
              <a:t>Right click on the Start menu and select Device Manager</a:t>
            </a:r>
          </a:p>
          <a:p>
            <a:r>
              <a:rPr lang="en-US" dirty="0"/>
              <a:t>There should be a device listed under Ports</a:t>
            </a:r>
          </a:p>
          <a:p>
            <a:r>
              <a:rPr lang="en-US" dirty="0"/>
              <a:t>If not, the drivers may need to be installed from: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https://www.silabs.com/products/development-tools/software/usb-to-uart-bridge-vcp-drivers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DE5C3-77A4-4283-BB95-D21A6BA08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640" y="150122"/>
            <a:ext cx="1853797" cy="4198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DCEE13-4704-4C85-A55C-312819F55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4660" y="1295331"/>
            <a:ext cx="2421049" cy="346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31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5844</TotalTime>
  <Words>1048</Words>
  <Application>Microsoft Office PowerPoint</Application>
  <PresentationFormat>Widescreen</PresentationFormat>
  <Paragraphs>189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MS PGothic</vt:lpstr>
      <vt:lpstr>Arial</vt:lpstr>
      <vt:lpstr>Calibri</vt:lpstr>
      <vt:lpstr>Tw Cen MT</vt:lpstr>
      <vt:lpstr>Circuit</vt:lpstr>
      <vt:lpstr>The Ultimate Blinkin Light</vt:lpstr>
      <vt:lpstr>Marcel Chabot</vt:lpstr>
      <vt:lpstr>Class Outline</vt:lpstr>
      <vt:lpstr>Arduino Installation</vt:lpstr>
      <vt:lpstr>Arduino IDE</vt:lpstr>
      <vt:lpstr>Adding Boards</vt:lpstr>
      <vt:lpstr>ESP Node MCU</vt:lpstr>
      <vt:lpstr>The Breadboard</vt:lpstr>
      <vt:lpstr>Plug in the MCU</vt:lpstr>
      <vt:lpstr>Blinking LED Code</vt:lpstr>
      <vt:lpstr>Digital Input/output</vt:lpstr>
      <vt:lpstr>Analog Input</vt:lpstr>
      <vt:lpstr>PWM</vt:lpstr>
      <vt:lpstr>NEOPixels</vt:lpstr>
      <vt:lpstr>Wiring Considerations</vt:lpstr>
      <vt:lpstr>Power to the Pixels</vt:lpstr>
      <vt:lpstr>Wiring up the Lights</vt:lpstr>
      <vt:lpstr>Libraries Make Everything Better</vt:lpstr>
      <vt:lpstr>Coding our first Blinking Light</vt:lpstr>
      <vt:lpstr>A little more Code</vt:lpstr>
      <vt:lpstr>If / Then / Else</vt:lpstr>
      <vt:lpstr>Repetition</vt:lpstr>
      <vt:lpstr>Loop</vt:lpstr>
      <vt:lpstr>While</vt:lpstr>
      <vt:lpstr>For</vt:lpstr>
      <vt:lpstr>Going BIG</vt:lpstr>
      <vt:lpstr>Sources for Ideas</vt:lpstr>
      <vt:lpstr>What about Wifi?</vt:lpstr>
      <vt:lpstr>Libraries Too Add</vt:lpstr>
      <vt:lpstr>IotWebConfig</vt:lpstr>
      <vt:lpstr>Examples for Today</vt:lpstr>
      <vt:lpstr>Important Concepts</vt:lpstr>
      <vt:lpstr>Things for Tomorrow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Ultimate Blinkin Light</dc:title>
  <dc:creator>Marcel Chabot</dc:creator>
  <cp:lastModifiedBy>Marcel Chabot</cp:lastModifiedBy>
  <cp:revision>18</cp:revision>
  <dcterms:created xsi:type="dcterms:W3CDTF">2020-04-30T01:43:46Z</dcterms:created>
  <dcterms:modified xsi:type="dcterms:W3CDTF">2020-06-07T01:24:05Z</dcterms:modified>
</cp:coreProperties>
</file>