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D054-7556-8048-B0E4-98F5384C5426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283D9-73B2-8941-82CD-3D8C1AB6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83D9-73B2-8941-82CD-3D8C1AB6C5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83D9-73B2-8941-82CD-3D8C1AB6C5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83D9-73B2-8941-82CD-3D8C1AB6C5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eanincircle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958046"/>
          </a:xfrm>
        </p:spPr>
        <p:txBody>
          <a:bodyPr/>
          <a:lstStyle/>
          <a:p>
            <a:r>
              <a:rPr lang="en-US" sz="9600" dirty="0" smtClean="0">
                <a:latin typeface="Noteworthy Light" charset="0"/>
                <a:ea typeface="Noteworthy Light" charset="0"/>
                <a:cs typeface="Noteworthy Light" charset="0"/>
              </a:rPr>
              <a:t>Lean – in </a:t>
            </a:r>
            <a:endParaRPr lang="en-US" sz="9600" dirty="0">
              <a:latin typeface="Noteworthy Light" charset="0"/>
              <a:ea typeface="Noteworthy Light" charset="0"/>
              <a:cs typeface="Noteworthy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3300" y="3746500"/>
            <a:ext cx="4698279" cy="108623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Noteworthy Light" charset="0"/>
                <a:ea typeface="Noteworthy Light" charset="0"/>
                <a:cs typeface="Noteworthy Light" charset="0"/>
              </a:rPr>
              <a:t>Share, Empower, </a:t>
            </a:r>
          </a:p>
          <a:p>
            <a:r>
              <a:rPr lang="en-US" sz="2800" dirty="0" smtClean="0">
                <a:latin typeface="Noteworthy Light" charset="0"/>
                <a:ea typeface="Noteworthy Light" charset="0"/>
                <a:cs typeface="Noteworthy Light" charset="0"/>
              </a:rPr>
              <a:t>Better the World ! </a:t>
            </a:r>
            <a:endParaRPr lang="en-US" sz="2800" dirty="0">
              <a:latin typeface="Noteworthy Light" charset="0"/>
              <a:ea typeface="Noteworthy Light" charset="0"/>
              <a:cs typeface="Noteworthy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3475" y="6267563"/>
            <a:ext cx="3263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Noteworthy Light" charset="0"/>
                <a:ea typeface="Noteworthy Light" charset="0"/>
                <a:cs typeface="Noteworthy Light" charset="0"/>
              </a:rPr>
              <a:t>~ WCS , UIUC </a:t>
            </a:r>
            <a:endParaRPr lang="en-US" sz="2800" dirty="0">
              <a:latin typeface="Noteworthy Light" charset="0"/>
              <a:ea typeface="Noteworthy Light" charset="0"/>
              <a:cs typeface="Noteworth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7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17" y="228600"/>
            <a:ext cx="8923282" cy="7366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Noteworthy" charset="0"/>
                <a:ea typeface="Noteworthy" charset="0"/>
                <a:cs typeface="Noteworthy" charset="0"/>
              </a:rPr>
              <a:t>What is Lean-In? Sheryl Sandberg? </a:t>
            </a:r>
            <a:endParaRPr lang="en-US" b="1" dirty="0">
              <a:latin typeface="Noteworthy" charset="0"/>
              <a:ea typeface="Noteworthy" charset="0"/>
              <a:cs typeface="Noteworthy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083" y="1731138"/>
            <a:ext cx="3267075" cy="435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5117" y="1323865"/>
            <a:ext cx="312157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000" dirty="0" smtClean="0">
                <a:latin typeface="Noteworthy Light" charset="0"/>
                <a:ea typeface="Noteworthy Light" charset="0"/>
                <a:cs typeface="Noteworthy Light" charset="0"/>
              </a:rPr>
              <a:t>Started by Sheryl Sandberg</a:t>
            </a:r>
          </a:p>
          <a:p>
            <a:endParaRPr lang="en-US" sz="3000" dirty="0" smtClean="0">
              <a:latin typeface="Noteworthy Light" charset="0"/>
              <a:ea typeface="Noteworthy Light" charset="0"/>
              <a:cs typeface="Noteworthy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000" dirty="0" smtClean="0">
                <a:latin typeface="Noteworthy Light" charset="0"/>
                <a:ea typeface="Noteworthy Light" charset="0"/>
                <a:cs typeface="Noteworthy Light" charset="0"/>
              </a:rPr>
              <a:t>COO of Facebook</a:t>
            </a:r>
          </a:p>
          <a:p>
            <a:endParaRPr lang="en-US" sz="3000" dirty="0" smtClean="0">
              <a:latin typeface="Noteworthy Light" charset="0"/>
              <a:ea typeface="Noteworthy Light" charset="0"/>
              <a:cs typeface="Noteworthy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000" dirty="0">
                <a:latin typeface="Noteworthy Light" charset="0"/>
                <a:ea typeface="Noteworthy Light" charset="0"/>
                <a:cs typeface="Noteworthy Light" charset="0"/>
              </a:rPr>
              <a:t>Lean In Circles are small groups who meet regularly to learn and grow </a:t>
            </a:r>
            <a:r>
              <a:rPr lang="en-US" sz="3000" dirty="0" smtClean="0">
                <a:latin typeface="Noteworthy Light" charset="0"/>
                <a:ea typeface="Noteworthy Light" charset="0"/>
                <a:cs typeface="Noteworthy Light" charset="0"/>
              </a:rPr>
              <a:t>together.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4551" y="1323865"/>
            <a:ext cx="32634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000" dirty="0" smtClean="0">
                <a:latin typeface="Noteworthy Light" charset="0"/>
                <a:ea typeface="Noteworthy Light" charset="0"/>
                <a:cs typeface="Noteworthy Light" charset="0"/>
              </a:rPr>
              <a:t>All people in a circle share a common bond – the </a:t>
            </a:r>
            <a:r>
              <a:rPr lang="en-US" sz="3000" dirty="0">
                <a:latin typeface="Noteworthy Light" charset="0"/>
                <a:ea typeface="Noteworthy Light" charset="0"/>
                <a:cs typeface="Noteworthy Light" charset="0"/>
              </a:rPr>
              <a:t>P</a:t>
            </a:r>
            <a:r>
              <a:rPr lang="en-US" sz="3000" dirty="0" smtClean="0">
                <a:latin typeface="Noteworthy Light" charset="0"/>
                <a:ea typeface="Noteworthy Light" charset="0"/>
                <a:cs typeface="Noteworthy Light" charset="0"/>
              </a:rPr>
              <a:t>ower </a:t>
            </a:r>
            <a:r>
              <a:rPr lang="en-US" sz="3000" dirty="0">
                <a:latin typeface="Noteworthy Light" charset="0"/>
                <a:ea typeface="Noteworthy Light" charset="0"/>
                <a:cs typeface="Noteworthy Light" charset="0"/>
              </a:rPr>
              <a:t>of </a:t>
            </a:r>
            <a:r>
              <a:rPr lang="en-US" sz="3000" dirty="0" smtClean="0">
                <a:latin typeface="Noteworthy Light" charset="0"/>
                <a:ea typeface="Noteworthy Light" charset="0"/>
                <a:cs typeface="Noteworthy Light" charset="0"/>
              </a:rPr>
              <a:t>Peer Support. </a:t>
            </a:r>
          </a:p>
          <a:p>
            <a:r>
              <a:rPr lang="en-US" sz="3000" dirty="0" smtClean="0">
                <a:latin typeface="Noteworthy Light" charset="0"/>
                <a:ea typeface="Noteworthy Light" charset="0"/>
                <a:cs typeface="Noteworthy Light" charset="0"/>
              </a:rPr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Noteworthy Light" charset="0"/>
                <a:ea typeface="Noteworthy Light" charset="0"/>
                <a:cs typeface="Noteworthy Light" charset="0"/>
              </a:rPr>
              <a:t>M</a:t>
            </a:r>
            <a:r>
              <a:rPr lang="en-US" sz="3200" dirty="0" smtClean="0">
                <a:latin typeface="Noteworthy Light" charset="0"/>
                <a:ea typeface="Noteworthy Light" charset="0"/>
                <a:cs typeface="Noteworthy Light" charset="0"/>
              </a:rPr>
              <a:t>ore </a:t>
            </a:r>
            <a:r>
              <a:rPr lang="en-US" sz="3200" dirty="0">
                <a:latin typeface="Noteworthy Light" charset="0"/>
                <a:ea typeface="Noteworthy Light" charset="0"/>
                <a:cs typeface="Noteworthy Light" charset="0"/>
              </a:rPr>
              <a:t>than 25,000 Circles in 126 countries </a:t>
            </a:r>
          </a:p>
          <a:p>
            <a:r>
              <a:rPr lang="en-US" sz="3200" dirty="0">
                <a:latin typeface="Noteworthy Light" charset="0"/>
                <a:ea typeface="Noteworthy Light" charset="0"/>
                <a:cs typeface="Noteworthy Light" charset="0"/>
              </a:rPr>
              <a:t>…and growing </a:t>
            </a:r>
            <a:endParaRPr lang="en-US" sz="3000" dirty="0">
              <a:latin typeface="Noteworthy Light" charset="0"/>
              <a:ea typeface="Noteworthy Light" charset="0"/>
              <a:cs typeface="Noteworth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6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87" y="409904"/>
            <a:ext cx="7126014" cy="78827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Noteworthy" charset="0"/>
                <a:ea typeface="Noteworthy" charset="0"/>
                <a:cs typeface="Noteworthy" charset="0"/>
              </a:rPr>
              <a:t>Sheryl’s TED Talk </a:t>
            </a:r>
            <a:endParaRPr lang="en-US" sz="4800" b="1" dirty="0">
              <a:latin typeface="Noteworthy" charset="0"/>
              <a:ea typeface="Noteworthy" charset="0"/>
              <a:cs typeface="Noteworth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4565"/>
            <a:ext cx="10220632" cy="489544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600" dirty="0" smtClean="0">
                <a:latin typeface="Noteworthy Light" charset="0"/>
                <a:ea typeface="Noteworthy Light" charset="0"/>
                <a:cs typeface="Noteworthy Light" charset="0"/>
              </a:rPr>
              <a:t>Believe in yourself ! Don’t </a:t>
            </a:r>
            <a:r>
              <a:rPr lang="en-US" sz="3600" dirty="0">
                <a:latin typeface="Noteworthy Light" charset="0"/>
                <a:ea typeface="Noteworthy Light" charset="0"/>
                <a:cs typeface="Noteworthy Light" charset="0"/>
              </a:rPr>
              <a:t>let anyone put limits on </a:t>
            </a:r>
            <a:r>
              <a:rPr lang="en-US" sz="3600" dirty="0" smtClean="0">
                <a:latin typeface="Noteworthy Light" charset="0"/>
                <a:ea typeface="Noteworthy Light" charset="0"/>
                <a:cs typeface="Noteworthy Light" charset="0"/>
              </a:rPr>
              <a:t>you! </a:t>
            </a:r>
          </a:p>
          <a:p>
            <a:pPr marL="0" indent="0">
              <a:buNone/>
            </a:pPr>
            <a:endParaRPr lang="en-US" sz="3600" dirty="0">
              <a:latin typeface="Noteworthy Light" charset="0"/>
              <a:ea typeface="Noteworthy Light" charset="0"/>
              <a:cs typeface="Noteworthy Light" charset="0"/>
            </a:endParaRPr>
          </a:p>
          <a:p>
            <a:pPr>
              <a:buFont typeface="Arial" charset="0"/>
              <a:buChar char="•"/>
            </a:pPr>
            <a:r>
              <a:rPr lang="en-US" sz="3600" dirty="0" smtClean="0">
                <a:latin typeface="Noteworthy Light" charset="0"/>
                <a:ea typeface="Noteworthy Light" charset="0"/>
                <a:cs typeface="Noteworthy Light" charset="0"/>
              </a:rPr>
              <a:t>Be ambitious! Don</a:t>
            </a:r>
            <a:r>
              <a:rPr lang="fr-FR" sz="3600" dirty="0" smtClean="0">
                <a:latin typeface="Noteworthy Light" charset="0"/>
                <a:ea typeface="Noteworthy Light" charset="0"/>
                <a:cs typeface="Noteworthy Light" charset="0"/>
              </a:rPr>
              <a:t>’</a:t>
            </a:r>
            <a:r>
              <a:rPr lang="en-US" sz="3600" dirty="0" smtClean="0">
                <a:latin typeface="Noteworthy Light" charset="0"/>
                <a:ea typeface="Noteworthy Light" charset="0"/>
                <a:cs typeface="Noteworthy Light" charset="0"/>
              </a:rPr>
              <a:t>t give up before even trying. </a:t>
            </a:r>
          </a:p>
          <a:p>
            <a:pPr marL="0" indent="0">
              <a:buNone/>
            </a:pPr>
            <a:endParaRPr lang="en-US" sz="3600" dirty="0" smtClean="0">
              <a:latin typeface="Noteworthy Light" charset="0"/>
              <a:ea typeface="Noteworthy Light" charset="0"/>
              <a:cs typeface="Noteworthy Light" charset="0"/>
            </a:endParaRPr>
          </a:p>
          <a:p>
            <a:pPr>
              <a:buFont typeface="Arial" charset="0"/>
              <a:buChar char="•"/>
            </a:pPr>
            <a:r>
              <a:rPr lang="en-US" sz="3600" dirty="0" smtClean="0">
                <a:latin typeface="Noteworthy Light" charset="0"/>
                <a:ea typeface="Noteworthy Light" charset="0"/>
                <a:cs typeface="Noteworthy Light" charset="0"/>
              </a:rPr>
              <a:t>Don’t ask yourselves why, ask yourselves why not! </a:t>
            </a:r>
          </a:p>
          <a:p>
            <a:pPr marL="0" indent="0">
              <a:buNone/>
            </a:pPr>
            <a:endParaRPr lang="en-US" sz="3600" dirty="0" smtClean="0">
              <a:latin typeface="Noteworthy Light" charset="0"/>
              <a:ea typeface="Noteworthy Light" charset="0"/>
              <a:cs typeface="Noteworthy Light" charset="0"/>
            </a:endParaRPr>
          </a:p>
          <a:p>
            <a:pPr marL="0" indent="0">
              <a:buNone/>
            </a:pPr>
            <a:endParaRPr lang="en-US" sz="1800" dirty="0" smtClean="0">
              <a:latin typeface="Noteworthy Light" charset="0"/>
              <a:ea typeface="Noteworthy Light" charset="0"/>
              <a:cs typeface="Noteworthy Light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Noteworthy Light" charset="0"/>
                <a:ea typeface="Noteworthy Light" charset="0"/>
                <a:cs typeface="Noteworthy Light" charset="0"/>
              </a:rPr>
              <a:t>Link</a:t>
            </a:r>
            <a:r>
              <a:rPr lang="en-US" sz="1800" dirty="0">
                <a:latin typeface="Noteworthy Light" charset="0"/>
                <a:ea typeface="Noteworthy Light" charset="0"/>
                <a:cs typeface="Noteworthy Light" charset="0"/>
              </a:rPr>
              <a:t>: http://www.ted.com/talks/</a:t>
            </a:r>
            <a:r>
              <a:rPr lang="en-US" sz="1800" dirty="0" err="1">
                <a:latin typeface="Noteworthy Light" charset="0"/>
                <a:ea typeface="Noteworthy Light" charset="0"/>
                <a:cs typeface="Noteworthy Light" charset="0"/>
              </a:rPr>
              <a:t>sheryl_sandberg_why_we_have_too_few_women_leaders?language</a:t>
            </a:r>
            <a:r>
              <a:rPr lang="en-US" sz="1800" dirty="0">
                <a:latin typeface="Noteworthy Light" charset="0"/>
                <a:ea typeface="Noteworthy Light" charset="0"/>
                <a:cs typeface="Noteworthy Light" charset="0"/>
              </a:rPr>
              <a:t>=en</a:t>
            </a:r>
            <a:endParaRPr lang="en-US" sz="1800" dirty="0" smtClean="0">
              <a:latin typeface="Noteworthy Light" charset="0"/>
              <a:ea typeface="Noteworthy Light" charset="0"/>
              <a:cs typeface="Noteworth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4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350" y="241300"/>
            <a:ext cx="9283700" cy="9779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Noteworthy" charset="0"/>
                <a:ea typeface="Noteworthy" charset="0"/>
                <a:cs typeface="Noteworthy" charset="0"/>
              </a:rPr>
              <a:t>About the book..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7000"/>
            <a:ext cx="10439400" cy="4864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latin typeface="Noteworthy Light" charset="0"/>
                <a:ea typeface="Noteworthy Light" charset="0"/>
                <a:cs typeface="Noteworthy Light" charset="0"/>
              </a:rPr>
              <a:t> </a:t>
            </a:r>
            <a:r>
              <a:rPr lang="en-US" sz="2800" dirty="0" smtClean="0">
                <a:latin typeface="Noteworthy Light" charset="0"/>
                <a:ea typeface="Noteworthy Light" charset="0"/>
                <a:cs typeface="Noteworthy Light" charset="0"/>
              </a:rPr>
              <a:t>Fear </a:t>
            </a:r>
            <a:r>
              <a:rPr lang="en-US" sz="2800" dirty="0">
                <a:latin typeface="Noteworthy Light" charset="0"/>
                <a:ea typeface="Noteworthy Light" charset="0"/>
                <a:cs typeface="Noteworthy Light" charset="0"/>
              </a:rPr>
              <a:t>is the largest internal barrier for </a:t>
            </a:r>
            <a:r>
              <a:rPr lang="en-US" sz="2800" dirty="0" smtClean="0">
                <a:latin typeface="Noteworthy Light" charset="0"/>
                <a:ea typeface="Noteworthy Light" charset="0"/>
                <a:cs typeface="Noteworthy Light" charset="0"/>
              </a:rPr>
              <a:t>women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2800" dirty="0">
                <a:latin typeface="Noteworthy Light" charset="0"/>
                <a:ea typeface="Noteworthy Light" charset="0"/>
                <a:cs typeface="Noteworthy Light" charset="0"/>
              </a:rPr>
              <a:t> </a:t>
            </a:r>
            <a:r>
              <a:rPr lang="en-US" sz="2800" dirty="0" smtClean="0">
                <a:latin typeface="Noteworthy Light" charset="0"/>
                <a:ea typeface="Noteworthy Light" charset="0"/>
                <a:cs typeface="Noteworthy Light" charset="0"/>
              </a:rPr>
              <a:t>Women </a:t>
            </a:r>
            <a:r>
              <a:rPr lang="en-US" sz="2800" dirty="0">
                <a:latin typeface="Noteworthy Light" charset="0"/>
                <a:ea typeface="Noteworthy Light" charset="0"/>
                <a:cs typeface="Noteworthy Light" charset="0"/>
              </a:rPr>
              <a:t>are generally less confident, more likely to attribute their successes to luck/hard </a:t>
            </a:r>
            <a:r>
              <a:rPr lang="en-US" sz="2800" dirty="0" smtClean="0">
                <a:latin typeface="Noteworthy Light" charset="0"/>
                <a:ea typeface="Noteworthy Light" charset="0"/>
                <a:cs typeface="Noteworthy Light" charset="0"/>
              </a:rPr>
              <a:t>work/connections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Noteworthy Light" charset="0"/>
                <a:ea typeface="Noteworthy Light" charset="0"/>
                <a:cs typeface="Noteworthy Light" charset="0"/>
              </a:rPr>
              <a:t>In</a:t>
            </a:r>
            <a:r>
              <a:rPr lang="en-US" sz="2800" dirty="0">
                <a:latin typeface="Noteworthy Light" charset="0"/>
                <a:ea typeface="Noteworthy Light" charset="0"/>
                <a:cs typeface="Noteworthy Light" charset="0"/>
              </a:rPr>
              <a:t> general, women are more </a:t>
            </a:r>
            <a:r>
              <a:rPr lang="en-US" sz="2800" dirty="0" smtClean="0">
                <a:latin typeface="Noteworthy Light" charset="0"/>
                <a:ea typeface="Noteworthy Light" charset="0"/>
                <a:cs typeface="Noteworthy Light" charset="0"/>
              </a:rPr>
              <a:t>risk-averse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Noteworthy Light" charset="0"/>
                <a:ea typeface="Noteworthy Light" charset="0"/>
                <a:cs typeface="Noteworthy Light" charset="0"/>
              </a:rPr>
              <a:t>The Famous Heidi – Howard Case 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latin typeface="Noteworthy Light" charset="0"/>
                <a:ea typeface="Noteworthy Light" charset="0"/>
                <a:cs typeface="Noteworthy Light" charset="0"/>
              </a:rPr>
              <a:t>Seeking and Speaking the </a:t>
            </a:r>
            <a:r>
              <a:rPr lang="en-US" sz="2800" dirty="0" smtClean="0">
                <a:latin typeface="Noteworthy Light" charset="0"/>
                <a:ea typeface="Noteworthy Light" charset="0"/>
                <a:cs typeface="Noteworthy Light" charset="0"/>
              </a:rPr>
              <a:t>Truth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2800" dirty="0">
                <a:latin typeface="Noteworthy Light" charset="0"/>
                <a:ea typeface="Noteworthy Light" charset="0"/>
                <a:cs typeface="Noteworthy Light" charset="0"/>
              </a:rPr>
              <a:t>“If you please everyone, you aren’t making enough progress</a:t>
            </a:r>
            <a:r>
              <a:rPr lang="en-US" sz="2800" dirty="0" smtClean="0">
                <a:latin typeface="Noteworthy Light" charset="0"/>
                <a:ea typeface="Noteworthy Light" charset="0"/>
                <a:cs typeface="Noteworthy Light" charset="0"/>
              </a:rPr>
              <a:t>.” – Mark Zuckerberg </a:t>
            </a:r>
            <a:endParaRPr lang="en-US" sz="2800" dirty="0">
              <a:latin typeface="Noteworthy Light" charset="0"/>
              <a:ea typeface="Noteworthy Light" charset="0"/>
              <a:cs typeface="Noteworth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9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454" y="220718"/>
            <a:ext cx="8986345" cy="14346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Noteworthy" charset="0"/>
                <a:ea typeface="Noteworthy" charset="0"/>
                <a:cs typeface="Noteworthy" charset="0"/>
              </a:rPr>
              <a:t>			Let it out! </a:t>
            </a:r>
            <a:br>
              <a:rPr lang="en-US" sz="4800" b="1" dirty="0" smtClean="0">
                <a:latin typeface="Noteworthy" charset="0"/>
                <a:ea typeface="Noteworthy" charset="0"/>
                <a:cs typeface="Noteworthy" charset="0"/>
              </a:rPr>
            </a:br>
            <a:r>
              <a:rPr lang="en-US" sz="4800" b="1" dirty="0">
                <a:latin typeface="Noteworthy" charset="0"/>
                <a:ea typeface="Noteworthy" charset="0"/>
                <a:cs typeface="Noteworthy" charset="0"/>
              </a:rPr>
              <a:t>	</a:t>
            </a:r>
            <a:r>
              <a:rPr lang="en-US" sz="4800" b="1" dirty="0" smtClean="0">
                <a:latin typeface="Noteworthy" charset="0"/>
                <a:ea typeface="Noteworthy" charset="0"/>
                <a:cs typeface="Noteworthy" charset="0"/>
              </a:rPr>
              <a:t>	Empower each other! </a:t>
            </a:r>
            <a:endParaRPr lang="en-US" sz="4800" b="1" dirty="0">
              <a:latin typeface="Noteworthy" charset="0"/>
              <a:ea typeface="Noteworthy" charset="0"/>
              <a:cs typeface="Noteworth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39161"/>
            <a:ext cx="3610303" cy="436704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200" dirty="0">
                <a:latin typeface="Noteworthy Light" charset="0"/>
                <a:ea typeface="Noteworthy Light" charset="0"/>
                <a:cs typeface="Noteworthy Light" charset="0"/>
              </a:rPr>
              <a:t>Being Bossy vs Being Confident </a:t>
            </a:r>
            <a:r>
              <a:rPr lang="en-US" sz="3200" dirty="0" smtClean="0">
                <a:latin typeface="Noteworthy Light" charset="0"/>
                <a:ea typeface="Noteworthy Light" charset="0"/>
                <a:cs typeface="Noteworthy Light" charset="0"/>
              </a:rPr>
              <a:t>–Grace </a:t>
            </a:r>
            <a:r>
              <a:rPr lang="en-US" sz="3200" dirty="0">
                <a:latin typeface="Noteworthy Light" charset="0"/>
                <a:ea typeface="Noteworthy Light" charset="0"/>
                <a:cs typeface="Noteworthy Light" charset="0"/>
              </a:rPr>
              <a:t>Hopper Conference </a:t>
            </a:r>
            <a:r>
              <a:rPr lang="en-US" sz="3200" dirty="0" smtClean="0">
                <a:latin typeface="Noteworthy Light" charset="0"/>
                <a:ea typeface="Noteworthy Light" charset="0"/>
                <a:cs typeface="Noteworthy Light" charset="0"/>
              </a:rPr>
              <a:t>2015</a:t>
            </a:r>
          </a:p>
          <a:p>
            <a:pPr>
              <a:buFont typeface="Arial" charset="0"/>
              <a:buChar char="•"/>
            </a:pPr>
            <a:endParaRPr lang="en-US" sz="1200" dirty="0">
              <a:latin typeface="Noteworthy Light" charset="0"/>
              <a:ea typeface="Noteworthy Light" charset="0"/>
              <a:cs typeface="Noteworthy Light" charset="0"/>
            </a:endParaRPr>
          </a:p>
          <a:p>
            <a:pPr>
              <a:buFont typeface="Arial" charset="0"/>
              <a:buChar char="•"/>
            </a:pPr>
            <a:r>
              <a:rPr lang="en-US" sz="3200" dirty="0">
                <a:latin typeface="Noteworthy Light" charset="0"/>
                <a:ea typeface="Noteworthy Light" charset="0"/>
                <a:cs typeface="Noteworthy Light" charset="0"/>
              </a:rPr>
              <a:t>What would you do if you weren’t afraid</a:t>
            </a:r>
            <a:r>
              <a:rPr lang="en-US" sz="3200" dirty="0" smtClean="0">
                <a:latin typeface="Noteworthy Light" charset="0"/>
                <a:ea typeface="Noteworthy Light" charset="0"/>
                <a:cs typeface="Noteworthy Light" charset="0"/>
              </a:rPr>
              <a:t>?</a:t>
            </a:r>
          </a:p>
          <a:p>
            <a:pPr lvl="1">
              <a:buFont typeface="Arial" charset="0"/>
              <a:buChar char="•"/>
            </a:pPr>
            <a:endParaRPr lang="en-US" sz="3200" dirty="0" smtClean="0">
              <a:latin typeface="Noteworthy Light" charset="0"/>
              <a:ea typeface="Noteworthy Light" charset="0"/>
              <a:cs typeface="Noteworthy Light" charset="0"/>
            </a:endParaRPr>
          </a:p>
          <a:p>
            <a:pPr>
              <a:buFont typeface="Arial" charset="0"/>
              <a:buChar char="•"/>
            </a:pPr>
            <a:endParaRPr lang="en-US" sz="3200" dirty="0">
              <a:latin typeface="Noteworthy Light" charset="0"/>
              <a:ea typeface="Noteworthy Light" charset="0"/>
              <a:cs typeface="Noteworthy Light" charset="0"/>
            </a:endParaRPr>
          </a:p>
          <a:p>
            <a:pPr marL="0" indent="0">
              <a:buNone/>
            </a:pPr>
            <a:endParaRPr lang="en-US" sz="3200" dirty="0" smtClean="0">
              <a:latin typeface="Noteworthy Light" charset="0"/>
              <a:ea typeface="Noteworthy Light" charset="0"/>
              <a:cs typeface="Noteworthy Light" charset="0"/>
            </a:endParaRPr>
          </a:p>
          <a:p>
            <a:pPr marL="0" indent="0">
              <a:buNone/>
            </a:pPr>
            <a:endParaRPr lang="en-US" sz="3200" dirty="0">
              <a:latin typeface="Noteworthy Light" charset="0"/>
              <a:ea typeface="Noteworthy Light" charset="0"/>
              <a:cs typeface="Noteworthy Light" charset="0"/>
            </a:endParaRP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933" y="1912884"/>
            <a:ext cx="6515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9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79" y="449317"/>
            <a:ext cx="10452538" cy="890752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Noteworthy Light" charset="0"/>
                <a:ea typeface="Noteworthy Light" charset="0"/>
                <a:cs typeface="Noteworthy Light" charset="0"/>
              </a:rPr>
              <a:t>  Start a Circle ! Start Leaning – In ! </a:t>
            </a:r>
            <a:endParaRPr lang="en-US" sz="5400" b="1" dirty="0">
              <a:latin typeface="Noteworthy Light" charset="0"/>
              <a:ea typeface="Noteworthy Light" charset="0"/>
              <a:cs typeface="Noteworthy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848" y="1655379"/>
            <a:ext cx="9616966" cy="357877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>
                <a:latin typeface="Noteworthy Light" charset="0"/>
                <a:ea typeface="Noteworthy Light" charset="0"/>
                <a:cs typeface="Noteworthy Light" charset="0"/>
              </a:rPr>
              <a:t>Develop Leadership qualities</a:t>
            </a:r>
          </a:p>
          <a:p>
            <a:pPr>
              <a:buFont typeface="Arial" charset="0"/>
              <a:buChar char="•"/>
            </a:pPr>
            <a:r>
              <a:rPr lang="en-US" sz="3200" dirty="0" smtClean="0">
                <a:latin typeface="Noteworthy Light" charset="0"/>
                <a:ea typeface="Noteworthy Light" charset="0"/>
                <a:cs typeface="Noteworthy Light" charset="0"/>
              </a:rPr>
              <a:t>Help your peers</a:t>
            </a:r>
          </a:p>
          <a:p>
            <a:pPr>
              <a:buFont typeface="Arial" charset="0"/>
              <a:buChar char="•"/>
            </a:pPr>
            <a:r>
              <a:rPr lang="en-US" sz="3200" dirty="0" smtClean="0">
                <a:latin typeface="Noteworthy Light" charset="0"/>
                <a:ea typeface="Noteworthy Light" charset="0"/>
                <a:cs typeface="Noteworthy Light" charset="0"/>
              </a:rPr>
              <a:t>Discuss problems – stop hiding or over looking them! Find solutions instead</a:t>
            </a:r>
          </a:p>
          <a:p>
            <a:pPr>
              <a:buFont typeface="Arial" charset="0"/>
              <a:buChar char="•"/>
            </a:pPr>
            <a:r>
              <a:rPr lang="en-US" sz="3200" dirty="0" smtClean="0">
                <a:latin typeface="Noteworthy Light" charset="0"/>
                <a:ea typeface="Noteworthy Light" charset="0"/>
                <a:cs typeface="Noteworthy Light" charset="0"/>
              </a:rPr>
              <a:t>Take the initiative – it will pay off ! </a:t>
            </a:r>
          </a:p>
          <a:p>
            <a:pPr>
              <a:buFont typeface="Arial" charset="0"/>
              <a:buChar char="•"/>
            </a:pPr>
            <a:r>
              <a:rPr lang="en-US" sz="3200" dirty="0" smtClean="0">
                <a:latin typeface="Noteworthy Light" charset="0"/>
                <a:ea typeface="Noteworthy Light" charset="0"/>
                <a:cs typeface="Noteworthy Light" charset="0"/>
              </a:rPr>
              <a:t>Link : </a:t>
            </a:r>
            <a:r>
              <a:rPr lang="en-US" sz="3200" dirty="0" smtClean="0">
                <a:latin typeface="Noteworthy Light" charset="0"/>
                <a:ea typeface="Noteworthy Light" charset="0"/>
                <a:cs typeface="Noteworthy Light" charset="0"/>
                <a:hlinkClick r:id="rId3"/>
              </a:rPr>
              <a:t>http</a:t>
            </a:r>
            <a:r>
              <a:rPr lang="en-US" sz="3200" dirty="0">
                <a:latin typeface="Noteworthy Light" charset="0"/>
                <a:ea typeface="Noteworthy Light" charset="0"/>
                <a:cs typeface="Noteworthy Light" charset="0"/>
                <a:hlinkClick r:id="rId3"/>
              </a:rPr>
              <a:t>://leanincircles.org</a:t>
            </a:r>
            <a:r>
              <a:rPr lang="en-US" sz="3200" dirty="0" smtClean="0">
                <a:latin typeface="Noteworthy Light" charset="0"/>
                <a:ea typeface="Noteworthy Light" charset="0"/>
                <a:cs typeface="Noteworthy Light" charset="0"/>
                <a:hlinkClick r:id="rId3"/>
              </a:rPr>
              <a:t>/</a:t>
            </a:r>
            <a:endParaRPr lang="en-US" sz="3200" dirty="0" smtClean="0">
              <a:latin typeface="Noteworthy Light" charset="0"/>
              <a:ea typeface="Noteworthy Light" charset="0"/>
              <a:cs typeface="Noteworthy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5973" y="5549462"/>
            <a:ext cx="4351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Noteworthy Light" charset="0"/>
                <a:ea typeface="Noteworthy Light" charset="0"/>
                <a:cs typeface="Noteworthy Light" charset="0"/>
              </a:rPr>
              <a:t>#LeanInTogether</a:t>
            </a:r>
            <a:endParaRPr lang="en-US" sz="4400" b="1" dirty="0">
              <a:latin typeface="Noteworthy Light" charset="0"/>
              <a:ea typeface="Noteworthy Light" charset="0"/>
              <a:cs typeface="Noteworth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58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680</TotalTime>
  <Words>211</Words>
  <Application>Microsoft Macintosh PowerPoint</Application>
  <PresentationFormat>Widescreen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Franklin Gothic Book</vt:lpstr>
      <vt:lpstr>Noteworthy</vt:lpstr>
      <vt:lpstr>Noteworthy Light</vt:lpstr>
      <vt:lpstr>Arial</vt:lpstr>
      <vt:lpstr>Crop</vt:lpstr>
      <vt:lpstr>Lean – in </vt:lpstr>
      <vt:lpstr>What is Lean-In? Sheryl Sandberg? </vt:lpstr>
      <vt:lpstr>Sheryl’s TED Talk </vt:lpstr>
      <vt:lpstr>About the book..</vt:lpstr>
      <vt:lpstr>   Let it out!    Empower each other! </vt:lpstr>
      <vt:lpstr>  Start a Circle ! Start Leaning – In 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– in </dc:title>
  <dc:creator>Khandelwal, Vaishali</dc:creator>
  <cp:lastModifiedBy>Khandelwal, Vaishali</cp:lastModifiedBy>
  <cp:revision>25</cp:revision>
  <dcterms:created xsi:type="dcterms:W3CDTF">2015-11-05T02:05:51Z</dcterms:created>
  <dcterms:modified xsi:type="dcterms:W3CDTF">2016-03-08T21:26:55Z</dcterms:modified>
</cp:coreProperties>
</file>