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63000"/>
                <a:lumOff val="37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  <a:alpha val="63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gistrar.illinois.edu/dars-au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0359" y="2733709"/>
            <a:ext cx="8934815" cy="1373070"/>
          </a:xfrm>
        </p:spPr>
        <p:txBody>
          <a:bodyPr/>
          <a:lstStyle/>
          <a:p>
            <a:r>
              <a:rPr lang="en-US" dirty="0" smtClean="0"/>
              <a:t>Class Schedule Prep Session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338" y="4677818"/>
            <a:ext cx="9884980" cy="11176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Make a Great Schedule, Have a Smooth Semester!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603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283" y="753228"/>
            <a:ext cx="8228899" cy="1080938"/>
          </a:xfrm>
        </p:spPr>
        <p:txBody>
          <a:bodyPr/>
          <a:lstStyle/>
          <a:p>
            <a:r>
              <a:rPr lang="en-US" dirty="0" smtClean="0"/>
              <a:t>Classes? Courses? Confusion?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27" t="2968" r="2676" b="-437"/>
          <a:stretch/>
        </p:blipFill>
        <p:spPr>
          <a:xfrm>
            <a:off x="816124" y="2081049"/>
            <a:ext cx="3252351" cy="2680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12586" r="-228" b="14655"/>
          <a:stretch/>
        </p:blipFill>
        <p:spPr>
          <a:xfrm>
            <a:off x="8182303" y="2081049"/>
            <a:ext cx="3175516" cy="2680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06" y="3000703"/>
            <a:ext cx="3520966" cy="3520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7007" y="5008069"/>
            <a:ext cx="215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 this how you feel?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692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" y="-233855"/>
            <a:ext cx="10562898" cy="70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8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276" y="753228"/>
            <a:ext cx="7219906" cy="1080938"/>
          </a:xfrm>
        </p:spPr>
        <p:txBody>
          <a:bodyPr/>
          <a:lstStyle/>
          <a:p>
            <a:r>
              <a:rPr lang="en-US" smtClean="0"/>
              <a:t>Core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848" y="2191407"/>
            <a:ext cx="9758855" cy="4240924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CS 225 : Data Structures </a:t>
            </a:r>
          </a:p>
          <a:p>
            <a:pPr lvl="1"/>
            <a:r>
              <a:rPr lang="en-US" sz="2800" dirty="0"/>
              <a:t>Basic </a:t>
            </a:r>
            <a:r>
              <a:rPr lang="en-US" sz="2800" dirty="0" smtClean="0"/>
              <a:t>foundation, C++</a:t>
            </a:r>
            <a:endParaRPr lang="en-US" sz="2800" dirty="0"/>
          </a:p>
          <a:p>
            <a:pPr lvl="1"/>
            <a:r>
              <a:rPr lang="en-US" sz="2800" dirty="0"/>
              <a:t>Important for interviews</a:t>
            </a:r>
          </a:p>
          <a:p>
            <a:pPr lvl="1"/>
            <a:r>
              <a:rPr lang="en-US" sz="2800" dirty="0" err="1"/>
              <a:t>Cinda</a:t>
            </a:r>
            <a:r>
              <a:rPr lang="en-US" sz="2800" dirty="0"/>
              <a:t> is awesome! </a:t>
            </a:r>
          </a:p>
          <a:p>
            <a:pPr lvl="1"/>
            <a:r>
              <a:rPr lang="en-US" sz="2800" dirty="0"/>
              <a:t>Emily </a:t>
            </a:r>
            <a:r>
              <a:rPr lang="en-US" sz="2800" dirty="0" smtClean="0"/>
              <a:t>Chao (</a:t>
            </a:r>
            <a:r>
              <a:rPr lang="en-US" sz="2800" dirty="0"/>
              <a:t>Webmaster and </a:t>
            </a:r>
            <a:r>
              <a:rPr lang="en-US" sz="2800" dirty="0" smtClean="0"/>
              <a:t>CS 225 TA)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r>
              <a:rPr lang="en-US" sz="2800" i="1" dirty="0" smtClean="0"/>
              <a:t>CS 233 : Computer Architecture </a:t>
            </a:r>
          </a:p>
          <a:p>
            <a:pPr lvl="1"/>
            <a:r>
              <a:rPr lang="en-US" sz="2800" dirty="0"/>
              <a:t>Insight into computer hardware </a:t>
            </a:r>
          </a:p>
          <a:p>
            <a:pPr lvl="1"/>
            <a:r>
              <a:rPr lang="en-US" sz="2800" dirty="0"/>
              <a:t>Robin </a:t>
            </a:r>
            <a:r>
              <a:rPr lang="en-US" sz="2800" dirty="0" smtClean="0"/>
              <a:t>Sturm (</a:t>
            </a:r>
            <a:r>
              <a:rPr lang="en-US" sz="2800" dirty="0"/>
              <a:t>Academic Chair and CS 233 TA)</a:t>
            </a:r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997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572" y="753228"/>
            <a:ext cx="7172610" cy="1080938"/>
          </a:xfrm>
        </p:spPr>
        <p:txBody>
          <a:bodyPr/>
          <a:lstStyle/>
          <a:p>
            <a:r>
              <a:rPr lang="en-US" dirty="0" smtClean="0"/>
              <a:t>Core Courses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785" y="2049517"/>
            <a:ext cx="9522373" cy="4256690"/>
          </a:xfrm>
        </p:spPr>
        <p:txBody>
          <a:bodyPr>
            <a:noAutofit/>
          </a:bodyPr>
          <a:lstStyle/>
          <a:p>
            <a:r>
              <a:rPr lang="en-US" sz="2800" dirty="0" smtClean="0"/>
              <a:t>CS 241 – System Programming</a:t>
            </a:r>
          </a:p>
          <a:p>
            <a:pPr lvl="1"/>
            <a:r>
              <a:rPr lang="en-US" sz="2800" dirty="0"/>
              <a:t>Working of an Operating System</a:t>
            </a:r>
          </a:p>
          <a:p>
            <a:pPr lvl="1"/>
            <a:r>
              <a:rPr lang="en-US" sz="2800" dirty="0"/>
              <a:t>Low level knowledge </a:t>
            </a:r>
          </a:p>
          <a:p>
            <a:pPr lvl="1"/>
            <a:r>
              <a:rPr lang="en-US" sz="2800" dirty="0"/>
              <a:t>Programming Language : C</a:t>
            </a:r>
          </a:p>
          <a:p>
            <a:pPr lvl="1"/>
            <a:r>
              <a:rPr lang="en-US" sz="2800" dirty="0" smtClean="0"/>
              <a:t>David </a:t>
            </a:r>
            <a:r>
              <a:rPr lang="en-US" sz="2800" dirty="0" err="1" smtClean="0"/>
              <a:t>Zmick</a:t>
            </a:r>
            <a:r>
              <a:rPr lang="en-US" sz="2800" dirty="0" smtClean="0"/>
              <a:t> (CS 241 </a:t>
            </a:r>
            <a:r>
              <a:rPr lang="en-US" sz="2800" dirty="0"/>
              <a:t>TA</a:t>
            </a:r>
            <a:r>
              <a:rPr lang="en-US" sz="2800" dirty="0" smtClean="0"/>
              <a:t>)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CS 374 (CS 498) – Algorithm And Models of Computation</a:t>
            </a:r>
          </a:p>
          <a:p>
            <a:pPr lvl="1"/>
            <a:r>
              <a:rPr lang="en-US" sz="2800" dirty="0" smtClean="0"/>
              <a:t>Really, really, really important! </a:t>
            </a:r>
          </a:p>
          <a:p>
            <a:pPr lvl="1"/>
            <a:r>
              <a:rPr lang="en-US" sz="2800" dirty="0" smtClean="0"/>
              <a:t>Algorithms, Analysis – Foundation Course</a:t>
            </a:r>
          </a:p>
          <a:p>
            <a:pPr lvl="1"/>
            <a:r>
              <a:rPr lang="en-US" sz="2800" dirty="0" smtClean="0"/>
              <a:t>Essential for interviews and Internships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3804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366" y="753228"/>
            <a:ext cx="8906816" cy="1080938"/>
          </a:xfrm>
        </p:spPr>
        <p:txBody>
          <a:bodyPr/>
          <a:lstStyle/>
          <a:p>
            <a:r>
              <a:rPr lang="en-US" dirty="0" smtClean="0"/>
              <a:t>Different Tracks for Tech Electives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6872"/>
            <a:ext cx="11950263" cy="43792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Link: </a:t>
            </a:r>
            <a:r>
              <a:rPr lang="en-US" dirty="0" smtClean="0"/>
              <a:t>https://</a:t>
            </a:r>
            <a:r>
              <a:rPr lang="en-US" dirty="0" err="1" smtClean="0"/>
              <a:t>wiki.cites.illinois.edu</a:t>
            </a:r>
            <a:r>
              <a:rPr lang="en-US" dirty="0" smtClean="0"/>
              <a:t>/wiki/display/</a:t>
            </a:r>
            <a:r>
              <a:rPr lang="en-US" dirty="0" err="1" smtClean="0"/>
              <a:t>undergradProg</a:t>
            </a:r>
            <a:r>
              <a:rPr lang="en-US" dirty="0" smtClean="0"/>
              <a:t>/</a:t>
            </a:r>
            <a:r>
              <a:rPr lang="en-US" dirty="0" err="1" smtClean="0"/>
              <a:t>CS+Track+Requirements</a:t>
            </a:r>
            <a:endParaRPr lang="en-US" dirty="0" smtClean="0"/>
          </a:p>
          <a:p>
            <a:r>
              <a:rPr lang="en-US" sz="2800" dirty="0" smtClean="0"/>
              <a:t>Software </a:t>
            </a:r>
            <a:r>
              <a:rPr lang="en-US" sz="2800" dirty="0" smtClean="0"/>
              <a:t>Foundation </a:t>
            </a:r>
          </a:p>
          <a:p>
            <a:r>
              <a:rPr lang="en-US" sz="2800" dirty="0" smtClean="0"/>
              <a:t>Algorithms and Models of Computation</a:t>
            </a:r>
          </a:p>
          <a:p>
            <a:r>
              <a:rPr lang="en-US" sz="2800" dirty="0" smtClean="0"/>
              <a:t>Intelligence and Big Data</a:t>
            </a:r>
          </a:p>
          <a:p>
            <a:r>
              <a:rPr lang="en-US" sz="2800" dirty="0" smtClean="0"/>
              <a:t>Human and Social Impact</a:t>
            </a:r>
          </a:p>
          <a:p>
            <a:r>
              <a:rPr lang="en-US" sz="2800" dirty="0" smtClean="0"/>
              <a:t>Media</a:t>
            </a:r>
          </a:p>
          <a:p>
            <a:r>
              <a:rPr lang="en-US" sz="2800" dirty="0"/>
              <a:t>Scientific, Parallel, and High Performance </a:t>
            </a:r>
            <a:r>
              <a:rPr lang="en-US" sz="2800" dirty="0" smtClean="0"/>
              <a:t>Computing</a:t>
            </a:r>
          </a:p>
          <a:p>
            <a:r>
              <a:rPr lang="en-US" sz="2800" dirty="0"/>
              <a:t>Distributed Systems, Networking, and </a:t>
            </a:r>
            <a:r>
              <a:rPr lang="en-US" sz="2800" dirty="0" smtClean="0"/>
              <a:t>Security</a:t>
            </a:r>
          </a:p>
          <a:p>
            <a:r>
              <a:rPr lang="en-US" sz="2800" dirty="0"/>
              <a:t>Machines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1799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007" y="753228"/>
            <a:ext cx="6731175" cy="10809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GenEds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65283"/>
            <a:ext cx="10781210" cy="3870906"/>
          </a:xfrm>
        </p:spPr>
        <p:txBody>
          <a:bodyPr>
            <a:noAutofit/>
          </a:bodyPr>
          <a:lstStyle/>
          <a:p>
            <a:r>
              <a:rPr lang="en-US" sz="2800" dirty="0" smtClean="0"/>
              <a:t>Different Categories to satisfy : Keep that in mind </a:t>
            </a:r>
          </a:p>
          <a:p>
            <a:r>
              <a:rPr lang="en-US" sz="2800" dirty="0" smtClean="0"/>
              <a:t>Check your DARS report : </a:t>
            </a:r>
            <a:r>
              <a:rPr lang="en-US" sz="2800" u="sng" dirty="0">
                <a:hlinkClick r:id="rId2"/>
              </a:rPr>
              <a:t>https://registrar.illinois.edu/dars-audit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Some Easy GenEds : </a:t>
            </a:r>
          </a:p>
          <a:p>
            <a:pPr lvl="1"/>
            <a:r>
              <a:rPr lang="en-US" sz="2800" dirty="0"/>
              <a:t>Dance </a:t>
            </a:r>
            <a:r>
              <a:rPr lang="en-US" sz="2800" dirty="0" smtClean="0"/>
              <a:t>100 </a:t>
            </a:r>
          </a:p>
          <a:p>
            <a:pPr lvl="1"/>
            <a:r>
              <a:rPr lang="en-US" sz="2800" dirty="0"/>
              <a:t>Thea 101 </a:t>
            </a:r>
            <a:endParaRPr lang="en-US" sz="2800" dirty="0" smtClean="0"/>
          </a:p>
          <a:p>
            <a:pPr lvl="1"/>
            <a:r>
              <a:rPr lang="en-US" sz="2800" dirty="0"/>
              <a:t>Phil 102 </a:t>
            </a:r>
            <a:endParaRPr lang="en-US" sz="2800" dirty="0" smtClean="0"/>
          </a:p>
          <a:p>
            <a:pPr lvl="1"/>
            <a:r>
              <a:rPr lang="en-US" sz="2800" dirty="0" err="1" smtClean="0"/>
              <a:t>Geog</a:t>
            </a:r>
            <a:r>
              <a:rPr lang="en-US" sz="2800" dirty="0" smtClean="0"/>
              <a:t> 106</a:t>
            </a:r>
          </a:p>
          <a:p>
            <a:pPr lvl="1"/>
            <a:r>
              <a:rPr lang="en-US" sz="2800" dirty="0" err="1" smtClean="0"/>
              <a:t>Mus</a:t>
            </a:r>
            <a:r>
              <a:rPr lang="en-US" sz="2800" dirty="0" smtClean="0"/>
              <a:t> 130 (Half Semester)</a:t>
            </a:r>
          </a:p>
          <a:p>
            <a:pPr lvl="1"/>
            <a:r>
              <a:rPr lang="en-US" sz="2800" dirty="0"/>
              <a:t>SHS 120 </a:t>
            </a:r>
            <a:r>
              <a:rPr lang="en-US" sz="2800" dirty="0" smtClean="0"/>
              <a:t>(Half Semester)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867423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91</TotalTime>
  <Words>213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Trebuchet MS</vt:lpstr>
      <vt:lpstr>Arial</vt:lpstr>
      <vt:lpstr>Berlin</vt:lpstr>
      <vt:lpstr>Class Schedule Prep Session </vt:lpstr>
      <vt:lpstr>Classes? Courses? Confusion? </vt:lpstr>
      <vt:lpstr>PowerPoint Presentation</vt:lpstr>
      <vt:lpstr>Core Courses</vt:lpstr>
      <vt:lpstr>Core Courses </vt:lpstr>
      <vt:lpstr>Different Tracks for Tech Electives</vt:lpstr>
      <vt:lpstr>GenEds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Khandelwal, Vaishali</dc:creator>
  <cp:lastModifiedBy>Khandelwal, Vaishali</cp:lastModifiedBy>
  <cp:revision>16</cp:revision>
  <dcterms:created xsi:type="dcterms:W3CDTF">2015-10-30T19:06:24Z</dcterms:created>
  <dcterms:modified xsi:type="dcterms:W3CDTF">2015-11-03T18:19:50Z</dcterms:modified>
</cp:coreProperties>
</file>