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47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0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0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4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8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3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7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4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34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7370-E3AF-4E58-9BE4-53E651DA5FE0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36D1-3306-4B4E-AC1A-BDA3A34877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9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5486400" y="5486400"/>
            <a:ext cx="6562165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383742" y="5486400"/>
            <a:ext cx="6629400" cy="3630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4383742" y="5486400"/>
            <a:ext cx="6777317" cy="3630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4383741" y="5486400"/>
            <a:ext cx="6629401" cy="3630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r="867"/>
          <a:stretch/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383741" y="5351929"/>
            <a:ext cx="6629401" cy="4975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876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Alexis Arias</dc:creator>
  <cp:lastModifiedBy>Alexis Arias</cp:lastModifiedBy>
  <cp:revision>10</cp:revision>
  <dcterms:created xsi:type="dcterms:W3CDTF">2020-07-22T17:59:14Z</dcterms:created>
  <dcterms:modified xsi:type="dcterms:W3CDTF">2020-07-22T19:47:37Z</dcterms:modified>
</cp:coreProperties>
</file>