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45D59-BBBF-42B8-9083-03F699F61F4B}" v="20" dt="2024-12-04T07:36:33.856"/>
    <p1510:client id="{5736096C-FC9A-46DE-B61C-DB02D9148A21}" v="20" dt="2024-12-04T05:24:13.874"/>
    <p1510:client id="{6E792642-E2A2-2D2A-5D6A-2157673B28C5}" v="466" dt="2024-12-04T05:00:22.671"/>
    <p1510:client id="{B1557BCD-A4BF-47DD-A64A-C23E09D79B26}" v="91" dt="2024-12-04T05:07:33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2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3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5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6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5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KRR Project – P9</a:t>
            </a:r>
            <a:br>
              <a:rPr lang="en-GB" dirty="0"/>
            </a:br>
            <a:r>
              <a:rPr lang="en-GB" dirty="0"/>
              <a:t>T20 Ontology Based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Aarib Ahmed </a:t>
            </a:r>
            <a:r>
              <a:rPr lang="en-GB" dirty="0" err="1"/>
              <a:t>Vahidy</a:t>
            </a:r>
            <a:r>
              <a:rPr lang="en-GB" dirty="0"/>
              <a:t> 22K-4004</a:t>
            </a:r>
            <a:endParaRPr lang="en-US" dirty="0"/>
          </a:p>
          <a:p>
            <a:r>
              <a:rPr lang="en-GB" dirty="0"/>
              <a:t>Arham Hussain Khan 22K-4080</a:t>
            </a:r>
          </a:p>
          <a:p>
            <a:r>
              <a:rPr lang="en-GB" dirty="0"/>
              <a:t>Partham Kumar Chawla 22K-4079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21C5-8CCA-AF10-6B36-5D8953FF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E563-54AE-7E27-49BD-CA5FCFEF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the field of cricket analytics, there is a growing need to analyse and interpret match data efficiently to extract meaningful insights, such as evaluating team performance and determining pivotal match moments.</a:t>
            </a:r>
          </a:p>
          <a:p>
            <a:r>
              <a:rPr lang="en-GB" dirty="0">
                <a:ea typeface="+mn-lt"/>
                <a:cs typeface="+mn-lt"/>
              </a:rPr>
              <a:t>This project aims to leverage semantic web technologies and RDF-based representations to build a cricket ontology. Using SPARQL queries, the project extracts insights such as the highest-scoring teams, best bowling performances, and key statistics, enabling better decision-making for teams, analysts, and enthusiasts.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0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C47-E6EF-5A72-48CA-55044846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603"/>
          </a:xfrm>
        </p:spPr>
        <p:txBody>
          <a:bodyPr>
            <a:normAutofit fontScale="90000"/>
          </a:bodyPr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4408-8428-AE67-2CDE-0A5982CF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905"/>
            <a:ext cx="10515600" cy="528605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GB" dirty="0">
                <a:ea typeface="+mn-lt"/>
                <a:cs typeface="+mn-lt"/>
              </a:rPr>
              <a:t>We were provided with two CSV files representing the two innings of cricket matches. Each file contains the following columns:</a:t>
            </a:r>
            <a:endParaRPr lang="en-US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Index</a:t>
            </a:r>
            <a:r>
              <a:rPr lang="en-GB" dirty="0">
                <a:ea typeface="+mn-lt"/>
                <a:cs typeface="+mn-lt"/>
              </a:rPr>
              <a:t>: A unique identifier for each row.</a:t>
            </a:r>
            <a:endParaRPr lang="en-GB" dirty="0"/>
          </a:p>
          <a:p>
            <a:r>
              <a:rPr lang="en-GB" b="1" dirty="0" err="1">
                <a:ea typeface="+mn-lt"/>
                <a:cs typeface="+mn-lt"/>
              </a:rPr>
              <a:t>MatchId</a:t>
            </a:r>
            <a:r>
              <a:rPr lang="en-GB" dirty="0">
                <a:ea typeface="+mn-lt"/>
                <a:cs typeface="+mn-lt"/>
              </a:rPr>
              <a:t>: A unique identifier for the match (e.g., </a:t>
            </a:r>
            <a:r>
              <a:rPr lang="en-GB" dirty="0">
                <a:latin typeface="Consolas"/>
              </a:rPr>
              <a:t>5_1</a:t>
            </a:r>
            <a:r>
              <a:rPr lang="en-GB" dirty="0">
                <a:ea typeface="+mn-lt"/>
                <a:cs typeface="+mn-lt"/>
              </a:rPr>
              <a:t>).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Balls</a:t>
            </a:r>
            <a:r>
              <a:rPr lang="en-GB" dirty="0">
                <a:ea typeface="+mn-lt"/>
                <a:cs typeface="+mn-lt"/>
              </a:rPr>
              <a:t>: Represents the ball in terms of overs and balls, formatted as </a:t>
            </a:r>
            <a:r>
              <a:rPr lang="en-GB" dirty="0" err="1">
                <a:latin typeface="Consolas"/>
              </a:rPr>
              <a:t>over.ball</a:t>
            </a:r>
            <a:r>
              <a:rPr lang="en-GB" dirty="0">
                <a:ea typeface="+mn-lt"/>
                <a:cs typeface="+mn-lt"/>
              </a:rPr>
              <a:t> (e.g., </a:t>
            </a:r>
            <a:r>
              <a:rPr lang="en-GB" dirty="0">
                <a:latin typeface="Consolas"/>
              </a:rPr>
              <a:t>0.1</a:t>
            </a:r>
            <a:r>
              <a:rPr lang="en-GB" dirty="0">
                <a:ea typeface="+mn-lt"/>
                <a:cs typeface="+mn-lt"/>
              </a:rPr>
              <a:t>).</a:t>
            </a:r>
          </a:p>
          <a:p>
            <a:r>
              <a:rPr lang="en-GB" b="1" dirty="0">
                <a:ea typeface="+mn-lt"/>
                <a:cs typeface="+mn-lt"/>
              </a:rPr>
              <a:t>Runs</a:t>
            </a:r>
            <a:r>
              <a:rPr lang="en-GB" dirty="0">
                <a:ea typeface="+mn-lt"/>
                <a:cs typeface="+mn-lt"/>
              </a:rPr>
              <a:t>: The number of runs scored on that particular ball.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Toss Winner</a:t>
            </a:r>
            <a:r>
              <a:rPr lang="en-GB" dirty="0">
                <a:ea typeface="+mn-lt"/>
                <a:cs typeface="+mn-lt"/>
              </a:rPr>
              <a:t>: The team that won the toss for that match.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Batting Team</a:t>
            </a:r>
            <a:r>
              <a:rPr lang="en-GB" dirty="0">
                <a:ea typeface="+mn-lt"/>
                <a:cs typeface="+mn-lt"/>
              </a:rPr>
              <a:t>: The team currently batting.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Bowling Team</a:t>
            </a:r>
            <a:r>
              <a:rPr lang="en-GB" dirty="0">
                <a:ea typeface="+mn-lt"/>
                <a:cs typeface="+mn-lt"/>
              </a:rPr>
              <a:t>: The team currently bowling.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Player Out</a:t>
            </a:r>
            <a:r>
              <a:rPr lang="en-GB" dirty="0">
                <a:ea typeface="+mn-lt"/>
                <a:cs typeface="+mn-lt"/>
              </a:rPr>
              <a:t>: Indicates whether a player was dismissed on that ball (</a:t>
            </a:r>
            <a:r>
              <a:rPr lang="en-GB" dirty="0">
                <a:latin typeface="Consolas"/>
              </a:rPr>
              <a:t>1</a:t>
            </a:r>
            <a:r>
              <a:rPr lang="en-GB" dirty="0">
                <a:ea typeface="+mn-lt"/>
                <a:cs typeface="+mn-lt"/>
              </a:rPr>
              <a:t> for out, </a:t>
            </a:r>
            <a:r>
              <a:rPr lang="en-GB" dirty="0">
                <a:latin typeface="Consolas"/>
              </a:rPr>
              <a:t>0</a:t>
            </a:r>
            <a:r>
              <a:rPr lang="en-GB" dirty="0">
                <a:ea typeface="+mn-lt"/>
                <a:cs typeface="+mn-lt"/>
              </a:rPr>
              <a:t> for not out).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City</a:t>
            </a:r>
            <a:r>
              <a:rPr lang="en-GB" dirty="0">
                <a:ea typeface="+mn-lt"/>
                <a:cs typeface="+mn-lt"/>
              </a:rPr>
              <a:t>: The city where the match took place.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Venue</a:t>
            </a:r>
            <a:r>
              <a:rPr lang="en-GB" dirty="0">
                <a:ea typeface="+mn-lt"/>
                <a:cs typeface="+mn-lt"/>
              </a:rPr>
              <a:t>: The stadium or ground where the match was played.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An example row from the dataset is: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  <a:latin typeface="Consolas"/>
              </a:rPr>
              <a:t>19,</a:t>
            </a:r>
            <a:r>
              <a:rPr lang="en-GB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5_1,2.6,2</a:t>
            </a:r>
            <a:r>
              <a:rPr lang="en-GB" dirty="0">
                <a:solidFill>
                  <a:srgbClr val="000000"/>
                </a:solidFill>
                <a:latin typeface="Consolas"/>
              </a:rPr>
              <a:t>,India,West Indies,India,0,Lauderhill,Central Broward Regional Park Stadium Turf Ground</a:t>
            </a:r>
            <a:endParaRPr lang="en-GB">
              <a:solidFill>
                <a:srgbClr val="000000"/>
              </a:solidFill>
              <a:latin typeface="Consolas"/>
            </a:endParaRPr>
          </a:p>
          <a:p>
            <a:r>
              <a:rPr lang="en-GB" dirty="0">
                <a:ea typeface="+mn-lt"/>
                <a:cs typeface="+mn-lt"/>
              </a:rPr>
              <a:t>Here, the row represents the following: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Over </a:t>
            </a:r>
            <a:r>
              <a:rPr lang="en-GB" dirty="0">
                <a:latin typeface="Aptos" panose="020B0004020202020204"/>
              </a:rPr>
              <a:t>2 ball </a:t>
            </a:r>
            <a:r>
              <a:rPr lang="en-GB" dirty="0">
                <a:ea typeface="+mn-lt"/>
                <a:cs typeface="+mn-lt"/>
              </a:rPr>
              <a:t>number 6 in match </a:t>
            </a:r>
            <a:r>
              <a:rPr lang="en-GB" dirty="0">
                <a:latin typeface="Consolas"/>
              </a:rPr>
              <a:t>5_1</a:t>
            </a:r>
            <a:r>
              <a:rPr lang="en-GB" dirty="0">
                <a:ea typeface="+mn-lt"/>
                <a:cs typeface="+mn-lt"/>
              </a:rPr>
              <a:t> between toss winner and bowling team India and  batting team West Indies.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2 runs were scored on this ball, no player was dismissed, and the match was held in Lauderhill at the Central Broward Regional Park Stadium Turf Ground.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9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77BE-C971-77F5-61CC-FB4AA64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5FEF-DBFB-BFA9-3BCC-7D70AA4E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The two csv files were loaded as data-frames in pandas in python. The data was then pre-processed and evaluated using plots in order to visualise the data.</a:t>
            </a:r>
          </a:p>
          <a:p>
            <a:r>
              <a:rPr lang="en-GB" dirty="0"/>
              <a:t>The cleaned data was then transformed into triple formats(subject-predicate-object) and then serialized into a Resource Description Framework (RDF) graph using the </a:t>
            </a:r>
            <a:r>
              <a:rPr lang="en-GB" dirty="0" err="1"/>
              <a:t>rdflib</a:t>
            </a:r>
            <a:r>
              <a:rPr lang="en-GB" dirty="0"/>
              <a:t> library.</a:t>
            </a:r>
          </a:p>
          <a:p>
            <a:r>
              <a:rPr lang="en-GB" dirty="0">
                <a:ea typeface="+mn-lt"/>
                <a:cs typeface="+mn-lt"/>
              </a:rPr>
              <a:t>A cricket ontology was created to represent the relationships between different entities, such as matches, teams, players, and venues.</a:t>
            </a:r>
          </a:p>
          <a:p>
            <a:r>
              <a:rPr lang="en-GB" dirty="0">
                <a:ea typeface="+mn-lt"/>
                <a:cs typeface="+mn-lt"/>
              </a:rPr>
              <a:t>Classes and properties in the ontology were carefully defined to capture the nuances of cricket match data.</a:t>
            </a:r>
            <a:endParaRPr lang="en-GB" dirty="0"/>
          </a:p>
          <a:p>
            <a:r>
              <a:rPr lang="en-GB" dirty="0"/>
              <a:t>The classes, relationships and instances were checked using SPARQL queries to better understand the graph structure that was created.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2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7C4-DD97-B290-1C7F-33F10329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351B-B13C-BFF4-E533-1D448BA5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b="1" dirty="0">
                <a:ea typeface="+mn-lt"/>
                <a:cs typeface="+mn-lt"/>
              </a:rPr>
              <a:t>Ontology Population</a:t>
            </a:r>
            <a:r>
              <a:rPr lang="en-GB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The cricket ontology was successfully populated with instances derived from the dataset, representing key entities such as matches, teams, players, venues, and match events.</a:t>
            </a:r>
          </a:p>
          <a:p>
            <a:r>
              <a:rPr lang="en-GB" b="1" dirty="0">
                <a:ea typeface="+mn-lt"/>
                <a:cs typeface="+mn-lt"/>
              </a:rPr>
              <a:t>SPARQL Query Results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SPARQL queries were executed successfully, yielding correct results for various insights, such as: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Determining the match winner for specific matches.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Identifying the team with the highest number of sixes.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Calculating the average run rate of teams.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Extracting many other key match and team insights.</a:t>
            </a: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55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35C96-DBBF-C8B2-6701-FD33F11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E10D-EC55-4FD3-90D4-80A7B062B178}" type="datetime1">
              <a:t>12/3/2024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5C6D2-8ECF-48BC-CE0C-41AC33CA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A6816-87D0-7CFF-C8F2-14CD275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A63130-7F4A-32AD-C2B8-ABC7626D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3625"/>
            <a:ext cx="12189635" cy="68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CC2F-B876-F087-3B0B-48B1ECC3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ED7C-E161-32D0-AEE9-31128A8D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The project successfully utilized semantic web technologies to build a cricket ontology, enabling the extraction of valuable insights from cricket match data. 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By transforming the dataset into an RDF graph and querying it with SPARQL, we were able to identify key match statistics, such as team performances, player dismissals, and match outcomes.</a:t>
            </a:r>
          </a:p>
          <a:p>
            <a:r>
              <a:rPr lang="en-GB" dirty="0">
                <a:ea typeface="+mn-lt"/>
                <a:cs typeface="+mn-lt"/>
              </a:rPr>
              <a:t> The use of an ontology allowed for flexible querying and better decision-making, making it easier to analyse complex match events. Moreover, the structure of the ontology can be extended to accommodate future datasets or additional cricket-related entities, ensuring scalability and adaptability for further analysis.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831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KRR Project – P9 T20 Ontology Based Analytics</vt:lpstr>
      <vt:lpstr>Problem Statement</vt:lpstr>
      <vt:lpstr>Dataset</vt:lpstr>
      <vt:lpstr>Methodology Used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158</cp:revision>
  <dcterms:created xsi:type="dcterms:W3CDTF">2024-12-04T04:22:04Z</dcterms:created>
  <dcterms:modified xsi:type="dcterms:W3CDTF">2024-12-04T07:36:42Z</dcterms:modified>
</cp:coreProperties>
</file>