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4" r:id="rId2"/>
    <p:sldId id="263" r:id="rId3"/>
    <p:sldId id="258" r:id="rId4"/>
    <p:sldId id="256" r:id="rId5"/>
    <p:sldId id="266" r:id="rId6"/>
    <p:sldId id="257" r:id="rId7"/>
    <p:sldId id="259" r:id="rId8"/>
    <p:sldId id="260" r:id="rId9"/>
    <p:sldId id="262" r:id="rId10"/>
    <p:sldId id="265" r:id="rId11"/>
  </p:sldIdLst>
  <p:sldSz cx="13003213" cy="9144000"/>
  <p:notesSz cx="6858000" cy="9144000"/>
  <p:defaultTextStyle>
    <a:defPPr>
      <a:defRPr lang="en-US"/>
    </a:defPPr>
    <a:lvl1pPr marL="0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1pPr>
    <a:lvl2pPr marL="531353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2pPr>
    <a:lvl3pPr marL="1062706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3pPr>
    <a:lvl4pPr marL="1594058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4pPr>
    <a:lvl5pPr marL="2125410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5pPr>
    <a:lvl6pPr marL="2656764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6pPr>
    <a:lvl7pPr marL="3188117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7pPr>
    <a:lvl8pPr marL="3719470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8pPr>
    <a:lvl9pPr marL="4250823" algn="l" defTabSz="1062706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9840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BE33C-0A8A-4711-8718-F00C88275951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143000"/>
            <a:ext cx="438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B45E-2908-47E9-9C8C-BF96A40F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1pPr>
    <a:lvl2pPr marL="531353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2pPr>
    <a:lvl3pPr marL="1062706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3pPr>
    <a:lvl4pPr marL="1594058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4pPr>
    <a:lvl5pPr marL="2125410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5pPr>
    <a:lvl6pPr marL="2656764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6pPr>
    <a:lvl7pPr marL="3188117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7pPr>
    <a:lvl8pPr marL="3719470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8pPr>
    <a:lvl9pPr marL="4250823" algn="l" defTabSz="1062706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Scroll for size(how big)(make list to blit </a:t>
            </a:r>
            <a:r>
              <a:rPr lang="en-US" dirty="0" err="1"/>
              <a:t>rgb</a:t>
            </a:r>
            <a:r>
              <a:rPr lang="en-US" dirty="0"/>
              <a:t> value</a:t>
            </a:r>
            <a:r>
              <a:rPr lang="en-US" baseline="0" dirty="0"/>
              <a:t> ,size value ,border </a:t>
            </a:r>
            <a:r>
              <a:rPr lang="en-US" baseline="0" dirty="0" err="1"/>
              <a:t>value,mx,my</a:t>
            </a:r>
            <a:r>
              <a:rPr lang="en-US" baseline="0" dirty="0"/>
              <a:t> and </a:t>
            </a:r>
            <a:r>
              <a:rPr lang="en-US" baseline="0" dirty="0" err="1"/>
              <a:t>mx,my</a:t>
            </a:r>
            <a:r>
              <a:rPr lang="en-US" baseline="0" dirty="0"/>
              <a:t> on canvas, stamp category ,background category)</a:t>
            </a:r>
            <a:endParaRPr lang="en-US" dirty="0"/>
          </a:p>
          <a:p>
            <a:r>
              <a:rPr lang="en-US" baseline="0" dirty="0"/>
              <a:t>Ctrl and scroll </a:t>
            </a:r>
            <a:r>
              <a:rPr lang="en-US" dirty="0"/>
              <a:t>for border click to make 0 add multiple palette if enough time  alpha on canvas </a:t>
            </a:r>
            <a:r>
              <a:rPr lang="en-US" baseline="0" dirty="0"/>
              <a:t> </a:t>
            </a:r>
            <a:r>
              <a:rPr lang="en-US" dirty="0"/>
              <a:t>magnify</a:t>
            </a:r>
          </a:p>
          <a:p>
            <a:r>
              <a:rPr lang="en-US" dirty="0"/>
              <a:t>Clone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4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left click circle eraser right fill- eraser  fill bucket Ctrl +s=save Ctrl +o=open Ctrl +z=Undo Ctrl +y=redo  Ctrl +f= Full screen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Negative =</a:t>
            </a:r>
            <a:r>
              <a:rPr lang="en-US" baseline="0" dirty="0"/>
              <a:t> red=(255-red), blue=(255-blue),green=(255-green),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</a:t>
            </a:r>
            <a:r>
              <a:rPr lang="en-US" baseline="0" dirty="0"/>
              <a:t> only  red(x,0,0)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6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to import tool info from text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2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Keyboard arrows to make bigger radius from mouse up and down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negative = left + = right keyboard keys scale get length and width crop happens on click right click for reverse crop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Scale</a:t>
            </a:r>
            <a:r>
              <a:rPr lang="en-US" baseline="0" dirty="0"/>
              <a:t> first get area about to scale then left click to get bigger right to get smaller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3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5075" y="1143000"/>
            <a:ext cx="438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Negative =</a:t>
            </a:r>
            <a:r>
              <a:rPr lang="en-US" baseline="0" dirty="0"/>
              <a:t> red=(255-red), blue=(255-blue),green=(255-green),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</a:t>
            </a:r>
            <a:r>
              <a:rPr lang="en-US" baseline="0" dirty="0"/>
              <a:t> only  red(x,0,0)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CB45E-2908-47E9-9C8C-BF96A40F05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5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1496484"/>
            <a:ext cx="11052731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4802717"/>
            <a:ext cx="975241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486834"/>
            <a:ext cx="280381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486834"/>
            <a:ext cx="824891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9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2279653"/>
            <a:ext cx="11215271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6119286"/>
            <a:ext cx="11215271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2434167"/>
            <a:ext cx="5526366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2434167"/>
            <a:ext cx="5526366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86836"/>
            <a:ext cx="11215271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2241551"/>
            <a:ext cx="550096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3340100"/>
            <a:ext cx="550096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2241551"/>
            <a:ext cx="552805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3340100"/>
            <a:ext cx="552805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6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609600"/>
            <a:ext cx="419387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316569"/>
            <a:ext cx="6582877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2743200"/>
            <a:ext cx="419387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3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609600"/>
            <a:ext cx="419387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316569"/>
            <a:ext cx="6582877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2743200"/>
            <a:ext cx="419387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486836"/>
            <a:ext cx="11215271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2434167"/>
            <a:ext cx="11215271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8475136"/>
            <a:ext cx="292572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1D9B-76A4-407B-B4E5-D34C4117834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8475136"/>
            <a:ext cx="438858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8475136"/>
            <a:ext cx="292572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8CD9-8645-42B6-BFF7-8D5AC1021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1" y="1720312"/>
            <a:ext cx="11215271" cy="7067227"/>
          </a:xfrm>
        </p:spPr>
        <p:txBody>
          <a:bodyPr>
            <a:normAutofit fontScale="62500" lnSpcReduction="20000"/>
          </a:bodyPr>
          <a:lstStyle/>
          <a:p>
            <a:r>
              <a:rPr lang="en-US" sz="5400"/>
              <a:t>Rectangle </a:t>
            </a:r>
            <a:r>
              <a:rPr lang="en-US" sz="5400" dirty="0"/>
              <a:t>showing size</a:t>
            </a:r>
          </a:p>
          <a:p>
            <a:r>
              <a:rPr lang="en-US" sz="5400" dirty="0"/>
              <a:t>Text refresh on tool hover</a:t>
            </a:r>
          </a:p>
          <a:p>
            <a:r>
              <a:rPr lang="en-US" sz="5400" dirty="0"/>
              <a:t>Cursor change on certain tool – maybe copy screen and </a:t>
            </a:r>
            <a:r>
              <a:rPr lang="en-US" sz="5400" dirty="0" err="1"/>
              <a:t>reblit</a:t>
            </a:r>
            <a:r>
              <a:rPr lang="en-US" sz="5400" dirty="0"/>
              <a:t>- then find correct cursor</a:t>
            </a:r>
          </a:p>
          <a:p>
            <a:r>
              <a:rPr lang="en-US" sz="5400" dirty="0"/>
              <a:t>Add canvas</a:t>
            </a:r>
          </a:p>
          <a:p>
            <a:r>
              <a:rPr lang="en-US" sz="5400" dirty="0"/>
              <a:t>Delete canvas</a:t>
            </a:r>
          </a:p>
          <a:p>
            <a:r>
              <a:rPr lang="en-US" sz="5400" dirty="0"/>
              <a:t>Open/close image</a:t>
            </a:r>
          </a:p>
          <a:p>
            <a:r>
              <a:rPr lang="en-US" sz="5400" dirty="0"/>
              <a:t>Undo/redo for each canvas start with empty canvas</a:t>
            </a:r>
          </a:p>
          <a:p>
            <a:r>
              <a:rPr lang="en-US" sz="5400" dirty="0"/>
              <a:t>Background </a:t>
            </a:r>
            <a:r>
              <a:rPr lang="en-US" sz="5400" dirty="0" err="1"/>
              <a:t>blit</a:t>
            </a:r>
            <a:r>
              <a:rPr lang="en-US" sz="5400" dirty="0"/>
              <a:t> to canvas</a:t>
            </a:r>
          </a:p>
          <a:p>
            <a:r>
              <a:rPr lang="en-US" sz="5400" dirty="0"/>
              <a:t>Stamp – moves around with mouse</a:t>
            </a:r>
          </a:p>
          <a:p>
            <a:r>
              <a:rPr lang="en-US" sz="5400" dirty="0"/>
              <a:t>Music –stop/play – next song play soon as next is clicked</a:t>
            </a:r>
          </a:p>
          <a:p>
            <a:r>
              <a:rPr lang="en-US" sz="5400" dirty="0"/>
              <a:t>Hover effect on tools and buttons</a:t>
            </a:r>
          </a:p>
          <a:p>
            <a:r>
              <a:rPr lang="en-US" sz="5400" dirty="0"/>
              <a:t>Clean up code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693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67" y="2254253"/>
            <a:ext cx="9965410" cy="6393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Blur tool </a:t>
            </a:r>
          </a:p>
          <a:p>
            <a:r>
              <a:rPr lang="en-US" dirty="0"/>
              <a:t>Sharpen tool</a:t>
            </a:r>
          </a:p>
          <a:p>
            <a:r>
              <a:rPr lang="en-US" dirty="0"/>
              <a:t>Invert</a:t>
            </a:r>
          </a:p>
          <a:p>
            <a:r>
              <a:rPr lang="en-GB" dirty="0"/>
              <a:t>Intro use alpha make event loop that breaks if some key pressed </a:t>
            </a:r>
          </a:p>
          <a:p>
            <a:r>
              <a:rPr lang="en-US" dirty="0"/>
              <a:t>Things open up when clicked</a:t>
            </a:r>
          </a:p>
          <a:p>
            <a:r>
              <a:rPr lang="en-US" dirty="0"/>
              <a:t>Eraser that doesn’t erase background </a:t>
            </a:r>
          </a:p>
          <a:p>
            <a:r>
              <a:rPr lang="en-US" dirty="0"/>
              <a:t>Multi theme</a:t>
            </a:r>
          </a:p>
          <a:p>
            <a:r>
              <a:rPr lang="en-US" dirty="0"/>
              <a:t>Slider</a:t>
            </a:r>
          </a:p>
          <a:p>
            <a:r>
              <a:rPr lang="en-US" dirty="0"/>
              <a:t>instrument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27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094" y="366722"/>
            <a:ext cx="12443008" cy="85603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Mode stamp</a:t>
            </a:r>
          </a:p>
          <a:p>
            <a:pPr marL="0" indent="0">
              <a:buNone/>
            </a:pPr>
            <a:r>
              <a:rPr lang="en-US" sz="4800" dirty="0"/>
              <a:t>Make list of all </a:t>
            </a:r>
            <a:r>
              <a:rPr lang="en-US" sz="4800" dirty="0" err="1"/>
              <a:t>rect</a:t>
            </a:r>
            <a:r>
              <a:rPr lang="en-US" sz="4800" dirty="0"/>
              <a:t> with hover and click effect</a:t>
            </a:r>
          </a:p>
          <a:p>
            <a:pPr marL="0" indent="0">
              <a:buNone/>
            </a:pPr>
            <a:r>
              <a:rPr lang="en-US" sz="4800" dirty="0"/>
              <a:t>Hover = blit highlighted </a:t>
            </a:r>
            <a:r>
              <a:rPr lang="en-US" sz="4800" dirty="0" err="1"/>
              <a:t>rect</a:t>
            </a:r>
            <a:r>
              <a:rPr lang="en-US" sz="4800" dirty="0"/>
              <a:t> on top of collided </a:t>
            </a:r>
            <a:r>
              <a:rPr lang="en-US" sz="4800" dirty="0" err="1"/>
              <a:t>rect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Darker version of </a:t>
            </a:r>
            <a:r>
              <a:rPr lang="en-US" sz="4800" dirty="0" err="1"/>
              <a:t>rect</a:t>
            </a:r>
            <a:r>
              <a:rPr lang="en-US" sz="4800" dirty="0"/>
              <a:t> for click </a:t>
            </a:r>
          </a:p>
          <a:p>
            <a:pPr marL="0" indent="0">
              <a:buNone/>
            </a:pPr>
            <a:r>
              <a:rPr lang="en-US" sz="4800" dirty="0"/>
              <a:t>Whenever collide blit everything and then hover</a:t>
            </a:r>
          </a:p>
          <a:p>
            <a:pPr marL="0" indent="0">
              <a:buNone/>
            </a:pPr>
            <a:r>
              <a:rPr lang="en-US" sz="4800" dirty="0"/>
              <a:t>Same concept for click for tool selected stays so separate same concept with tab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469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494807" y="-13863"/>
            <a:ext cx="5239290" cy="119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The Title </a:t>
            </a:r>
            <a:endParaRPr lang="en-GB" sz="1440" dirty="0"/>
          </a:p>
        </p:txBody>
      </p:sp>
      <p:sp>
        <p:nvSpPr>
          <p:cNvPr id="159" name="Rectangle 158"/>
          <p:cNvSpPr/>
          <p:nvPr/>
        </p:nvSpPr>
        <p:spPr>
          <a:xfrm>
            <a:off x="3152183" y="7730195"/>
            <a:ext cx="6810428" cy="154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/>
          </a:p>
        </p:txBody>
      </p:sp>
      <p:sp>
        <p:nvSpPr>
          <p:cNvPr id="167" name="Rectangle 166"/>
          <p:cNvSpPr/>
          <p:nvPr/>
        </p:nvSpPr>
        <p:spPr>
          <a:xfrm>
            <a:off x="9891921" y="4393182"/>
            <a:ext cx="3155926" cy="488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Stamps</a:t>
            </a:r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7605786" y="8031556"/>
            <a:ext cx="1277867" cy="12356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Col Size and border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9922337" y="1292106"/>
            <a:ext cx="3080876" cy="303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Background </a:t>
            </a:r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-2202084" y="4061407"/>
            <a:ext cx="211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Mouse </a:t>
            </a:r>
            <a:r>
              <a:rPr lang="en-US" sz="1800" dirty="0" err="1"/>
              <a:t>pos</a:t>
            </a:r>
            <a:r>
              <a:rPr lang="en-US" sz="1800" dirty="0"/>
              <a:t>: Mx,My</a:t>
            </a:r>
            <a:endParaRPr lang="en-GB" sz="1800" dirty="0"/>
          </a:p>
        </p:txBody>
      </p:sp>
      <p:sp>
        <p:nvSpPr>
          <p:cNvPr id="184" name="Rectangle 183"/>
          <p:cNvSpPr/>
          <p:nvPr/>
        </p:nvSpPr>
        <p:spPr>
          <a:xfrm>
            <a:off x="711586" y="3818"/>
            <a:ext cx="663300" cy="53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Save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453" y="15369"/>
            <a:ext cx="670078" cy="56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open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419485" y="15369"/>
            <a:ext cx="638113" cy="5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undo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05786" y="6490325"/>
            <a:ext cx="1864319" cy="5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Clear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935727" y="7800312"/>
            <a:ext cx="80806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0" dirty="0">
                <a:solidFill>
                  <a:srgbClr val="FF0000"/>
                </a:solidFill>
              </a:rPr>
              <a:t>R</a:t>
            </a:r>
          </a:p>
          <a:p>
            <a:r>
              <a:rPr lang="en-US" sz="2560" dirty="0">
                <a:solidFill>
                  <a:srgbClr val="92D050"/>
                </a:solidFill>
              </a:rPr>
              <a:t>G</a:t>
            </a:r>
            <a:r>
              <a:rPr lang="en-US" sz="2560" dirty="0">
                <a:solidFill>
                  <a:srgbClr val="FF0000"/>
                </a:solidFill>
              </a:rPr>
              <a:t> </a:t>
            </a:r>
          </a:p>
          <a:p>
            <a:r>
              <a:rPr lang="en-US" sz="2560" dirty="0">
                <a:solidFill>
                  <a:srgbClr val="0070C0"/>
                </a:solidFill>
              </a:rPr>
              <a:t>B</a:t>
            </a:r>
            <a:endParaRPr lang="en-GB" sz="256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290354" y="7670848"/>
            <a:ext cx="1591177" cy="1533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Colo </a:t>
            </a:r>
            <a:r>
              <a:rPr lang="en-US" sz="1440" dirty="0" err="1"/>
              <a:t>pallete</a:t>
            </a:r>
            <a:endParaRPr lang="en-GB" sz="1440" dirty="0"/>
          </a:p>
        </p:txBody>
      </p:sp>
      <p:sp>
        <p:nvSpPr>
          <p:cNvPr id="151" name="Rectangle 150"/>
          <p:cNvSpPr/>
          <p:nvPr/>
        </p:nvSpPr>
        <p:spPr>
          <a:xfrm>
            <a:off x="10830013" y="18890"/>
            <a:ext cx="1574124" cy="11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37972" y="65515"/>
            <a:ext cx="10645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music</a:t>
            </a:r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923357" y="435584"/>
            <a:ext cx="558016" cy="4922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1666848" y="393292"/>
            <a:ext cx="614288" cy="5224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bg1"/>
                </a:solidFill>
              </a:rPr>
              <a:t>pause</a:t>
            </a:r>
            <a:endParaRPr lang="en-GB" sz="112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011433" y="517167"/>
            <a:ext cx="58123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" dirty="0">
                <a:solidFill>
                  <a:schemeClr val="bg1"/>
                </a:solidFill>
              </a:rPr>
              <a:t>Play</a:t>
            </a:r>
            <a:endParaRPr lang="en-GB" sz="1120" dirty="0">
              <a:solidFill>
                <a:schemeClr val="bg1"/>
              </a:solidFill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11851672" y="1065374"/>
            <a:ext cx="236044" cy="1002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64" name="Right Arrow 163"/>
          <p:cNvSpPr/>
          <p:nvPr/>
        </p:nvSpPr>
        <p:spPr>
          <a:xfrm rot="10800000">
            <a:off x="11208352" y="1030948"/>
            <a:ext cx="211974" cy="149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2414076" y="5011019"/>
            <a:ext cx="417074" cy="2460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10800000">
            <a:off x="10425109" y="5011020"/>
            <a:ext cx="417074" cy="2460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79449" y="4708937"/>
            <a:ext cx="2474562" cy="21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32" dirty="0" err="1"/>
              <a:t>Alabasta</a:t>
            </a:r>
            <a:endParaRPr lang="en-GB" sz="2232" dirty="0"/>
          </a:p>
        </p:txBody>
      </p:sp>
      <p:sp>
        <p:nvSpPr>
          <p:cNvPr id="67" name="Right Arrow 66"/>
          <p:cNvSpPr/>
          <p:nvPr/>
        </p:nvSpPr>
        <p:spPr>
          <a:xfrm>
            <a:off x="12880575" y="4708818"/>
            <a:ext cx="469986" cy="2158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0800000">
            <a:off x="9704792" y="4708819"/>
            <a:ext cx="469986" cy="2158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33412" y="1487067"/>
            <a:ext cx="1780664" cy="15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32" dirty="0"/>
              <a:t>islands</a:t>
            </a:r>
            <a:endParaRPr lang="en-GB" sz="2232" dirty="0"/>
          </a:p>
        </p:txBody>
      </p:sp>
      <p:sp>
        <p:nvSpPr>
          <p:cNvPr id="72" name="Right Arrow 71"/>
          <p:cNvSpPr/>
          <p:nvPr/>
        </p:nvSpPr>
        <p:spPr>
          <a:xfrm>
            <a:off x="12470496" y="1464824"/>
            <a:ext cx="469986" cy="2158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0800000">
            <a:off x="10100089" y="1482114"/>
            <a:ext cx="469986" cy="2158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63972" y="6677712"/>
            <a:ext cx="1577823" cy="44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rgbClr val="FF0000"/>
                </a:solidFill>
              </a:rPr>
              <a:t>Delete canvas layer –trash can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71357" y="6637953"/>
            <a:ext cx="1305486" cy="59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rgbClr val="FF0000"/>
                </a:solidFill>
              </a:rPr>
              <a:t>Add canvas layer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8751720" y="3653946"/>
            <a:ext cx="608357" cy="44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0800000">
            <a:off x="1651894" y="3619521"/>
            <a:ext cx="608357" cy="44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-2263855" y="4648923"/>
            <a:ext cx="230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Canvas </a:t>
            </a:r>
            <a:r>
              <a:rPr lang="en-US" sz="1600" dirty="0" err="1">
                <a:solidFill>
                  <a:srgbClr val="FF0000"/>
                </a:solidFill>
              </a:rPr>
              <a:t>mousepos:Mx,My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83171" y="7232355"/>
            <a:ext cx="3225134" cy="191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Tool name and info</a:t>
            </a:r>
            <a:endParaRPr lang="en-GB" sz="1600" dirty="0"/>
          </a:p>
        </p:txBody>
      </p:sp>
      <p:sp>
        <p:nvSpPr>
          <p:cNvPr id="3" name="Rectangle 2"/>
          <p:cNvSpPr/>
          <p:nvPr/>
        </p:nvSpPr>
        <p:spPr>
          <a:xfrm>
            <a:off x="12145338" y="996557"/>
            <a:ext cx="194139" cy="23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23357" y="967664"/>
            <a:ext cx="194139" cy="23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035604" y="29439"/>
            <a:ext cx="622367" cy="52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redo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A8A83C-1529-40F5-A147-5E789FB15455}"/>
              </a:ext>
            </a:extLst>
          </p:cNvPr>
          <p:cNvSpPr/>
          <p:nvPr/>
        </p:nvSpPr>
        <p:spPr>
          <a:xfrm>
            <a:off x="92095" y="888670"/>
            <a:ext cx="1282791" cy="54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Tools</a:t>
            </a:r>
            <a:endParaRPr lang="en-GB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D8550BB-1C1C-4A71-B7B8-A5D0C83FDAB3}"/>
              </a:ext>
            </a:extLst>
          </p:cNvPr>
          <p:cNvSpPr/>
          <p:nvPr/>
        </p:nvSpPr>
        <p:spPr>
          <a:xfrm>
            <a:off x="92095" y="1591964"/>
            <a:ext cx="1303894" cy="59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Brush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B5823D-E3CF-46AA-AC40-A5351A68975E}"/>
              </a:ext>
            </a:extLst>
          </p:cNvPr>
          <p:cNvSpPr/>
          <p:nvPr/>
        </p:nvSpPr>
        <p:spPr>
          <a:xfrm>
            <a:off x="84309" y="3912495"/>
            <a:ext cx="1301698" cy="66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Spray paint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8B4537-395A-4DCD-B619-4BDF3429AB8B}"/>
              </a:ext>
            </a:extLst>
          </p:cNvPr>
          <p:cNvSpPr/>
          <p:nvPr/>
        </p:nvSpPr>
        <p:spPr>
          <a:xfrm>
            <a:off x="92660" y="4741725"/>
            <a:ext cx="1301698" cy="59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CD7679-41CB-475B-BFB0-0463ADC75DD3}"/>
              </a:ext>
            </a:extLst>
          </p:cNvPr>
          <p:cNvSpPr/>
          <p:nvPr/>
        </p:nvSpPr>
        <p:spPr>
          <a:xfrm>
            <a:off x="88201" y="2344703"/>
            <a:ext cx="1301698" cy="64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highlighter</a:t>
            </a:r>
            <a:endParaRPr lang="en-GB" sz="2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017B13-C924-4BF9-B244-EB23348516BC}"/>
              </a:ext>
            </a:extLst>
          </p:cNvPr>
          <p:cNvSpPr/>
          <p:nvPr/>
        </p:nvSpPr>
        <p:spPr>
          <a:xfrm>
            <a:off x="90147" y="3156655"/>
            <a:ext cx="1301698" cy="59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shape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8FA0C50-DE82-4789-B5CC-863CC769AFB4}"/>
              </a:ext>
            </a:extLst>
          </p:cNvPr>
          <p:cNvSpPr/>
          <p:nvPr/>
        </p:nvSpPr>
        <p:spPr>
          <a:xfrm>
            <a:off x="16379" y="6057521"/>
            <a:ext cx="525497" cy="5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670BB8-265E-4AB7-B50C-89DBC9B30886}"/>
              </a:ext>
            </a:extLst>
          </p:cNvPr>
          <p:cNvSpPr/>
          <p:nvPr/>
        </p:nvSpPr>
        <p:spPr>
          <a:xfrm>
            <a:off x="583119" y="6057521"/>
            <a:ext cx="525497" cy="5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3A88DB-0A3A-4E22-8818-7BCEFE11E255}"/>
              </a:ext>
            </a:extLst>
          </p:cNvPr>
          <p:cNvSpPr/>
          <p:nvPr/>
        </p:nvSpPr>
        <p:spPr>
          <a:xfrm>
            <a:off x="1094156" y="6054845"/>
            <a:ext cx="525497" cy="5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5F7C89-6E71-45C4-81B4-0794F72FCE3E}"/>
              </a:ext>
            </a:extLst>
          </p:cNvPr>
          <p:cNvSpPr/>
          <p:nvPr/>
        </p:nvSpPr>
        <p:spPr>
          <a:xfrm>
            <a:off x="16379" y="6581332"/>
            <a:ext cx="525497" cy="5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2B657DE-3225-424C-9564-B8F565DBB787}"/>
              </a:ext>
            </a:extLst>
          </p:cNvPr>
          <p:cNvSpPr/>
          <p:nvPr/>
        </p:nvSpPr>
        <p:spPr>
          <a:xfrm>
            <a:off x="583119" y="6581332"/>
            <a:ext cx="525497" cy="5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CF44EE6-10E6-4A21-8D32-B0DE9F2CEF7C}"/>
              </a:ext>
            </a:extLst>
          </p:cNvPr>
          <p:cNvSpPr/>
          <p:nvPr/>
        </p:nvSpPr>
        <p:spPr>
          <a:xfrm>
            <a:off x="1094156" y="6578656"/>
            <a:ext cx="525497" cy="57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832C3D-4545-409C-BA4B-1E6FA456D7F3}"/>
              </a:ext>
            </a:extLst>
          </p:cNvPr>
          <p:cNvSpPr/>
          <p:nvPr/>
        </p:nvSpPr>
        <p:spPr>
          <a:xfrm>
            <a:off x="-528" y="5553677"/>
            <a:ext cx="1620181" cy="45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Tool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372F9-61CE-4422-874F-5EDDB52D1E7A}"/>
              </a:ext>
            </a:extLst>
          </p:cNvPr>
          <p:cNvSpPr/>
          <p:nvPr/>
        </p:nvSpPr>
        <p:spPr>
          <a:xfrm>
            <a:off x="2388091" y="1697947"/>
            <a:ext cx="6176569" cy="435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ight Arrow 46">
            <a:extLst>
              <a:ext uri="{FF2B5EF4-FFF2-40B4-BE49-F238E27FC236}">
                <a16:creationId xmlns:a16="http://schemas.microsoft.com/office/drawing/2014/main" id="{D94A6952-0D6E-416B-BB98-94B45C934C11}"/>
              </a:ext>
            </a:extLst>
          </p:cNvPr>
          <p:cNvSpPr/>
          <p:nvPr/>
        </p:nvSpPr>
        <p:spPr>
          <a:xfrm>
            <a:off x="12319744" y="1933728"/>
            <a:ext cx="417074" cy="2460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  <p:sp>
        <p:nvSpPr>
          <p:cNvPr id="60" name="Right Arrow 47">
            <a:extLst>
              <a:ext uri="{FF2B5EF4-FFF2-40B4-BE49-F238E27FC236}">
                <a16:creationId xmlns:a16="http://schemas.microsoft.com/office/drawing/2014/main" id="{3ED08586-074D-4535-87C8-4CF29062F53E}"/>
              </a:ext>
            </a:extLst>
          </p:cNvPr>
          <p:cNvSpPr/>
          <p:nvPr/>
        </p:nvSpPr>
        <p:spPr>
          <a:xfrm rot="10800000">
            <a:off x="10100089" y="1987616"/>
            <a:ext cx="417074" cy="2460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35">
            <a:extLst>
              <a:ext uri="{FF2B5EF4-FFF2-40B4-BE49-F238E27FC236}">
                <a16:creationId xmlns:a16="http://schemas.microsoft.com/office/drawing/2014/main" id="{0D34D341-9390-425D-8B88-496FF1B94EE4}"/>
              </a:ext>
            </a:extLst>
          </p:cNvPr>
          <p:cNvSpPr/>
          <p:nvPr/>
        </p:nvSpPr>
        <p:spPr>
          <a:xfrm>
            <a:off x="3362790" y="5110297"/>
            <a:ext cx="310338" cy="21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/>
          </a:p>
        </p:txBody>
      </p:sp>
      <p:sp>
        <p:nvSpPr>
          <p:cNvPr id="9" name="Right Arrow 36">
            <a:extLst>
              <a:ext uri="{FF2B5EF4-FFF2-40B4-BE49-F238E27FC236}">
                <a16:creationId xmlns:a16="http://schemas.microsoft.com/office/drawing/2014/main" id="{54B76935-B90E-4C08-9EF8-4BEB0A54EF2E}"/>
              </a:ext>
            </a:extLst>
          </p:cNvPr>
          <p:cNvSpPr/>
          <p:nvPr/>
        </p:nvSpPr>
        <p:spPr>
          <a:xfrm rot="10800000">
            <a:off x="2318825" y="5150901"/>
            <a:ext cx="251322" cy="15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4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02353-F239-42C5-B903-6E7DBFE722F8}"/>
              </a:ext>
            </a:extLst>
          </p:cNvPr>
          <p:cNvSpPr/>
          <p:nvPr/>
        </p:nvSpPr>
        <p:spPr>
          <a:xfrm>
            <a:off x="2630171" y="5038511"/>
            <a:ext cx="676142" cy="33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brush</a:t>
            </a:r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C8ED9-0CC8-4D87-BC11-168F44DBF997}"/>
              </a:ext>
            </a:extLst>
          </p:cNvPr>
          <p:cNvSpPr/>
          <p:nvPr/>
        </p:nvSpPr>
        <p:spPr>
          <a:xfrm>
            <a:off x="2294331" y="5419105"/>
            <a:ext cx="221879" cy="21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1</a:t>
            </a:r>
            <a:endParaRPr lang="en-GB" sz="144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E7FFB-79E9-43D0-8AB0-F8D5C2751218}"/>
              </a:ext>
            </a:extLst>
          </p:cNvPr>
          <p:cNvSpPr/>
          <p:nvPr/>
        </p:nvSpPr>
        <p:spPr>
          <a:xfrm>
            <a:off x="2539646" y="5415815"/>
            <a:ext cx="185001" cy="22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2</a:t>
            </a:r>
            <a:endParaRPr lang="en-GB" sz="144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9123F-6E51-489F-B0EA-53D30B798EF3}"/>
              </a:ext>
            </a:extLst>
          </p:cNvPr>
          <p:cNvSpPr/>
          <p:nvPr/>
        </p:nvSpPr>
        <p:spPr>
          <a:xfrm>
            <a:off x="2748082" y="5400176"/>
            <a:ext cx="219169" cy="22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3</a:t>
            </a:r>
            <a:endParaRPr lang="en-GB" sz="144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013038-D3BB-42D0-92F7-B21332AA9994}"/>
              </a:ext>
            </a:extLst>
          </p:cNvPr>
          <p:cNvSpPr/>
          <p:nvPr/>
        </p:nvSpPr>
        <p:spPr>
          <a:xfrm>
            <a:off x="2931389" y="5396216"/>
            <a:ext cx="252164" cy="22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4</a:t>
            </a:r>
            <a:endParaRPr lang="en-GB" sz="144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E71C1-2396-4311-AC2C-492081DAD43D}"/>
              </a:ext>
            </a:extLst>
          </p:cNvPr>
          <p:cNvSpPr/>
          <p:nvPr/>
        </p:nvSpPr>
        <p:spPr>
          <a:xfrm>
            <a:off x="3196868" y="5406583"/>
            <a:ext cx="236861" cy="2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5</a:t>
            </a:r>
            <a:endParaRPr lang="en-GB" sz="144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3E5D27-CA93-4543-8FCC-C70EA5A255CC}"/>
              </a:ext>
            </a:extLst>
          </p:cNvPr>
          <p:cNvSpPr/>
          <p:nvPr/>
        </p:nvSpPr>
        <p:spPr>
          <a:xfrm>
            <a:off x="3386445" y="5422380"/>
            <a:ext cx="235290" cy="20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/>
              <a:t>6</a:t>
            </a:r>
            <a:endParaRPr lang="en-GB" sz="144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D368A2-C1C5-4CCC-A56B-57B31F7B38A9}"/>
              </a:ext>
            </a:extLst>
          </p:cNvPr>
          <p:cNvSpPr/>
          <p:nvPr/>
        </p:nvSpPr>
        <p:spPr>
          <a:xfrm>
            <a:off x="1942373" y="5749484"/>
            <a:ext cx="1491356" cy="33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Current tool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8F4780-C7B2-4A76-A191-E842EAF1AE03}"/>
              </a:ext>
            </a:extLst>
          </p:cNvPr>
          <p:cNvSpPr/>
          <p:nvPr/>
        </p:nvSpPr>
        <p:spPr>
          <a:xfrm>
            <a:off x="92095" y="888670"/>
            <a:ext cx="1282791" cy="54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Pencil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56CA2A-FF98-4ABD-B16E-B16D3A0BC423}"/>
              </a:ext>
            </a:extLst>
          </p:cNvPr>
          <p:cNvSpPr/>
          <p:nvPr/>
        </p:nvSpPr>
        <p:spPr>
          <a:xfrm>
            <a:off x="92095" y="1591964"/>
            <a:ext cx="1303894" cy="59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Eraser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CE2C19-5484-49B3-959E-CCC99D28BEFE}"/>
              </a:ext>
            </a:extLst>
          </p:cNvPr>
          <p:cNvSpPr/>
          <p:nvPr/>
        </p:nvSpPr>
        <p:spPr>
          <a:xfrm>
            <a:off x="90147" y="2375860"/>
            <a:ext cx="1301698" cy="66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Fill bucket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E39425-9511-437A-8568-68B6D1E6E4BD}"/>
              </a:ext>
            </a:extLst>
          </p:cNvPr>
          <p:cNvSpPr/>
          <p:nvPr/>
        </p:nvSpPr>
        <p:spPr>
          <a:xfrm>
            <a:off x="90147" y="3267381"/>
            <a:ext cx="1301698" cy="59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Text tool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56FC54-9191-414D-9BF9-2907F4D6803E}"/>
              </a:ext>
            </a:extLst>
          </p:cNvPr>
          <p:cNvSpPr/>
          <p:nvPr/>
        </p:nvSpPr>
        <p:spPr>
          <a:xfrm>
            <a:off x="90147" y="3921134"/>
            <a:ext cx="1301698" cy="64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Eye drop</a:t>
            </a:r>
            <a:endParaRPr lang="en-GB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1613D-9EA4-4AE9-92D5-B50CB4DFD08D}"/>
              </a:ext>
            </a:extLst>
          </p:cNvPr>
          <p:cNvSpPr/>
          <p:nvPr/>
        </p:nvSpPr>
        <p:spPr>
          <a:xfrm>
            <a:off x="105674" y="4854017"/>
            <a:ext cx="1301698" cy="59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Tone changer</a:t>
            </a:r>
          </a:p>
        </p:txBody>
      </p:sp>
    </p:spTree>
    <p:extLst>
      <p:ext uri="{BB962C8B-B14F-4D97-AF65-F5344CB8AC3E}">
        <p14:creationId xmlns:p14="http://schemas.microsoft.com/office/powerpoint/2010/main" val="152170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1386181"/>
            <a:ext cx="1273730" cy="1233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square</a:t>
            </a:r>
            <a:endParaRPr lang="en-GB" sz="2000" dirty="0"/>
          </a:p>
        </p:txBody>
      </p:sp>
      <p:sp>
        <p:nvSpPr>
          <p:cNvPr id="42" name="Rectangle 41"/>
          <p:cNvSpPr/>
          <p:nvPr/>
        </p:nvSpPr>
        <p:spPr>
          <a:xfrm>
            <a:off x="0" y="2619214"/>
            <a:ext cx="1273730" cy="123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line</a:t>
            </a:r>
            <a:endParaRPr lang="en-GB" sz="2000" dirty="0"/>
          </a:p>
        </p:txBody>
      </p:sp>
      <p:sp>
        <p:nvSpPr>
          <p:cNvPr id="44" name="Rectangle 43"/>
          <p:cNvSpPr/>
          <p:nvPr/>
        </p:nvSpPr>
        <p:spPr>
          <a:xfrm>
            <a:off x="0" y="5098942"/>
            <a:ext cx="1273730" cy="134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Colo masher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6452582"/>
            <a:ext cx="1273730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sticky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8568"/>
            <a:ext cx="1273730" cy="138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circle</a:t>
            </a:r>
            <a:endParaRPr lang="en-GB" sz="2000" dirty="0"/>
          </a:p>
        </p:txBody>
      </p:sp>
      <p:sp>
        <p:nvSpPr>
          <p:cNvPr id="47" name="Rectangle 46"/>
          <p:cNvSpPr/>
          <p:nvPr/>
        </p:nvSpPr>
        <p:spPr>
          <a:xfrm>
            <a:off x="0" y="3859078"/>
            <a:ext cx="1273730" cy="122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explosion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775" y="0"/>
            <a:ext cx="1469160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rectangle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517055" y="2806484"/>
            <a:ext cx="1596325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Shift for perfect ratio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1794" y="0"/>
            <a:ext cx="1464288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line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5966082" y="0"/>
            <a:ext cx="1535098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bg1"/>
                </a:solidFill>
              </a:rPr>
              <a:t>Explosion_Brush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1063" y="0"/>
            <a:ext cx="1430731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polygon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1606775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ellipse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7E543-2F7F-4EF1-BAC4-FF48470CB8FD}"/>
              </a:ext>
            </a:extLst>
          </p:cNvPr>
          <p:cNvSpPr/>
          <p:nvPr/>
        </p:nvSpPr>
        <p:spPr>
          <a:xfrm>
            <a:off x="7501180" y="0"/>
            <a:ext cx="1784710" cy="15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Toggle for size = border width or fill –</a:t>
            </a:r>
          </a:p>
          <a:p>
            <a:pPr algn="ctr"/>
            <a:r>
              <a:rPr lang="en-GB" sz="2000" dirty="0">
                <a:solidFill>
                  <a:srgbClr val="FF0000"/>
                </a:solidFill>
              </a:rPr>
              <a:t>Toggle fill</a:t>
            </a:r>
          </a:p>
        </p:txBody>
      </p:sp>
    </p:spTree>
    <p:extLst>
      <p:ext uri="{BB962C8B-B14F-4D97-AF65-F5344CB8AC3E}">
        <p14:creationId xmlns:p14="http://schemas.microsoft.com/office/powerpoint/2010/main" val="301235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8137" y="-2"/>
            <a:ext cx="1696252" cy="162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Spray shape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3740" y="-1"/>
            <a:ext cx="1684557" cy="16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explosion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3177" y="0"/>
            <a:ext cx="1674972" cy="16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square</a:t>
            </a:r>
            <a:endParaRPr lang="en-GB" sz="1800" dirty="0"/>
          </a:p>
        </p:txBody>
      </p:sp>
      <p:sp>
        <p:nvSpPr>
          <p:cNvPr id="8" name="Rectangle 7"/>
          <p:cNvSpPr/>
          <p:nvPr/>
        </p:nvSpPr>
        <p:spPr>
          <a:xfrm>
            <a:off x="3237989" y="-1"/>
            <a:ext cx="1705911" cy="16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rain</a:t>
            </a:r>
            <a:endParaRPr lang="en-GB" sz="1800" dirty="0"/>
          </a:p>
        </p:txBody>
      </p:sp>
      <p:sp>
        <p:nvSpPr>
          <p:cNvPr id="11" name="Rectangle 10"/>
          <p:cNvSpPr/>
          <p:nvPr/>
        </p:nvSpPr>
        <p:spPr>
          <a:xfrm>
            <a:off x="8408390" y="-3"/>
            <a:ext cx="1588017" cy="162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Spray speed right click increase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22968" y="-1"/>
            <a:ext cx="1526304" cy="16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circle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3257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82992" cy="157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Move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7319" y="0"/>
            <a:ext cx="1488533" cy="157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Flip v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2471" y="0"/>
            <a:ext cx="1364548" cy="157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Rotate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8578" y="0"/>
            <a:ext cx="1467749" cy="157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copy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627" y="0"/>
            <a:ext cx="1395544" cy="157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Crop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56151" y="0"/>
            <a:ext cx="1411043" cy="157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Flip h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1386181"/>
            <a:ext cx="1273730" cy="1233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square</a:t>
            </a:r>
            <a:endParaRPr lang="en-GB" sz="2000" dirty="0"/>
          </a:p>
        </p:txBody>
      </p:sp>
      <p:sp>
        <p:nvSpPr>
          <p:cNvPr id="42" name="Rectangle 41"/>
          <p:cNvSpPr/>
          <p:nvPr/>
        </p:nvSpPr>
        <p:spPr>
          <a:xfrm>
            <a:off x="0" y="2619214"/>
            <a:ext cx="1273730" cy="123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line</a:t>
            </a:r>
            <a:endParaRPr lang="en-GB" sz="2000" dirty="0"/>
          </a:p>
        </p:txBody>
      </p:sp>
      <p:sp>
        <p:nvSpPr>
          <p:cNvPr id="44" name="Rectangle 43"/>
          <p:cNvSpPr/>
          <p:nvPr/>
        </p:nvSpPr>
        <p:spPr>
          <a:xfrm>
            <a:off x="0" y="5098942"/>
            <a:ext cx="1273730" cy="134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stamp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6452582"/>
            <a:ext cx="1273730" cy="11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alpha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8568"/>
            <a:ext cx="1273730" cy="138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circle</a:t>
            </a:r>
            <a:endParaRPr lang="en-GB" sz="2000" dirty="0"/>
          </a:p>
        </p:txBody>
      </p:sp>
      <p:sp>
        <p:nvSpPr>
          <p:cNvPr id="47" name="Rectangle 46"/>
          <p:cNvSpPr/>
          <p:nvPr/>
        </p:nvSpPr>
        <p:spPr>
          <a:xfrm>
            <a:off x="0" y="3859078"/>
            <a:ext cx="1273730" cy="122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Colo masher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6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13653</TotalTime>
  <Words>497</Words>
  <Application>Microsoft Office PowerPoint</Application>
  <PresentationFormat>Custom</PresentationFormat>
  <Paragraphs>133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abdullahmeo@yahoo.ca</dc:creator>
  <cp:lastModifiedBy>Abdullah Arif</cp:lastModifiedBy>
  <cp:revision>414</cp:revision>
  <dcterms:created xsi:type="dcterms:W3CDTF">2015-01-06T04:52:40Z</dcterms:created>
  <dcterms:modified xsi:type="dcterms:W3CDTF">2019-09-10T17:21:42Z</dcterms:modified>
</cp:coreProperties>
</file>