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4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5EC4-3072-4944-9832-E5D8FDC7FEB8}" type="datetimeFigureOut">
              <a:rPr lang="en-US" smtClean="0"/>
              <a:pPr/>
              <a:t>12/28/2011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FB5C-5A13-4521-A105-7453353120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5EC4-3072-4944-9832-E5D8FDC7FEB8}" type="datetimeFigureOut">
              <a:rPr lang="en-US" smtClean="0"/>
              <a:pPr/>
              <a:t>12/28/2011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FB5C-5A13-4521-A105-7453353120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5EC4-3072-4944-9832-E5D8FDC7FEB8}" type="datetimeFigureOut">
              <a:rPr lang="en-US" smtClean="0"/>
              <a:pPr/>
              <a:t>12/28/2011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FB5C-5A13-4521-A105-7453353120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5EC4-3072-4944-9832-E5D8FDC7FEB8}" type="datetimeFigureOut">
              <a:rPr lang="en-US" smtClean="0"/>
              <a:pPr/>
              <a:t>12/28/2011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FB5C-5A13-4521-A105-7453353120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5EC4-3072-4944-9832-E5D8FDC7FEB8}" type="datetimeFigureOut">
              <a:rPr lang="en-US" smtClean="0"/>
              <a:pPr/>
              <a:t>12/28/2011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FB5C-5A13-4521-A105-7453353120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5EC4-3072-4944-9832-E5D8FDC7FEB8}" type="datetimeFigureOut">
              <a:rPr lang="en-US" smtClean="0"/>
              <a:pPr/>
              <a:t>12/28/2011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FB5C-5A13-4521-A105-7453353120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5EC4-3072-4944-9832-E5D8FDC7FEB8}" type="datetimeFigureOut">
              <a:rPr lang="en-US" smtClean="0"/>
              <a:pPr/>
              <a:t>12/28/2011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FB5C-5A13-4521-A105-7453353120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5EC4-3072-4944-9832-E5D8FDC7FEB8}" type="datetimeFigureOut">
              <a:rPr lang="en-US" smtClean="0"/>
              <a:pPr/>
              <a:t>12/28/2011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FB5C-5A13-4521-A105-7453353120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5EC4-3072-4944-9832-E5D8FDC7FEB8}" type="datetimeFigureOut">
              <a:rPr lang="en-US" smtClean="0"/>
              <a:pPr/>
              <a:t>12/28/2011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FB5C-5A13-4521-A105-7453353120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5EC4-3072-4944-9832-E5D8FDC7FEB8}" type="datetimeFigureOut">
              <a:rPr lang="en-US" smtClean="0"/>
              <a:pPr/>
              <a:t>12/28/2011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FB5C-5A13-4521-A105-7453353120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5EC4-3072-4944-9832-E5D8FDC7FEB8}" type="datetimeFigureOut">
              <a:rPr lang="en-US" smtClean="0"/>
              <a:pPr/>
              <a:t>12/28/2011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FB5C-5A13-4521-A105-7453353120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A5EC4-3072-4944-9832-E5D8FDC7FEB8}" type="datetimeFigureOut">
              <a:rPr lang="en-US" smtClean="0"/>
              <a:pPr/>
              <a:t>12/28/2011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FFB5C-5A13-4521-A105-7453353120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62400" y="6096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BinTree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5334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71800" y="25146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BinTree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35814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BinTree</a:t>
            </a:r>
            <a:r>
              <a:rPr lang="en-US" dirty="0" smtClean="0"/>
              <a:t> Implementation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76800" y="18288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</a:t>
            </a:r>
            <a:r>
              <a:rPr lang="en-US" dirty="0" err="1" smtClean="0"/>
              <a:t>BinTree</a:t>
            </a:r>
            <a:r>
              <a:rPr lang="en-US" dirty="0" smtClean="0"/>
              <a:t> Theorem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52600" y="53340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Complete Tree </a:t>
            </a:r>
            <a:r>
              <a:rPr lang="en-US" dirty="0" err="1" smtClean="0"/>
              <a:t>Rerpresentation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38600" y="49530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Huffman Trees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4000" y="3962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BST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90800" y="6248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53000" y="44196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BinTree</a:t>
            </a:r>
            <a:r>
              <a:rPr lang="en-US" dirty="0" smtClean="0"/>
              <a:t> Node Space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76600" y="16002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BinTree</a:t>
            </a:r>
            <a:r>
              <a:rPr lang="en-US" dirty="0" smtClean="0"/>
              <a:t> Node ADT</a:t>
            </a:r>
            <a:endParaRPr lang="en-US" dirty="0"/>
          </a:p>
        </p:txBody>
      </p:sp>
      <p:cxnSp>
        <p:nvCxnSpPr>
          <p:cNvPr id="21" name="Straight Connector 20"/>
          <p:cNvCxnSpPr>
            <a:stCxn id="11" idx="2"/>
            <a:endCxn id="16" idx="0"/>
          </p:cNvCxnSpPr>
          <p:nvPr/>
        </p:nvCxnSpPr>
        <p:spPr>
          <a:xfrm flipH="1">
            <a:off x="1866900" y="3160931"/>
            <a:ext cx="1638300" cy="801469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0"/>
            <a:endCxn id="10" idx="2"/>
          </p:cNvCxnSpPr>
          <p:nvPr/>
        </p:nvCxnSpPr>
        <p:spPr>
          <a:xfrm flipH="1" flipV="1">
            <a:off x="2476500" y="1179731"/>
            <a:ext cx="1028700" cy="1334869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3400" y="990600"/>
            <a:ext cx="11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cxnSp>
        <p:nvCxnSpPr>
          <p:cNvPr id="28" name="Straight Connector 27"/>
          <p:cNvCxnSpPr>
            <a:stCxn id="26" idx="2"/>
            <a:endCxn id="12" idx="0"/>
          </p:cNvCxnSpPr>
          <p:nvPr/>
        </p:nvCxnSpPr>
        <p:spPr>
          <a:xfrm>
            <a:off x="1107211" y="1359932"/>
            <a:ext cx="2512289" cy="2221468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2"/>
            <a:endCxn id="19" idx="0"/>
          </p:cNvCxnSpPr>
          <p:nvPr/>
        </p:nvCxnSpPr>
        <p:spPr>
          <a:xfrm flipH="1">
            <a:off x="3848100" y="990600"/>
            <a:ext cx="571500" cy="609600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2"/>
            <a:endCxn id="11" idx="0"/>
          </p:cNvCxnSpPr>
          <p:nvPr/>
        </p:nvCxnSpPr>
        <p:spPr>
          <a:xfrm flipH="1">
            <a:off x="3505200" y="2246531"/>
            <a:ext cx="342900" cy="268069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0"/>
            <a:endCxn id="5" idx="2"/>
          </p:cNvCxnSpPr>
          <p:nvPr/>
        </p:nvCxnSpPr>
        <p:spPr>
          <a:xfrm flipH="1" flipV="1">
            <a:off x="4419600" y="990600"/>
            <a:ext cx="1143000" cy="838200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" idx="0"/>
            <a:endCxn id="11" idx="2"/>
          </p:cNvCxnSpPr>
          <p:nvPr/>
        </p:nvCxnSpPr>
        <p:spPr>
          <a:xfrm flipH="1" flipV="1">
            <a:off x="3505200" y="3160931"/>
            <a:ext cx="114300" cy="420469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2" idx="2"/>
            <a:endCxn id="15" idx="0"/>
          </p:cNvCxnSpPr>
          <p:nvPr/>
        </p:nvCxnSpPr>
        <p:spPr>
          <a:xfrm>
            <a:off x="3619500" y="4227731"/>
            <a:ext cx="952500" cy="725269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2" idx="2"/>
            <a:endCxn id="14" idx="0"/>
          </p:cNvCxnSpPr>
          <p:nvPr/>
        </p:nvCxnSpPr>
        <p:spPr>
          <a:xfrm flipH="1">
            <a:off x="2628900" y="4227731"/>
            <a:ext cx="990600" cy="1106269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4" idx="2"/>
            <a:endCxn id="17" idx="0"/>
          </p:cNvCxnSpPr>
          <p:nvPr/>
        </p:nvCxnSpPr>
        <p:spPr>
          <a:xfrm>
            <a:off x="2628900" y="5980331"/>
            <a:ext cx="381000" cy="268069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6" idx="0"/>
            <a:endCxn id="26" idx="2"/>
          </p:cNvCxnSpPr>
          <p:nvPr/>
        </p:nvCxnSpPr>
        <p:spPr>
          <a:xfrm flipH="1" flipV="1">
            <a:off x="1107211" y="1359932"/>
            <a:ext cx="759689" cy="2602468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8" idx="0"/>
            <a:endCxn id="19" idx="2"/>
          </p:cNvCxnSpPr>
          <p:nvPr/>
        </p:nvCxnSpPr>
        <p:spPr>
          <a:xfrm flipH="1" flipV="1">
            <a:off x="3848100" y="2246531"/>
            <a:ext cx="1752600" cy="2173069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867400" y="838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Induction</a:t>
            </a:r>
            <a:endParaRPr lang="en-US" dirty="0"/>
          </a:p>
        </p:txBody>
      </p:sp>
      <p:cxnSp>
        <p:nvCxnSpPr>
          <p:cNvPr id="69" name="Straight Connector 68"/>
          <p:cNvCxnSpPr>
            <a:stCxn id="67" idx="2"/>
            <a:endCxn id="13" idx="0"/>
          </p:cNvCxnSpPr>
          <p:nvPr/>
        </p:nvCxnSpPr>
        <p:spPr>
          <a:xfrm flipH="1">
            <a:off x="5562600" y="1207532"/>
            <a:ext cx="876300" cy="621268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2"/>
            <a:endCxn id="18" idx="0"/>
          </p:cNvCxnSpPr>
          <p:nvPr/>
        </p:nvCxnSpPr>
        <p:spPr>
          <a:xfrm>
            <a:off x="3619500" y="4227731"/>
            <a:ext cx="1981200" cy="191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562600" y="6019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Huffman Proof</a:t>
            </a:r>
            <a:endParaRPr lang="en-US" dirty="0"/>
          </a:p>
        </p:txBody>
      </p:sp>
      <p:cxnSp>
        <p:nvCxnSpPr>
          <p:cNvPr id="72" name="Straight Arrow Connector 71"/>
          <p:cNvCxnSpPr>
            <a:stCxn id="67" idx="2"/>
            <a:endCxn id="70" idx="0"/>
          </p:cNvCxnSpPr>
          <p:nvPr/>
        </p:nvCxnSpPr>
        <p:spPr>
          <a:xfrm flipH="1">
            <a:off x="6210300" y="1207532"/>
            <a:ext cx="228600" cy="4812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5" idx="2"/>
            <a:endCxn id="70" idx="0"/>
          </p:cNvCxnSpPr>
          <p:nvPr/>
        </p:nvCxnSpPr>
        <p:spPr>
          <a:xfrm>
            <a:off x="4572000" y="5599331"/>
            <a:ext cx="1638300" cy="420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3" idx="2"/>
            <a:endCxn id="18" idx="0"/>
          </p:cNvCxnSpPr>
          <p:nvPr/>
        </p:nvCxnSpPr>
        <p:spPr>
          <a:xfrm>
            <a:off x="5562600" y="2475131"/>
            <a:ext cx="38100" cy="1944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52400" y="4191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Induction</a:t>
            </a:r>
            <a:endParaRPr lang="en-US" dirty="0"/>
          </a:p>
        </p:txBody>
      </p:sp>
      <p:cxnSp>
        <p:nvCxnSpPr>
          <p:cNvPr id="106" name="Straight Arrow Connector 105"/>
          <p:cNvCxnSpPr>
            <a:stCxn id="104" idx="2"/>
            <a:endCxn id="14" idx="0"/>
          </p:cNvCxnSpPr>
          <p:nvPr/>
        </p:nvCxnSpPr>
        <p:spPr>
          <a:xfrm>
            <a:off x="762000" y="4560332"/>
            <a:ext cx="1866900" cy="773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52400" y="4191000"/>
            <a:ext cx="1143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5867400" y="762000"/>
            <a:ext cx="11430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934200" y="60198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Binary Tree Chapter Exam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858000" y="6019800"/>
            <a:ext cx="1600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828800" y="4495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Composite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12" idx="2"/>
            <a:endCxn id="44" idx="0"/>
          </p:cNvCxnSpPr>
          <p:nvPr/>
        </p:nvCxnSpPr>
        <p:spPr>
          <a:xfrm flipH="1">
            <a:off x="2438400" y="4227731"/>
            <a:ext cx="1181100" cy="268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33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FUJITSU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6</cp:revision>
  <dcterms:created xsi:type="dcterms:W3CDTF">2011-12-25T19:10:18Z</dcterms:created>
  <dcterms:modified xsi:type="dcterms:W3CDTF">2011-12-28T19:30:59Z</dcterms:modified>
</cp:coreProperties>
</file>