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rvo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Roboto Condensed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.fntdata"/><Relationship Id="rId22" Type="http://schemas.openxmlformats.org/officeDocument/2006/relationships/font" Target="fonts/Arvo-boldItalic.fntdata"/><Relationship Id="rId21" Type="http://schemas.openxmlformats.org/officeDocument/2006/relationships/font" Target="fonts/Arvo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RobotoCondensedLight-bold.fntdata"/><Relationship Id="rId27" Type="http://schemas.openxmlformats.org/officeDocument/2006/relationships/font" Target="fonts/RobotoCondensed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Condensed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rv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a1a8d527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a1a8d52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402250" y="1090800"/>
            <a:ext cx="71115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COGS 108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idx="4294967295" type="title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What this means?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Correlation</a:t>
            </a:r>
            <a:r>
              <a:rPr lang="en"/>
              <a:t>?</a:t>
            </a:r>
            <a:endParaRPr/>
          </a:p>
        </p:txBody>
      </p:sp>
      <p:sp>
        <p:nvSpPr>
          <p:cNvPr id="290" name="Google Shape;290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1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296" name="Google Shape;296;p21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01" name="Google Shape;301;p21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R = -0.0305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02" name="Google Shape;302;p21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No Correlation was found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03" name="Google Shape;303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2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09" name="Google Shape;309;p2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15" name="Google Shape;315;p2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0" name="Google Shape;320;p22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321" name="Google Shape;321;p2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26" name="Google Shape;326;p22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 = 0.0028</a:t>
            </a:r>
            <a:endParaRPr sz="3000"/>
          </a:p>
        </p:txBody>
      </p:sp>
      <p:sp>
        <p:nvSpPr>
          <p:cNvPr id="327" name="Google Shape;327;p22"/>
          <p:cNvSpPr txBox="1"/>
          <p:nvPr>
            <p:ph idx="4294967295" type="subTitle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Using Review Count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328" name="Google Shape;328;p22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 = -0.0305</a:t>
            </a:r>
            <a:endParaRPr sz="3000"/>
          </a:p>
        </p:txBody>
      </p:sp>
      <p:sp>
        <p:nvSpPr>
          <p:cNvPr id="329" name="Google Shape;329;p22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Using Laplace Rule of Succession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330" name="Google Shape;330;p22"/>
          <p:cNvSpPr txBox="1"/>
          <p:nvPr>
            <p:ph idx="4294967295" type="ctrTitle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 = -0.0315</a:t>
            </a:r>
            <a:endParaRPr sz="3000"/>
          </a:p>
        </p:txBody>
      </p:sp>
      <p:sp>
        <p:nvSpPr>
          <p:cNvPr id="331" name="Google Shape;331;p22"/>
          <p:cNvSpPr txBox="1"/>
          <p:nvPr>
            <p:ph idx="4294967295" type="subTitle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Using Rating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332" name="Google Shape;332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2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</a:t>
            </a:r>
            <a:r>
              <a:rPr lang="en" sz="6000">
                <a:solidFill>
                  <a:srgbClr val="FF9800"/>
                </a:solidFill>
              </a:rPr>
              <a:t>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339" name="Google Shape;339;p23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Find me on GitHub @Domogami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PID : A15588401</a:t>
            </a:r>
            <a:endParaRPr b="1" sz="2000"/>
          </a:p>
        </p:txBody>
      </p:sp>
      <p:grpSp>
        <p:nvGrpSpPr>
          <p:cNvPr id="340" name="Google Shape;340;p2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41" name="Google Shape;341;p2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349" name="Google Shape;349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309226" y="634068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190" name="Google Shape;190;p12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My name is</a:t>
            </a:r>
            <a:r>
              <a:rPr b="1" lang="en" sz="2000"/>
              <a:t> Dominick Lee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Math CS Major at UCSD</a:t>
            </a:r>
            <a:endParaRPr b="1" sz="2000"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3185" l="0" r="3185" t="0"/>
          <a:stretch/>
        </p:blipFill>
        <p:spPr>
          <a:xfrm>
            <a:off x="3539250" y="2989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</a:t>
            </a:r>
            <a:r>
              <a:rPr lang="en">
                <a:solidFill>
                  <a:schemeClr val="lt1"/>
                </a:solidFill>
              </a:rPr>
              <a:t>Hypothesis</a:t>
            </a:r>
            <a:endParaRPr/>
          </a:p>
        </p:txBody>
      </p:sp>
      <p:sp>
        <p:nvSpPr>
          <p:cNvPr id="198" name="Google Shape;198;p1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Laplace’s Rule of Succession</a:t>
            </a:r>
            <a:endParaRPr/>
          </a:p>
        </p:txBody>
      </p:sp>
      <p:sp>
        <p:nvSpPr>
          <p:cNvPr id="199" name="Google Shape;199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Restaurants with a better overall rating maintain a higher standard of sanitation and will thus have fewer violations</a:t>
            </a:r>
            <a:endParaRPr sz="2400">
              <a:solidFill>
                <a:srgbClr val="3F5378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"/>
              <a:t>A restaurant with better reviews likely had better food prepared in a more sanitary environment and is thus more likely to receive fewer violations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309680" y="640985"/>
            <a:ext cx="314590" cy="269367"/>
            <a:chOff x="1934025" y="1001650"/>
            <a:chExt cx="415300" cy="355600"/>
          </a:xfrm>
        </p:grpSpPr>
        <p:sp>
          <p:nvSpPr>
            <p:cNvPr id="209" name="Google Shape;209;p14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the effects of Nature are only the mathematical consequences of a small number of immutable laws. - Laplace</a:t>
            </a:r>
            <a:endParaRPr/>
          </a:p>
        </p:txBody>
      </p:sp>
      <p:sp>
        <p:nvSpPr>
          <p:cNvPr id="218" name="Google Shape;218;p15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Laplace’s Rule Of Succession</a:t>
            </a:r>
            <a:endParaRPr/>
          </a:p>
        </p:txBody>
      </p: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788" y="4272975"/>
            <a:ext cx="5367900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6"/>
          <p:cNvPicPr preferRelativeResize="0"/>
          <p:nvPr/>
        </p:nvPicPr>
        <p:blipFill rotWithShape="1">
          <a:blip r:embed="rId4">
            <a:alphaModFix/>
          </a:blip>
          <a:srcRect b="0" l="0" r="0" t="20546"/>
          <a:stretch/>
        </p:blipFill>
        <p:spPr>
          <a:xfrm>
            <a:off x="814274" y="1479300"/>
            <a:ext cx="5600572" cy="26381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/>
        </p:nvSpPr>
        <p:spPr>
          <a:xfrm>
            <a:off x="6506100" y="2222000"/>
            <a:ext cx="26379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3Blue1Brown’s youtube video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Binomial distributions | Probabilities of probabilities, part 1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https://www.youtube.com/watch?v=8idr1WZ1A7Q</a:t>
            </a:r>
            <a:endParaRPr sz="1000"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316111" y="612530"/>
            <a:ext cx="333035" cy="326286"/>
            <a:chOff x="3932350" y="3714775"/>
            <a:chExt cx="439650" cy="319075"/>
          </a:xfrm>
        </p:grpSpPr>
        <p:sp>
          <p:nvSpPr>
            <p:cNvPr id="230" name="Google Shape;230;p1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idx="4294967295" type="ctrTitle"/>
          </p:nvPr>
        </p:nvSpPr>
        <p:spPr>
          <a:xfrm>
            <a:off x="798525" y="2251750"/>
            <a:ext cx="6411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FF9800"/>
                </a:solidFill>
              </a:rPr>
              <a:t>Data and Results</a:t>
            </a:r>
            <a:endParaRPr sz="6400">
              <a:solidFill>
                <a:srgbClr val="FF9800"/>
              </a:solidFill>
            </a:endParaRPr>
          </a:p>
        </p:txBody>
      </p:sp>
      <p:sp>
        <p:nvSpPr>
          <p:cNvPr id="240" name="Google Shape;240;p17"/>
          <p:cNvSpPr txBox="1"/>
          <p:nvPr>
            <p:ph idx="4294967295" type="subTitle"/>
          </p:nvPr>
        </p:nvSpPr>
        <p:spPr>
          <a:xfrm>
            <a:off x="798525" y="3450677"/>
            <a:ext cx="5567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Did standardization make a difference?</a:t>
            </a:r>
            <a:endParaRPr/>
          </a:p>
        </p:txBody>
      </p:sp>
      <p:grpSp>
        <p:nvGrpSpPr>
          <p:cNvPr id="241" name="Google Shape;241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42" name="Google Shape;242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45" name="Google Shape;245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7"/>
          <p:cNvSpPr/>
          <p:nvPr/>
        </p:nvSpPr>
        <p:spPr>
          <a:xfrm>
            <a:off x="6302724" y="745608"/>
            <a:ext cx="248336" cy="237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 rot="2697322">
            <a:off x="7939080" y="1959478"/>
            <a:ext cx="376961" cy="3599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8237292" y="1754006"/>
            <a:ext cx="150972" cy="14422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 rot="1280149">
            <a:off x="6130690" y="1460796"/>
            <a:ext cx="150975" cy="14420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Yelp Rating and Review Count</a:t>
            </a:r>
            <a:endParaRPr/>
          </a:p>
        </p:txBody>
      </p:sp>
      <p:sp>
        <p:nvSpPr>
          <p:cNvPr id="259" name="Google Shape;259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61" name="Google Shape;261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" name="Google Shape;2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74" y="1494375"/>
            <a:ext cx="3065903" cy="306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875" y="1494375"/>
            <a:ext cx="3065903" cy="306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Transformed Results</a:t>
            </a:r>
            <a:endParaRPr/>
          </a:p>
        </p:txBody>
      </p:sp>
      <p:sp>
        <p:nvSpPr>
          <p:cNvPr id="275" name="Google Shape;275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7" name="Google Shape;277;p1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4" name="Google Shape;2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031" y="1392452"/>
            <a:ext cx="3559650" cy="35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